
<file path=[Content_Types].xml><?xml version="1.0" encoding="utf-8"?>
<Types xmlns="http://schemas.openxmlformats.org/package/2006/content-types">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5" r:id="rId4"/>
    <p:sldMasterId id="2147483784" r:id="rId5"/>
  </p:sldMasterIdLst>
  <p:notesMasterIdLst>
    <p:notesMasterId r:id="rId51"/>
  </p:notesMasterIdLst>
  <p:handoutMasterIdLst>
    <p:handoutMasterId r:id="rId52"/>
  </p:handoutMasterIdLst>
  <p:sldIdLst>
    <p:sldId id="256" r:id="rId6"/>
    <p:sldId id="328" r:id="rId7"/>
    <p:sldId id="350" r:id="rId8"/>
    <p:sldId id="314" r:id="rId9"/>
    <p:sldId id="310" r:id="rId10"/>
    <p:sldId id="259" r:id="rId11"/>
    <p:sldId id="308" r:id="rId12"/>
    <p:sldId id="351" r:id="rId13"/>
    <p:sldId id="352" r:id="rId14"/>
    <p:sldId id="353" r:id="rId15"/>
    <p:sldId id="354" r:id="rId16"/>
    <p:sldId id="338" r:id="rId17"/>
    <p:sldId id="339" r:id="rId18"/>
    <p:sldId id="318" r:id="rId19"/>
    <p:sldId id="329" r:id="rId20"/>
    <p:sldId id="355" r:id="rId21"/>
    <p:sldId id="356" r:id="rId22"/>
    <p:sldId id="346" r:id="rId23"/>
    <p:sldId id="296" r:id="rId24"/>
    <p:sldId id="330" r:id="rId25"/>
    <p:sldId id="272" r:id="rId26"/>
    <p:sldId id="307" r:id="rId27"/>
    <p:sldId id="290" r:id="rId28"/>
    <p:sldId id="336" r:id="rId29"/>
    <p:sldId id="291" r:id="rId30"/>
    <p:sldId id="275" r:id="rId31"/>
    <p:sldId id="357" r:id="rId32"/>
    <p:sldId id="347" r:id="rId33"/>
    <p:sldId id="311" r:id="rId34"/>
    <p:sldId id="313" r:id="rId35"/>
    <p:sldId id="358" r:id="rId36"/>
    <p:sldId id="359" r:id="rId37"/>
    <p:sldId id="317" r:id="rId38"/>
    <p:sldId id="337" r:id="rId39"/>
    <p:sldId id="316" r:id="rId40"/>
    <p:sldId id="342" r:id="rId41"/>
    <p:sldId id="345" r:id="rId42"/>
    <p:sldId id="360" r:id="rId43"/>
    <p:sldId id="361" r:id="rId44"/>
    <p:sldId id="362" r:id="rId45"/>
    <p:sldId id="363" r:id="rId46"/>
    <p:sldId id="364" r:id="rId47"/>
    <p:sldId id="365" r:id="rId48"/>
    <p:sldId id="366" r:id="rId49"/>
    <p:sldId id="367" r:id="rId50"/>
  </p:sldIdLst>
  <p:sldSz cx="9144000" cy="6858000" type="screen4x3"/>
  <p:notesSz cx="6980238" cy="9144000"/>
  <p:custDataLst>
    <p:tags r:id="rId53"/>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1968">
          <p15:clr>
            <a:srgbClr val="A4A3A4"/>
          </p15:clr>
        </p15:guide>
        <p15:guide id="2" pos="3024">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shtami Devi" initials="AD" lastIdx="27" clrIdx="0">
    <p:extLst>
      <p:ext uri="{19B8F6BF-5375-455C-9EA6-DF929625EA0E}">
        <p15:presenceInfo xmlns:p15="http://schemas.microsoft.com/office/powerpoint/2012/main" userId="S-1-5-21-3361151005-2080053223-3394076701-16130" providerId="AD"/>
      </p:ext>
    </p:extLst>
  </p:cmAuthor>
  <p:cmAuthor id="2" name="Kavitha Melarcode Seetharaman" initials="KMS" lastIdx="28" clrIdx="1">
    <p:extLst>
      <p:ext uri="{19B8F6BF-5375-455C-9EA6-DF929625EA0E}">
        <p15:presenceInfo xmlns:p15="http://schemas.microsoft.com/office/powerpoint/2012/main" userId="S-1-5-21-3361151005-2080053223-3394076701-490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5AB2E"/>
    <a:srgbClr val="D5AA2B"/>
    <a:srgbClr val="826200"/>
    <a:srgbClr val="626220"/>
    <a:srgbClr val="CCCC99"/>
    <a:srgbClr val="808080"/>
    <a:srgbClr val="999933"/>
    <a:srgbClr val="800080"/>
    <a:srgbClr val="800000"/>
    <a:srgbClr val="E5CC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3529" autoAdjust="0"/>
    <p:restoredTop sz="94280" autoAdjust="0"/>
  </p:normalViewPr>
  <p:slideViewPr>
    <p:cSldViewPr snapToGrid="0" snapToObjects="1">
      <p:cViewPr varScale="1">
        <p:scale>
          <a:sx n="69" d="100"/>
          <a:sy n="69" d="100"/>
        </p:scale>
        <p:origin x="1854" y="60"/>
      </p:cViewPr>
      <p:guideLst>
        <p:guide orient="horz" pos="1968"/>
        <p:guide pos="3024"/>
      </p:guideLst>
    </p:cSldViewPr>
  </p:slideViewPr>
  <p:outlineViewPr>
    <p:cViewPr>
      <p:scale>
        <a:sx n="37" d="100"/>
        <a:sy n="37" d="100"/>
      </p:scale>
      <p:origin x="0" y="-29808"/>
    </p:cViewPr>
  </p:outlineViewPr>
  <p:notesTextViewPr>
    <p:cViewPr>
      <p:scale>
        <a:sx n="125" d="100"/>
        <a:sy n="125" d="100"/>
      </p:scale>
      <p:origin x="0" y="0"/>
    </p:cViewPr>
  </p:notesTextViewPr>
  <p:sorterViewPr>
    <p:cViewPr>
      <p:scale>
        <a:sx n="66" d="100"/>
        <a:sy n="66" d="100"/>
      </p:scale>
      <p:origin x="0" y="295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ags" Target="tags/tag1.xml"/><Relationship Id="rId58" Type="http://schemas.openxmlformats.org/officeDocument/2006/relationships/tableStyles" Target="tableStyles.xml"/><Relationship Id="rId5" Type="http://schemas.openxmlformats.org/officeDocument/2006/relationships/slideMaster" Target="slideMasters/slideMaster2.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microsoft.com/office/2015/10/relationships/revisionInfo" Target="revisionInfo.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theme" Target="theme/theme1.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hdr" sz="quarter"/>
          </p:nvPr>
        </p:nvSpPr>
        <p:spPr bwMode="auto">
          <a:xfrm>
            <a:off x="0" y="0"/>
            <a:ext cx="3035300" cy="449263"/>
          </a:xfrm>
          <a:prstGeom prst="rect">
            <a:avLst/>
          </a:prstGeom>
          <a:noFill/>
          <a:ln w="9525">
            <a:noFill/>
            <a:miter lim="800000"/>
            <a:headEnd/>
            <a:tailEnd/>
          </a:ln>
          <a:effectLst/>
        </p:spPr>
        <p:txBody>
          <a:bodyPr vert="horz" wrap="square" lIns="90416" tIns="45208" rIns="90416" bIns="45208" numCol="1" anchor="t" anchorCtr="0" compatLnSpc="1">
            <a:prstTxWarp prst="textNoShape">
              <a:avLst/>
            </a:prstTxWarp>
          </a:bodyPr>
          <a:lstStyle>
            <a:lvl1pPr defTabSz="904875">
              <a:defRPr sz="1200">
                <a:latin typeface="Times New Roman" pitchFamily="18" charset="0"/>
              </a:defRPr>
            </a:lvl1pPr>
          </a:lstStyle>
          <a:p>
            <a:pPr>
              <a:defRPr/>
            </a:pPr>
            <a:endParaRPr lang="en-US"/>
          </a:p>
        </p:txBody>
      </p:sp>
      <p:sp>
        <p:nvSpPr>
          <p:cNvPr id="53251" name="Rectangle 3"/>
          <p:cNvSpPr>
            <a:spLocks noGrp="1" noChangeArrowheads="1"/>
          </p:cNvSpPr>
          <p:nvPr>
            <p:ph type="dt" sz="quarter" idx="1"/>
          </p:nvPr>
        </p:nvSpPr>
        <p:spPr bwMode="auto">
          <a:xfrm>
            <a:off x="3944938" y="0"/>
            <a:ext cx="3035300" cy="449263"/>
          </a:xfrm>
          <a:prstGeom prst="rect">
            <a:avLst/>
          </a:prstGeom>
          <a:noFill/>
          <a:ln w="9525">
            <a:noFill/>
            <a:miter lim="800000"/>
            <a:headEnd/>
            <a:tailEnd/>
          </a:ln>
          <a:effectLst/>
        </p:spPr>
        <p:txBody>
          <a:bodyPr vert="horz" wrap="square" lIns="90416" tIns="45208" rIns="90416" bIns="45208" numCol="1" anchor="t" anchorCtr="0" compatLnSpc="1">
            <a:prstTxWarp prst="textNoShape">
              <a:avLst/>
            </a:prstTxWarp>
          </a:bodyPr>
          <a:lstStyle>
            <a:lvl1pPr algn="r" defTabSz="904875">
              <a:defRPr sz="1200">
                <a:latin typeface="Times New Roman" pitchFamily="18" charset="0"/>
              </a:defRPr>
            </a:lvl1pPr>
          </a:lstStyle>
          <a:p>
            <a:pPr>
              <a:defRPr/>
            </a:pPr>
            <a:endParaRPr lang="en-US"/>
          </a:p>
        </p:txBody>
      </p:sp>
      <p:sp>
        <p:nvSpPr>
          <p:cNvPr id="53252" name="Rectangle 4"/>
          <p:cNvSpPr>
            <a:spLocks noGrp="1" noChangeArrowheads="1"/>
          </p:cNvSpPr>
          <p:nvPr>
            <p:ph type="ftr" sz="quarter" idx="2"/>
          </p:nvPr>
        </p:nvSpPr>
        <p:spPr bwMode="auto">
          <a:xfrm>
            <a:off x="0" y="8694738"/>
            <a:ext cx="3035300" cy="449262"/>
          </a:xfrm>
          <a:prstGeom prst="rect">
            <a:avLst/>
          </a:prstGeom>
          <a:noFill/>
          <a:ln w="9525">
            <a:noFill/>
            <a:miter lim="800000"/>
            <a:headEnd/>
            <a:tailEnd/>
          </a:ln>
          <a:effectLst/>
        </p:spPr>
        <p:txBody>
          <a:bodyPr vert="horz" wrap="square" lIns="90416" tIns="45208" rIns="90416" bIns="45208" numCol="1" anchor="b" anchorCtr="0" compatLnSpc="1">
            <a:prstTxWarp prst="textNoShape">
              <a:avLst/>
            </a:prstTxWarp>
          </a:bodyPr>
          <a:lstStyle>
            <a:lvl1pPr defTabSz="904875">
              <a:defRPr sz="1200">
                <a:latin typeface="Times New Roman" pitchFamily="18" charset="0"/>
              </a:defRPr>
            </a:lvl1pPr>
          </a:lstStyle>
          <a:p>
            <a:pPr>
              <a:defRPr/>
            </a:pPr>
            <a:endParaRPr lang="en-US"/>
          </a:p>
        </p:txBody>
      </p:sp>
      <p:sp>
        <p:nvSpPr>
          <p:cNvPr id="53253" name="Rectangle 5"/>
          <p:cNvSpPr>
            <a:spLocks noGrp="1" noChangeArrowheads="1"/>
          </p:cNvSpPr>
          <p:nvPr>
            <p:ph type="sldNum" sz="quarter" idx="3"/>
          </p:nvPr>
        </p:nvSpPr>
        <p:spPr bwMode="auto">
          <a:xfrm>
            <a:off x="3944938" y="8694738"/>
            <a:ext cx="3035300" cy="449262"/>
          </a:xfrm>
          <a:prstGeom prst="rect">
            <a:avLst/>
          </a:prstGeom>
          <a:noFill/>
          <a:ln w="9525">
            <a:noFill/>
            <a:miter lim="800000"/>
            <a:headEnd/>
            <a:tailEnd/>
          </a:ln>
          <a:effectLst/>
        </p:spPr>
        <p:txBody>
          <a:bodyPr vert="horz" wrap="square" lIns="90416" tIns="45208" rIns="90416" bIns="45208" numCol="1" anchor="b" anchorCtr="0" compatLnSpc="1">
            <a:prstTxWarp prst="textNoShape">
              <a:avLst/>
            </a:prstTxWarp>
          </a:bodyPr>
          <a:lstStyle>
            <a:lvl1pPr algn="r" defTabSz="904875">
              <a:defRPr sz="1200">
                <a:latin typeface="Times New Roman" panose="02020603050405020304" pitchFamily="18" charset="0"/>
              </a:defRPr>
            </a:lvl1pPr>
          </a:lstStyle>
          <a:p>
            <a:fld id="{531B9010-D0FB-4853-A340-230D0E8A9BF8}" type="slidenum">
              <a:rPr lang="en-US" altLang="en-US"/>
              <a:pPr/>
              <a:t>‹#›</a:t>
            </a:fld>
            <a:endParaRPr lang="en-US" altLang="en-US"/>
          </a:p>
        </p:txBody>
      </p:sp>
    </p:spTree>
    <p:extLst>
      <p:ext uri="{BB962C8B-B14F-4D97-AF65-F5344CB8AC3E}">
        <p14:creationId xmlns:p14="http://schemas.microsoft.com/office/powerpoint/2010/main" val="7419668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3025775" cy="457200"/>
          </a:xfrm>
          <a:prstGeom prst="rect">
            <a:avLst/>
          </a:prstGeom>
          <a:noFill/>
          <a:ln w="9525">
            <a:noFill/>
            <a:miter lim="800000"/>
            <a:headEnd/>
            <a:tailEnd/>
          </a:ln>
          <a:effectLst/>
        </p:spPr>
        <p:txBody>
          <a:bodyPr vert="horz" wrap="square" lIns="92133" tIns="46067" rIns="92133" bIns="46067" numCol="1" anchor="t" anchorCtr="0" compatLnSpc="1">
            <a:prstTxWarp prst="textNoShape">
              <a:avLst/>
            </a:prstTxWarp>
          </a:bodyPr>
          <a:lstStyle>
            <a:lvl1pPr defTabSz="920750">
              <a:defRPr sz="1200">
                <a:latin typeface="Times New Roman" pitchFamily="18" charset="0"/>
              </a:defRPr>
            </a:lvl1pPr>
          </a:lstStyle>
          <a:p>
            <a:pPr>
              <a:defRPr/>
            </a:pPr>
            <a:endParaRPr lang="en-US"/>
          </a:p>
        </p:txBody>
      </p:sp>
      <p:sp>
        <p:nvSpPr>
          <p:cNvPr id="38915" name="Rectangle 3"/>
          <p:cNvSpPr>
            <a:spLocks noGrp="1" noChangeArrowheads="1"/>
          </p:cNvSpPr>
          <p:nvPr>
            <p:ph type="dt" idx="1"/>
          </p:nvPr>
        </p:nvSpPr>
        <p:spPr bwMode="auto">
          <a:xfrm>
            <a:off x="3954463" y="0"/>
            <a:ext cx="3025775" cy="457200"/>
          </a:xfrm>
          <a:prstGeom prst="rect">
            <a:avLst/>
          </a:prstGeom>
          <a:noFill/>
          <a:ln w="9525">
            <a:noFill/>
            <a:miter lim="800000"/>
            <a:headEnd/>
            <a:tailEnd/>
          </a:ln>
          <a:effectLst/>
        </p:spPr>
        <p:txBody>
          <a:bodyPr vert="horz" wrap="square" lIns="92133" tIns="46067" rIns="92133" bIns="46067" numCol="1" anchor="t" anchorCtr="0" compatLnSpc="1">
            <a:prstTxWarp prst="textNoShape">
              <a:avLst/>
            </a:prstTxWarp>
          </a:bodyPr>
          <a:lstStyle>
            <a:lvl1pPr algn="r" defTabSz="920750">
              <a:defRPr sz="1200">
                <a:latin typeface="Times New Roman" pitchFamily="18" charset="0"/>
              </a:defRPr>
            </a:lvl1pPr>
          </a:lstStyle>
          <a:p>
            <a:pPr>
              <a:defRPr/>
            </a:pPr>
            <a:endParaRPr lang="en-US"/>
          </a:p>
        </p:txBody>
      </p:sp>
      <p:sp>
        <p:nvSpPr>
          <p:cNvPr id="60420" name="Rectangle 4"/>
          <p:cNvSpPr>
            <a:spLocks noGrp="1" noRot="1" noChangeAspect="1" noChangeArrowheads="1" noTextEdit="1"/>
          </p:cNvSpPr>
          <p:nvPr>
            <p:ph type="sldImg" idx="2"/>
          </p:nvPr>
        </p:nvSpPr>
        <p:spPr bwMode="auto">
          <a:xfrm>
            <a:off x="1203325"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7" name="Rectangle 5"/>
          <p:cNvSpPr>
            <a:spLocks noGrp="1" noChangeArrowheads="1"/>
          </p:cNvSpPr>
          <p:nvPr>
            <p:ph type="body" sz="quarter" idx="3"/>
          </p:nvPr>
        </p:nvSpPr>
        <p:spPr bwMode="auto">
          <a:xfrm>
            <a:off x="930275" y="4343400"/>
            <a:ext cx="5119688" cy="4114800"/>
          </a:xfrm>
          <a:prstGeom prst="rect">
            <a:avLst/>
          </a:prstGeom>
          <a:noFill/>
          <a:ln w="9525">
            <a:noFill/>
            <a:miter lim="800000"/>
            <a:headEnd/>
            <a:tailEnd/>
          </a:ln>
          <a:effectLst/>
        </p:spPr>
        <p:txBody>
          <a:bodyPr vert="horz" wrap="square" lIns="92133" tIns="46067" rIns="92133" bIns="4606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8918" name="Rectangle 6"/>
          <p:cNvSpPr>
            <a:spLocks noGrp="1" noChangeArrowheads="1"/>
          </p:cNvSpPr>
          <p:nvPr>
            <p:ph type="ftr" sz="quarter" idx="4"/>
          </p:nvPr>
        </p:nvSpPr>
        <p:spPr bwMode="auto">
          <a:xfrm>
            <a:off x="0" y="8686800"/>
            <a:ext cx="3025775" cy="457200"/>
          </a:xfrm>
          <a:prstGeom prst="rect">
            <a:avLst/>
          </a:prstGeom>
          <a:noFill/>
          <a:ln w="9525">
            <a:noFill/>
            <a:miter lim="800000"/>
            <a:headEnd/>
            <a:tailEnd/>
          </a:ln>
          <a:effectLst/>
        </p:spPr>
        <p:txBody>
          <a:bodyPr vert="horz" wrap="square" lIns="92133" tIns="46067" rIns="92133" bIns="46067" numCol="1" anchor="b" anchorCtr="0" compatLnSpc="1">
            <a:prstTxWarp prst="textNoShape">
              <a:avLst/>
            </a:prstTxWarp>
          </a:bodyPr>
          <a:lstStyle>
            <a:lvl1pPr defTabSz="920750">
              <a:defRPr sz="1200">
                <a:latin typeface="Times New Roman" pitchFamily="18" charset="0"/>
              </a:defRPr>
            </a:lvl1pPr>
          </a:lstStyle>
          <a:p>
            <a:pPr>
              <a:defRPr/>
            </a:pPr>
            <a:endParaRPr lang="en-US"/>
          </a:p>
        </p:txBody>
      </p:sp>
      <p:sp>
        <p:nvSpPr>
          <p:cNvPr id="38919" name="Rectangle 7"/>
          <p:cNvSpPr>
            <a:spLocks noGrp="1" noChangeArrowheads="1"/>
          </p:cNvSpPr>
          <p:nvPr>
            <p:ph type="sldNum" sz="quarter" idx="5"/>
          </p:nvPr>
        </p:nvSpPr>
        <p:spPr bwMode="auto">
          <a:xfrm>
            <a:off x="3954463" y="8686800"/>
            <a:ext cx="3025775" cy="457200"/>
          </a:xfrm>
          <a:prstGeom prst="rect">
            <a:avLst/>
          </a:prstGeom>
          <a:noFill/>
          <a:ln w="9525">
            <a:noFill/>
            <a:miter lim="800000"/>
            <a:headEnd/>
            <a:tailEnd/>
          </a:ln>
          <a:effectLst/>
        </p:spPr>
        <p:txBody>
          <a:bodyPr vert="horz" wrap="square" lIns="92133" tIns="46067" rIns="92133" bIns="46067" numCol="1" anchor="b" anchorCtr="0" compatLnSpc="1">
            <a:prstTxWarp prst="textNoShape">
              <a:avLst/>
            </a:prstTxWarp>
          </a:bodyPr>
          <a:lstStyle>
            <a:lvl1pPr algn="r" defTabSz="920750">
              <a:defRPr sz="1200">
                <a:latin typeface="Times New Roman" panose="02020603050405020304" pitchFamily="18" charset="0"/>
              </a:defRPr>
            </a:lvl1pPr>
          </a:lstStyle>
          <a:p>
            <a:fld id="{80B42044-1C9B-4FC6-896E-985B9AD4DBEE}" type="slidenum">
              <a:rPr lang="en-US" altLang="en-US"/>
              <a:pPr/>
              <a:t>‹#›</a:t>
            </a:fld>
            <a:endParaRPr lang="en-US" altLang="en-US"/>
          </a:p>
        </p:txBody>
      </p:sp>
    </p:spTree>
    <p:extLst>
      <p:ext uri="{BB962C8B-B14F-4D97-AF65-F5344CB8AC3E}">
        <p14:creationId xmlns:p14="http://schemas.microsoft.com/office/powerpoint/2010/main" val="7575364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a:solidFill>
                  <a:schemeClr val="tx1"/>
                </a:solidFill>
                <a:latin typeface="Arial" panose="020B0604020202020204" pitchFamily="34" charset="0"/>
              </a:defRPr>
            </a:lvl1pPr>
            <a:lvl2pPr marL="742950" indent="-285750" defTabSz="920750">
              <a:defRPr>
                <a:solidFill>
                  <a:schemeClr val="tx1"/>
                </a:solidFill>
                <a:latin typeface="Arial" panose="020B0604020202020204" pitchFamily="34" charset="0"/>
              </a:defRPr>
            </a:lvl2pPr>
            <a:lvl3pPr marL="1143000" indent="-228600" defTabSz="920750">
              <a:defRPr>
                <a:solidFill>
                  <a:schemeClr val="tx1"/>
                </a:solidFill>
                <a:latin typeface="Arial" panose="020B0604020202020204" pitchFamily="34" charset="0"/>
              </a:defRPr>
            </a:lvl3pPr>
            <a:lvl4pPr marL="1600200" indent="-228600" defTabSz="920750">
              <a:defRPr>
                <a:solidFill>
                  <a:schemeClr val="tx1"/>
                </a:solidFill>
                <a:latin typeface="Arial" panose="020B0604020202020204" pitchFamily="34" charset="0"/>
              </a:defRPr>
            </a:lvl4pPr>
            <a:lvl5pPr marL="2057400" indent="-228600" defTabSz="920750">
              <a:defRPr>
                <a:solidFill>
                  <a:schemeClr val="tx1"/>
                </a:solidFill>
                <a:latin typeface="Arial" panose="020B0604020202020204" pitchFamily="34" charset="0"/>
              </a:defRPr>
            </a:lvl5pPr>
            <a:lvl6pPr marL="2514600" indent="-228600" defTabSz="920750" eaLnBrk="0" fontAlgn="base" hangingPunct="0">
              <a:spcBef>
                <a:spcPct val="0"/>
              </a:spcBef>
              <a:spcAft>
                <a:spcPct val="0"/>
              </a:spcAft>
              <a:defRPr>
                <a:solidFill>
                  <a:schemeClr val="tx1"/>
                </a:solidFill>
                <a:latin typeface="Arial" panose="020B0604020202020204" pitchFamily="34" charset="0"/>
              </a:defRPr>
            </a:lvl6pPr>
            <a:lvl7pPr marL="2971800" indent="-228600" defTabSz="920750" eaLnBrk="0" fontAlgn="base" hangingPunct="0">
              <a:spcBef>
                <a:spcPct val="0"/>
              </a:spcBef>
              <a:spcAft>
                <a:spcPct val="0"/>
              </a:spcAft>
              <a:defRPr>
                <a:solidFill>
                  <a:schemeClr val="tx1"/>
                </a:solidFill>
                <a:latin typeface="Arial" panose="020B0604020202020204" pitchFamily="34" charset="0"/>
              </a:defRPr>
            </a:lvl7pPr>
            <a:lvl8pPr marL="3429000" indent="-228600" defTabSz="920750" eaLnBrk="0" fontAlgn="base" hangingPunct="0">
              <a:spcBef>
                <a:spcPct val="0"/>
              </a:spcBef>
              <a:spcAft>
                <a:spcPct val="0"/>
              </a:spcAft>
              <a:defRPr>
                <a:solidFill>
                  <a:schemeClr val="tx1"/>
                </a:solidFill>
                <a:latin typeface="Arial" panose="020B0604020202020204" pitchFamily="34" charset="0"/>
              </a:defRPr>
            </a:lvl8pPr>
            <a:lvl9pPr marL="3886200" indent="-228600" defTabSz="920750" eaLnBrk="0" fontAlgn="base" hangingPunct="0">
              <a:spcBef>
                <a:spcPct val="0"/>
              </a:spcBef>
              <a:spcAft>
                <a:spcPct val="0"/>
              </a:spcAft>
              <a:defRPr>
                <a:solidFill>
                  <a:schemeClr val="tx1"/>
                </a:solidFill>
                <a:latin typeface="Arial" panose="020B0604020202020204" pitchFamily="34" charset="0"/>
              </a:defRPr>
            </a:lvl9pPr>
          </a:lstStyle>
          <a:p>
            <a:fld id="{B133D058-0826-41CB-AC34-E3F05E22D7F1}" type="slidenum">
              <a:rPr lang="en-US" altLang="en-US">
                <a:latin typeface="Times New Roman" panose="02020603050405020304" pitchFamily="18" charset="0"/>
              </a:rPr>
              <a:pPr/>
              <a:t>1</a:t>
            </a:fld>
            <a:endParaRPr lang="en-US" altLang="en-US">
              <a:latin typeface="Times New Roman" panose="02020603050405020304" pitchFamily="18"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31690376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70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a:solidFill>
                  <a:schemeClr val="tx1"/>
                </a:solidFill>
                <a:latin typeface="Arial" panose="020B0604020202020204" pitchFamily="34" charset="0"/>
              </a:defRPr>
            </a:lvl1pPr>
            <a:lvl2pPr marL="742950" indent="-285750" defTabSz="920750">
              <a:defRPr>
                <a:solidFill>
                  <a:schemeClr val="tx1"/>
                </a:solidFill>
                <a:latin typeface="Arial" panose="020B0604020202020204" pitchFamily="34" charset="0"/>
              </a:defRPr>
            </a:lvl2pPr>
            <a:lvl3pPr marL="1143000" indent="-228600" defTabSz="920750">
              <a:defRPr>
                <a:solidFill>
                  <a:schemeClr val="tx1"/>
                </a:solidFill>
                <a:latin typeface="Arial" panose="020B0604020202020204" pitchFamily="34" charset="0"/>
              </a:defRPr>
            </a:lvl3pPr>
            <a:lvl4pPr marL="1600200" indent="-228600" defTabSz="920750">
              <a:defRPr>
                <a:solidFill>
                  <a:schemeClr val="tx1"/>
                </a:solidFill>
                <a:latin typeface="Arial" panose="020B0604020202020204" pitchFamily="34" charset="0"/>
              </a:defRPr>
            </a:lvl4pPr>
            <a:lvl5pPr marL="2057400" indent="-228600" defTabSz="920750">
              <a:defRPr>
                <a:solidFill>
                  <a:schemeClr val="tx1"/>
                </a:solidFill>
                <a:latin typeface="Arial" panose="020B0604020202020204" pitchFamily="34" charset="0"/>
              </a:defRPr>
            </a:lvl5pPr>
            <a:lvl6pPr marL="2514600" indent="-228600" defTabSz="920750" eaLnBrk="0" fontAlgn="base" hangingPunct="0">
              <a:spcBef>
                <a:spcPct val="0"/>
              </a:spcBef>
              <a:spcAft>
                <a:spcPct val="0"/>
              </a:spcAft>
              <a:defRPr>
                <a:solidFill>
                  <a:schemeClr val="tx1"/>
                </a:solidFill>
                <a:latin typeface="Arial" panose="020B0604020202020204" pitchFamily="34" charset="0"/>
              </a:defRPr>
            </a:lvl6pPr>
            <a:lvl7pPr marL="2971800" indent="-228600" defTabSz="920750" eaLnBrk="0" fontAlgn="base" hangingPunct="0">
              <a:spcBef>
                <a:spcPct val="0"/>
              </a:spcBef>
              <a:spcAft>
                <a:spcPct val="0"/>
              </a:spcAft>
              <a:defRPr>
                <a:solidFill>
                  <a:schemeClr val="tx1"/>
                </a:solidFill>
                <a:latin typeface="Arial" panose="020B0604020202020204" pitchFamily="34" charset="0"/>
              </a:defRPr>
            </a:lvl7pPr>
            <a:lvl8pPr marL="3429000" indent="-228600" defTabSz="920750" eaLnBrk="0" fontAlgn="base" hangingPunct="0">
              <a:spcBef>
                <a:spcPct val="0"/>
              </a:spcBef>
              <a:spcAft>
                <a:spcPct val="0"/>
              </a:spcAft>
              <a:defRPr>
                <a:solidFill>
                  <a:schemeClr val="tx1"/>
                </a:solidFill>
                <a:latin typeface="Arial" panose="020B0604020202020204" pitchFamily="34" charset="0"/>
              </a:defRPr>
            </a:lvl8pPr>
            <a:lvl9pPr marL="3886200" indent="-228600" defTabSz="920750" eaLnBrk="0" fontAlgn="base" hangingPunct="0">
              <a:spcBef>
                <a:spcPct val="0"/>
              </a:spcBef>
              <a:spcAft>
                <a:spcPct val="0"/>
              </a:spcAft>
              <a:defRPr>
                <a:solidFill>
                  <a:schemeClr val="tx1"/>
                </a:solidFill>
                <a:latin typeface="Arial" panose="020B0604020202020204" pitchFamily="34" charset="0"/>
              </a:defRPr>
            </a:lvl9pPr>
          </a:lstStyle>
          <a:p>
            <a:fld id="{5E3AF036-F7A8-4F25-AB27-9E08A9D5356A}" type="slidenum">
              <a:rPr lang="en-US" altLang="en-US">
                <a:latin typeface="Times New Roman" panose="02020603050405020304" pitchFamily="18" charset="0"/>
              </a:rPr>
              <a:pPr/>
              <a:t>10</a:t>
            </a:fld>
            <a:endParaRPr lang="en-US" altLang="en-US">
              <a:latin typeface="Times New Roman" panose="02020603050405020304" pitchFamily="18" charset="0"/>
            </a:endParaRPr>
          </a:p>
        </p:txBody>
      </p:sp>
    </p:spTree>
    <p:extLst>
      <p:ext uri="{BB962C8B-B14F-4D97-AF65-F5344CB8AC3E}">
        <p14:creationId xmlns:p14="http://schemas.microsoft.com/office/powerpoint/2010/main" val="20996634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71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a:solidFill>
                  <a:schemeClr val="tx1"/>
                </a:solidFill>
                <a:latin typeface="Arial" panose="020B0604020202020204" pitchFamily="34" charset="0"/>
              </a:defRPr>
            </a:lvl1pPr>
            <a:lvl2pPr marL="742950" indent="-285750" defTabSz="920750">
              <a:defRPr>
                <a:solidFill>
                  <a:schemeClr val="tx1"/>
                </a:solidFill>
                <a:latin typeface="Arial" panose="020B0604020202020204" pitchFamily="34" charset="0"/>
              </a:defRPr>
            </a:lvl2pPr>
            <a:lvl3pPr marL="1143000" indent="-228600" defTabSz="920750">
              <a:defRPr>
                <a:solidFill>
                  <a:schemeClr val="tx1"/>
                </a:solidFill>
                <a:latin typeface="Arial" panose="020B0604020202020204" pitchFamily="34" charset="0"/>
              </a:defRPr>
            </a:lvl3pPr>
            <a:lvl4pPr marL="1600200" indent="-228600" defTabSz="920750">
              <a:defRPr>
                <a:solidFill>
                  <a:schemeClr val="tx1"/>
                </a:solidFill>
                <a:latin typeface="Arial" panose="020B0604020202020204" pitchFamily="34" charset="0"/>
              </a:defRPr>
            </a:lvl4pPr>
            <a:lvl5pPr marL="2057400" indent="-228600" defTabSz="920750">
              <a:defRPr>
                <a:solidFill>
                  <a:schemeClr val="tx1"/>
                </a:solidFill>
                <a:latin typeface="Arial" panose="020B0604020202020204" pitchFamily="34" charset="0"/>
              </a:defRPr>
            </a:lvl5pPr>
            <a:lvl6pPr marL="2514600" indent="-228600" defTabSz="920750" eaLnBrk="0" fontAlgn="base" hangingPunct="0">
              <a:spcBef>
                <a:spcPct val="0"/>
              </a:spcBef>
              <a:spcAft>
                <a:spcPct val="0"/>
              </a:spcAft>
              <a:defRPr>
                <a:solidFill>
                  <a:schemeClr val="tx1"/>
                </a:solidFill>
                <a:latin typeface="Arial" panose="020B0604020202020204" pitchFamily="34" charset="0"/>
              </a:defRPr>
            </a:lvl6pPr>
            <a:lvl7pPr marL="2971800" indent="-228600" defTabSz="920750" eaLnBrk="0" fontAlgn="base" hangingPunct="0">
              <a:spcBef>
                <a:spcPct val="0"/>
              </a:spcBef>
              <a:spcAft>
                <a:spcPct val="0"/>
              </a:spcAft>
              <a:defRPr>
                <a:solidFill>
                  <a:schemeClr val="tx1"/>
                </a:solidFill>
                <a:latin typeface="Arial" panose="020B0604020202020204" pitchFamily="34" charset="0"/>
              </a:defRPr>
            </a:lvl7pPr>
            <a:lvl8pPr marL="3429000" indent="-228600" defTabSz="920750" eaLnBrk="0" fontAlgn="base" hangingPunct="0">
              <a:spcBef>
                <a:spcPct val="0"/>
              </a:spcBef>
              <a:spcAft>
                <a:spcPct val="0"/>
              </a:spcAft>
              <a:defRPr>
                <a:solidFill>
                  <a:schemeClr val="tx1"/>
                </a:solidFill>
                <a:latin typeface="Arial" panose="020B0604020202020204" pitchFamily="34" charset="0"/>
              </a:defRPr>
            </a:lvl8pPr>
            <a:lvl9pPr marL="3886200" indent="-228600" defTabSz="920750" eaLnBrk="0" fontAlgn="base" hangingPunct="0">
              <a:spcBef>
                <a:spcPct val="0"/>
              </a:spcBef>
              <a:spcAft>
                <a:spcPct val="0"/>
              </a:spcAft>
              <a:defRPr>
                <a:solidFill>
                  <a:schemeClr val="tx1"/>
                </a:solidFill>
                <a:latin typeface="Arial" panose="020B0604020202020204" pitchFamily="34" charset="0"/>
              </a:defRPr>
            </a:lvl9pPr>
          </a:lstStyle>
          <a:p>
            <a:fld id="{9EA793ED-FB4F-4B9C-87AD-ABE65F3E27C5}" type="slidenum">
              <a:rPr lang="en-US" altLang="en-US">
                <a:latin typeface="Times New Roman" panose="02020603050405020304" pitchFamily="18" charset="0"/>
              </a:rPr>
              <a:pPr/>
              <a:t>11</a:t>
            </a:fld>
            <a:endParaRPr lang="en-US" altLang="en-US">
              <a:latin typeface="Times New Roman" panose="02020603050405020304" pitchFamily="18" charset="0"/>
            </a:endParaRPr>
          </a:p>
        </p:txBody>
      </p:sp>
    </p:spTree>
    <p:extLst>
      <p:ext uri="{BB962C8B-B14F-4D97-AF65-F5344CB8AC3E}">
        <p14:creationId xmlns:p14="http://schemas.microsoft.com/office/powerpoint/2010/main" val="7199015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a:solidFill>
                  <a:schemeClr val="tx1"/>
                </a:solidFill>
                <a:latin typeface="Arial" panose="020B0604020202020204" pitchFamily="34" charset="0"/>
              </a:defRPr>
            </a:lvl1pPr>
            <a:lvl2pPr marL="742950" indent="-285750" defTabSz="920750">
              <a:defRPr>
                <a:solidFill>
                  <a:schemeClr val="tx1"/>
                </a:solidFill>
                <a:latin typeface="Arial" panose="020B0604020202020204" pitchFamily="34" charset="0"/>
              </a:defRPr>
            </a:lvl2pPr>
            <a:lvl3pPr marL="1143000" indent="-228600" defTabSz="920750">
              <a:defRPr>
                <a:solidFill>
                  <a:schemeClr val="tx1"/>
                </a:solidFill>
                <a:latin typeface="Arial" panose="020B0604020202020204" pitchFamily="34" charset="0"/>
              </a:defRPr>
            </a:lvl3pPr>
            <a:lvl4pPr marL="1600200" indent="-228600" defTabSz="920750">
              <a:defRPr>
                <a:solidFill>
                  <a:schemeClr val="tx1"/>
                </a:solidFill>
                <a:latin typeface="Arial" panose="020B0604020202020204" pitchFamily="34" charset="0"/>
              </a:defRPr>
            </a:lvl4pPr>
            <a:lvl5pPr marL="2057400" indent="-228600" defTabSz="920750">
              <a:defRPr>
                <a:solidFill>
                  <a:schemeClr val="tx1"/>
                </a:solidFill>
                <a:latin typeface="Arial" panose="020B0604020202020204" pitchFamily="34" charset="0"/>
              </a:defRPr>
            </a:lvl5pPr>
            <a:lvl6pPr marL="2514600" indent="-228600" defTabSz="920750" eaLnBrk="0" fontAlgn="base" hangingPunct="0">
              <a:spcBef>
                <a:spcPct val="0"/>
              </a:spcBef>
              <a:spcAft>
                <a:spcPct val="0"/>
              </a:spcAft>
              <a:defRPr>
                <a:solidFill>
                  <a:schemeClr val="tx1"/>
                </a:solidFill>
                <a:latin typeface="Arial" panose="020B0604020202020204" pitchFamily="34" charset="0"/>
              </a:defRPr>
            </a:lvl6pPr>
            <a:lvl7pPr marL="2971800" indent="-228600" defTabSz="920750" eaLnBrk="0" fontAlgn="base" hangingPunct="0">
              <a:spcBef>
                <a:spcPct val="0"/>
              </a:spcBef>
              <a:spcAft>
                <a:spcPct val="0"/>
              </a:spcAft>
              <a:defRPr>
                <a:solidFill>
                  <a:schemeClr val="tx1"/>
                </a:solidFill>
                <a:latin typeface="Arial" panose="020B0604020202020204" pitchFamily="34" charset="0"/>
              </a:defRPr>
            </a:lvl7pPr>
            <a:lvl8pPr marL="3429000" indent="-228600" defTabSz="920750" eaLnBrk="0" fontAlgn="base" hangingPunct="0">
              <a:spcBef>
                <a:spcPct val="0"/>
              </a:spcBef>
              <a:spcAft>
                <a:spcPct val="0"/>
              </a:spcAft>
              <a:defRPr>
                <a:solidFill>
                  <a:schemeClr val="tx1"/>
                </a:solidFill>
                <a:latin typeface="Arial" panose="020B0604020202020204" pitchFamily="34" charset="0"/>
              </a:defRPr>
            </a:lvl8pPr>
            <a:lvl9pPr marL="3886200" indent="-228600" defTabSz="920750" eaLnBrk="0" fontAlgn="base" hangingPunct="0">
              <a:spcBef>
                <a:spcPct val="0"/>
              </a:spcBef>
              <a:spcAft>
                <a:spcPct val="0"/>
              </a:spcAft>
              <a:defRPr>
                <a:solidFill>
                  <a:schemeClr val="tx1"/>
                </a:solidFill>
                <a:latin typeface="Arial" panose="020B0604020202020204" pitchFamily="34" charset="0"/>
              </a:defRPr>
            </a:lvl9pPr>
          </a:lstStyle>
          <a:p>
            <a:fld id="{1372B319-4DAA-4368-9970-A88D92CFFBB5}" type="slidenum">
              <a:rPr lang="en-US" altLang="en-US">
                <a:latin typeface="Times New Roman" panose="02020603050405020304" pitchFamily="18" charset="0"/>
              </a:rPr>
              <a:pPr/>
              <a:t>12</a:t>
            </a:fld>
            <a:endParaRPr lang="en-US" altLang="en-US">
              <a:latin typeface="Times New Roman" panose="02020603050405020304" pitchFamily="18" charset="0"/>
            </a:endParaRPr>
          </a:p>
        </p:txBody>
      </p:sp>
      <p:sp>
        <p:nvSpPr>
          <p:cNvPr id="72707" name="Rectangle 1026"/>
          <p:cNvSpPr>
            <a:spLocks noGrp="1" noRot="1" noChangeAspect="1" noChangeArrowheads="1" noTextEdit="1"/>
          </p:cNvSpPr>
          <p:nvPr>
            <p:ph type="sldImg"/>
          </p:nvPr>
        </p:nvSpPr>
        <p:spPr>
          <a:ln/>
        </p:spPr>
      </p:sp>
      <p:sp>
        <p:nvSpPr>
          <p:cNvPr id="72708"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1. Nature-nurture issue - Whether development is primarily influenced by nature (biological inheritance) or nurture (environmental experiences)</a:t>
            </a:r>
          </a:p>
          <a:p>
            <a:r>
              <a:rPr lang="en-US" altLang="en-US" dirty="0"/>
              <a:t>2. Continuity-discontinuity issue - Extent to which development involves gradual, cumulative change (continuity) or distinct stages (discontinuity)</a:t>
            </a:r>
          </a:p>
          <a:p>
            <a:r>
              <a:rPr lang="en-US" altLang="en-US" dirty="0"/>
              <a:t>3. Early-later experience issue - Degree to which early experiences (especially those in infancy) or later experiences are the key determinants of the child’s development</a:t>
            </a:r>
          </a:p>
        </p:txBody>
      </p:sp>
    </p:spTree>
    <p:extLst>
      <p:ext uri="{BB962C8B-B14F-4D97-AF65-F5344CB8AC3E}">
        <p14:creationId xmlns:p14="http://schemas.microsoft.com/office/powerpoint/2010/main" val="35670052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a:solidFill>
                  <a:schemeClr val="tx1"/>
                </a:solidFill>
                <a:latin typeface="Arial" panose="020B0604020202020204" pitchFamily="34" charset="0"/>
              </a:defRPr>
            </a:lvl1pPr>
            <a:lvl2pPr marL="742950" indent="-285750" defTabSz="920750">
              <a:defRPr>
                <a:solidFill>
                  <a:schemeClr val="tx1"/>
                </a:solidFill>
                <a:latin typeface="Arial" panose="020B0604020202020204" pitchFamily="34" charset="0"/>
              </a:defRPr>
            </a:lvl2pPr>
            <a:lvl3pPr marL="1143000" indent="-228600" defTabSz="920750">
              <a:defRPr>
                <a:solidFill>
                  <a:schemeClr val="tx1"/>
                </a:solidFill>
                <a:latin typeface="Arial" panose="020B0604020202020204" pitchFamily="34" charset="0"/>
              </a:defRPr>
            </a:lvl3pPr>
            <a:lvl4pPr marL="1600200" indent="-228600" defTabSz="920750">
              <a:defRPr>
                <a:solidFill>
                  <a:schemeClr val="tx1"/>
                </a:solidFill>
                <a:latin typeface="Arial" panose="020B0604020202020204" pitchFamily="34" charset="0"/>
              </a:defRPr>
            </a:lvl4pPr>
            <a:lvl5pPr marL="2057400" indent="-228600" defTabSz="920750">
              <a:defRPr>
                <a:solidFill>
                  <a:schemeClr val="tx1"/>
                </a:solidFill>
                <a:latin typeface="Arial" panose="020B0604020202020204" pitchFamily="34" charset="0"/>
              </a:defRPr>
            </a:lvl5pPr>
            <a:lvl6pPr marL="2514600" indent="-228600" defTabSz="920750" eaLnBrk="0" fontAlgn="base" hangingPunct="0">
              <a:spcBef>
                <a:spcPct val="0"/>
              </a:spcBef>
              <a:spcAft>
                <a:spcPct val="0"/>
              </a:spcAft>
              <a:defRPr>
                <a:solidFill>
                  <a:schemeClr val="tx1"/>
                </a:solidFill>
                <a:latin typeface="Arial" panose="020B0604020202020204" pitchFamily="34" charset="0"/>
              </a:defRPr>
            </a:lvl6pPr>
            <a:lvl7pPr marL="2971800" indent="-228600" defTabSz="920750" eaLnBrk="0" fontAlgn="base" hangingPunct="0">
              <a:spcBef>
                <a:spcPct val="0"/>
              </a:spcBef>
              <a:spcAft>
                <a:spcPct val="0"/>
              </a:spcAft>
              <a:defRPr>
                <a:solidFill>
                  <a:schemeClr val="tx1"/>
                </a:solidFill>
                <a:latin typeface="Arial" panose="020B0604020202020204" pitchFamily="34" charset="0"/>
              </a:defRPr>
            </a:lvl7pPr>
            <a:lvl8pPr marL="3429000" indent="-228600" defTabSz="920750" eaLnBrk="0" fontAlgn="base" hangingPunct="0">
              <a:spcBef>
                <a:spcPct val="0"/>
              </a:spcBef>
              <a:spcAft>
                <a:spcPct val="0"/>
              </a:spcAft>
              <a:defRPr>
                <a:solidFill>
                  <a:schemeClr val="tx1"/>
                </a:solidFill>
                <a:latin typeface="Arial" panose="020B0604020202020204" pitchFamily="34" charset="0"/>
              </a:defRPr>
            </a:lvl8pPr>
            <a:lvl9pPr marL="3886200" indent="-228600" defTabSz="920750" eaLnBrk="0" fontAlgn="base" hangingPunct="0">
              <a:spcBef>
                <a:spcPct val="0"/>
              </a:spcBef>
              <a:spcAft>
                <a:spcPct val="0"/>
              </a:spcAft>
              <a:defRPr>
                <a:solidFill>
                  <a:schemeClr val="tx1"/>
                </a:solidFill>
                <a:latin typeface="Arial" panose="020B0604020202020204" pitchFamily="34" charset="0"/>
              </a:defRPr>
            </a:lvl9pPr>
          </a:lstStyle>
          <a:p>
            <a:fld id="{E98D41E5-52C0-4B2D-A010-0734E5F3383B}" type="slidenum">
              <a:rPr lang="en-US" altLang="en-US">
                <a:latin typeface="Times New Roman" panose="02020603050405020304" pitchFamily="18" charset="0"/>
              </a:rPr>
              <a:pPr/>
              <a:t>13</a:t>
            </a:fld>
            <a:endParaRPr lang="en-US" altLang="en-US">
              <a:latin typeface="Times New Roman" panose="02020603050405020304" pitchFamily="18" charset="0"/>
            </a:endParaRPr>
          </a:p>
        </p:txBody>
      </p:sp>
      <p:sp>
        <p:nvSpPr>
          <p:cNvPr id="73731" name="Rectangle 1026"/>
          <p:cNvSpPr>
            <a:spLocks noGrp="1" noRot="1" noChangeAspect="1" noChangeArrowheads="1" noTextEdit="1"/>
          </p:cNvSpPr>
          <p:nvPr>
            <p:ph type="sldImg"/>
          </p:nvPr>
        </p:nvSpPr>
        <p:spPr>
          <a:ln/>
        </p:spPr>
      </p:sp>
      <p:sp>
        <p:nvSpPr>
          <p:cNvPr id="73732"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9278476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a:solidFill>
                  <a:schemeClr val="tx1"/>
                </a:solidFill>
                <a:latin typeface="Arial" panose="020B0604020202020204" pitchFamily="34" charset="0"/>
              </a:defRPr>
            </a:lvl1pPr>
            <a:lvl2pPr marL="742950" indent="-285750" defTabSz="920750">
              <a:defRPr>
                <a:solidFill>
                  <a:schemeClr val="tx1"/>
                </a:solidFill>
                <a:latin typeface="Arial" panose="020B0604020202020204" pitchFamily="34" charset="0"/>
              </a:defRPr>
            </a:lvl2pPr>
            <a:lvl3pPr marL="1143000" indent="-228600" defTabSz="920750">
              <a:defRPr>
                <a:solidFill>
                  <a:schemeClr val="tx1"/>
                </a:solidFill>
                <a:latin typeface="Arial" panose="020B0604020202020204" pitchFamily="34" charset="0"/>
              </a:defRPr>
            </a:lvl3pPr>
            <a:lvl4pPr marL="1600200" indent="-228600" defTabSz="920750">
              <a:defRPr>
                <a:solidFill>
                  <a:schemeClr val="tx1"/>
                </a:solidFill>
                <a:latin typeface="Arial" panose="020B0604020202020204" pitchFamily="34" charset="0"/>
              </a:defRPr>
            </a:lvl4pPr>
            <a:lvl5pPr marL="2057400" indent="-228600" defTabSz="920750">
              <a:defRPr>
                <a:solidFill>
                  <a:schemeClr val="tx1"/>
                </a:solidFill>
                <a:latin typeface="Arial" panose="020B0604020202020204" pitchFamily="34" charset="0"/>
              </a:defRPr>
            </a:lvl5pPr>
            <a:lvl6pPr marL="2514600" indent="-228600" defTabSz="920750" eaLnBrk="0" fontAlgn="base" hangingPunct="0">
              <a:spcBef>
                <a:spcPct val="0"/>
              </a:spcBef>
              <a:spcAft>
                <a:spcPct val="0"/>
              </a:spcAft>
              <a:defRPr>
                <a:solidFill>
                  <a:schemeClr val="tx1"/>
                </a:solidFill>
                <a:latin typeface="Arial" panose="020B0604020202020204" pitchFamily="34" charset="0"/>
              </a:defRPr>
            </a:lvl6pPr>
            <a:lvl7pPr marL="2971800" indent="-228600" defTabSz="920750" eaLnBrk="0" fontAlgn="base" hangingPunct="0">
              <a:spcBef>
                <a:spcPct val="0"/>
              </a:spcBef>
              <a:spcAft>
                <a:spcPct val="0"/>
              </a:spcAft>
              <a:defRPr>
                <a:solidFill>
                  <a:schemeClr val="tx1"/>
                </a:solidFill>
                <a:latin typeface="Arial" panose="020B0604020202020204" pitchFamily="34" charset="0"/>
              </a:defRPr>
            </a:lvl7pPr>
            <a:lvl8pPr marL="3429000" indent="-228600" defTabSz="920750" eaLnBrk="0" fontAlgn="base" hangingPunct="0">
              <a:spcBef>
                <a:spcPct val="0"/>
              </a:spcBef>
              <a:spcAft>
                <a:spcPct val="0"/>
              </a:spcAft>
              <a:defRPr>
                <a:solidFill>
                  <a:schemeClr val="tx1"/>
                </a:solidFill>
                <a:latin typeface="Arial" panose="020B0604020202020204" pitchFamily="34" charset="0"/>
              </a:defRPr>
            </a:lvl8pPr>
            <a:lvl9pPr marL="3886200" indent="-228600" defTabSz="920750" eaLnBrk="0" fontAlgn="base" hangingPunct="0">
              <a:spcBef>
                <a:spcPct val="0"/>
              </a:spcBef>
              <a:spcAft>
                <a:spcPct val="0"/>
              </a:spcAft>
              <a:defRPr>
                <a:solidFill>
                  <a:schemeClr val="tx1"/>
                </a:solidFill>
                <a:latin typeface="Arial" panose="020B0604020202020204" pitchFamily="34" charset="0"/>
              </a:defRPr>
            </a:lvl9pPr>
          </a:lstStyle>
          <a:p>
            <a:fld id="{859886FF-3646-4DA9-98FF-0B317B74A417}" type="slidenum">
              <a:rPr lang="en-US" altLang="en-US">
                <a:latin typeface="Times New Roman" panose="02020603050405020304" pitchFamily="18" charset="0"/>
              </a:rPr>
              <a:pPr/>
              <a:t>14</a:t>
            </a:fld>
            <a:endParaRPr lang="en-US" altLang="en-US">
              <a:latin typeface="Times New Roman" panose="02020603050405020304" pitchFamily="18" charset="0"/>
            </a:endParaRPr>
          </a:p>
        </p:txBody>
      </p:sp>
      <p:sp>
        <p:nvSpPr>
          <p:cNvPr id="74755" name="Rectangle 1026"/>
          <p:cNvSpPr>
            <a:spLocks noGrp="1" noRot="1" noChangeAspect="1" noChangeArrowheads="1" noTextEdit="1"/>
          </p:cNvSpPr>
          <p:nvPr>
            <p:ph type="sldImg"/>
          </p:nvPr>
        </p:nvSpPr>
        <p:spPr>
          <a:ln/>
        </p:spPr>
      </p:sp>
      <p:sp>
        <p:nvSpPr>
          <p:cNvPr id="74756"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3329807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a:solidFill>
                  <a:schemeClr val="tx1"/>
                </a:solidFill>
                <a:latin typeface="Arial" panose="020B0604020202020204" pitchFamily="34" charset="0"/>
              </a:defRPr>
            </a:lvl1pPr>
            <a:lvl2pPr marL="742950" indent="-285750" defTabSz="920750">
              <a:defRPr>
                <a:solidFill>
                  <a:schemeClr val="tx1"/>
                </a:solidFill>
                <a:latin typeface="Arial" panose="020B0604020202020204" pitchFamily="34" charset="0"/>
              </a:defRPr>
            </a:lvl2pPr>
            <a:lvl3pPr marL="1143000" indent="-228600" defTabSz="920750">
              <a:defRPr>
                <a:solidFill>
                  <a:schemeClr val="tx1"/>
                </a:solidFill>
                <a:latin typeface="Arial" panose="020B0604020202020204" pitchFamily="34" charset="0"/>
              </a:defRPr>
            </a:lvl3pPr>
            <a:lvl4pPr marL="1600200" indent="-228600" defTabSz="920750">
              <a:defRPr>
                <a:solidFill>
                  <a:schemeClr val="tx1"/>
                </a:solidFill>
                <a:latin typeface="Arial" panose="020B0604020202020204" pitchFamily="34" charset="0"/>
              </a:defRPr>
            </a:lvl4pPr>
            <a:lvl5pPr marL="2057400" indent="-228600" defTabSz="920750">
              <a:defRPr>
                <a:solidFill>
                  <a:schemeClr val="tx1"/>
                </a:solidFill>
                <a:latin typeface="Arial" panose="020B0604020202020204" pitchFamily="34" charset="0"/>
              </a:defRPr>
            </a:lvl5pPr>
            <a:lvl6pPr marL="2514600" indent="-228600" defTabSz="920750" eaLnBrk="0" fontAlgn="base" hangingPunct="0">
              <a:spcBef>
                <a:spcPct val="0"/>
              </a:spcBef>
              <a:spcAft>
                <a:spcPct val="0"/>
              </a:spcAft>
              <a:defRPr>
                <a:solidFill>
                  <a:schemeClr val="tx1"/>
                </a:solidFill>
                <a:latin typeface="Arial" panose="020B0604020202020204" pitchFamily="34" charset="0"/>
              </a:defRPr>
            </a:lvl6pPr>
            <a:lvl7pPr marL="2971800" indent="-228600" defTabSz="920750" eaLnBrk="0" fontAlgn="base" hangingPunct="0">
              <a:spcBef>
                <a:spcPct val="0"/>
              </a:spcBef>
              <a:spcAft>
                <a:spcPct val="0"/>
              </a:spcAft>
              <a:defRPr>
                <a:solidFill>
                  <a:schemeClr val="tx1"/>
                </a:solidFill>
                <a:latin typeface="Arial" panose="020B0604020202020204" pitchFamily="34" charset="0"/>
              </a:defRPr>
            </a:lvl7pPr>
            <a:lvl8pPr marL="3429000" indent="-228600" defTabSz="920750" eaLnBrk="0" fontAlgn="base" hangingPunct="0">
              <a:spcBef>
                <a:spcPct val="0"/>
              </a:spcBef>
              <a:spcAft>
                <a:spcPct val="0"/>
              </a:spcAft>
              <a:defRPr>
                <a:solidFill>
                  <a:schemeClr val="tx1"/>
                </a:solidFill>
                <a:latin typeface="Arial" panose="020B0604020202020204" pitchFamily="34" charset="0"/>
              </a:defRPr>
            </a:lvl8pPr>
            <a:lvl9pPr marL="3886200" indent="-228600" defTabSz="920750" eaLnBrk="0" fontAlgn="base" hangingPunct="0">
              <a:spcBef>
                <a:spcPct val="0"/>
              </a:spcBef>
              <a:spcAft>
                <a:spcPct val="0"/>
              </a:spcAft>
              <a:defRPr>
                <a:solidFill>
                  <a:schemeClr val="tx1"/>
                </a:solidFill>
                <a:latin typeface="Arial" panose="020B0604020202020204" pitchFamily="34" charset="0"/>
              </a:defRPr>
            </a:lvl9pPr>
          </a:lstStyle>
          <a:p>
            <a:fld id="{F32B6540-967F-4F6D-B633-CE5B4E4209E8}" type="slidenum">
              <a:rPr lang="en-US" altLang="en-US">
                <a:latin typeface="Times New Roman" panose="02020603050405020304" pitchFamily="18" charset="0"/>
              </a:rPr>
              <a:pPr/>
              <a:t>15</a:t>
            </a:fld>
            <a:endParaRPr lang="en-US" altLang="en-US">
              <a:latin typeface="Times New Roman" panose="02020603050405020304" pitchFamily="18" charset="0"/>
            </a:endParaRPr>
          </a:p>
        </p:txBody>
      </p:sp>
      <p:sp>
        <p:nvSpPr>
          <p:cNvPr id="76803" name="Rectangle 1026"/>
          <p:cNvSpPr>
            <a:spLocks noGrp="1" noRot="1" noChangeAspect="1" noChangeArrowheads="1" noTextEdit="1"/>
          </p:cNvSpPr>
          <p:nvPr>
            <p:ph type="sldImg"/>
          </p:nvPr>
        </p:nvSpPr>
        <p:spPr>
          <a:ln/>
        </p:spPr>
      </p:sp>
      <p:sp>
        <p:nvSpPr>
          <p:cNvPr id="76804"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1. The number and size of the brain’s nerve endings continue to grow at least into adolescence. </a:t>
            </a:r>
          </a:p>
          <a:p>
            <a:r>
              <a:rPr lang="en-US" altLang="en-US" dirty="0"/>
              <a:t>2. Children will have difficulty focusing and maintaining attention in early childhood. Attention will improve during elementary school years. </a:t>
            </a:r>
          </a:p>
          <a:p>
            <a:r>
              <a:rPr lang="en-US" altLang="en-US" dirty="0"/>
              <a:t>3. Synaptic connections show dramatic growth in visual, auditory, and prefrontal cortex areas (areas critical for learning, memory, and reasoning). </a:t>
            </a:r>
          </a:p>
          <a:p>
            <a:r>
              <a:rPr lang="en-US" altLang="en-US" dirty="0"/>
              <a:t>4. Connections that are used are strengthened; unused connections disappear (“pruned”).</a:t>
            </a:r>
          </a:p>
        </p:txBody>
      </p:sp>
    </p:spTree>
    <p:extLst>
      <p:ext uri="{BB962C8B-B14F-4D97-AF65-F5344CB8AC3E}">
        <p14:creationId xmlns:p14="http://schemas.microsoft.com/office/powerpoint/2010/main" val="27018724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778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a:solidFill>
                  <a:schemeClr val="tx1"/>
                </a:solidFill>
                <a:latin typeface="Arial" panose="020B0604020202020204" pitchFamily="34" charset="0"/>
              </a:defRPr>
            </a:lvl1pPr>
            <a:lvl2pPr marL="742950" indent="-285750" defTabSz="920750">
              <a:defRPr>
                <a:solidFill>
                  <a:schemeClr val="tx1"/>
                </a:solidFill>
                <a:latin typeface="Arial" panose="020B0604020202020204" pitchFamily="34" charset="0"/>
              </a:defRPr>
            </a:lvl2pPr>
            <a:lvl3pPr marL="1143000" indent="-228600" defTabSz="920750">
              <a:defRPr>
                <a:solidFill>
                  <a:schemeClr val="tx1"/>
                </a:solidFill>
                <a:latin typeface="Arial" panose="020B0604020202020204" pitchFamily="34" charset="0"/>
              </a:defRPr>
            </a:lvl3pPr>
            <a:lvl4pPr marL="1600200" indent="-228600" defTabSz="920750">
              <a:defRPr>
                <a:solidFill>
                  <a:schemeClr val="tx1"/>
                </a:solidFill>
                <a:latin typeface="Arial" panose="020B0604020202020204" pitchFamily="34" charset="0"/>
              </a:defRPr>
            </a:lvl4pPr>
            <a:lvl5pPr marL="2057400" indent="-228600" defTabSz="920750">
              <a:defRPr>
                <a:solidFill>
                  <a:schemeClr val="tx1"/>
                </a:solidFill>
                <a:latin typeface="Arial" panose="020B0604020202020204" pitchFamily="34" charset="0"/>
              </a:defRPr>
            </a:lvl5pPr>
            <a:lvl6pPr marL="2514600" indent="-228600" defTabSz="920750" eaLnBrk="0" fontAlgn="base" hangingPunct="0">
              <a:spcBef>
                <a:spcPct val="0"/>
              </a:spcBef>
              <a:spcAft>
                <a:spcPct val="0"/>
              </a:spcAft>
              <a:defRPr>
                <a:solidFill>
                  <a:schemeClr val="tx1"/>
                </a:solidFill>
                <a:latin typeface="Arial" panose="020B0604020202020204" pitchFamily="34" charset="0"/>
              </a:defRPr>
            </a:lvl6pPr>
            <a:lvl7pPr marL="2971800" indent="-228600" defTabSz="920750" eaLnBrk="0" fontAlgn="base" hangingPunct="0">
              <a:spcBef>
                <a:spcPct val="0"/>
              </a:spcBef>
              <a:spcAft>
                <a:spcPct val="0"/>
              </a:spcAft>
              <a:defRPr>
                <a:solidFill>
                  <a:schemeClr val="tx1"/>
                </a:solidFill>
                <a:latin typeface="Arial" panose="020B0604020202020204" pitchFamily="34" charset="0"/>
              </a:defRPr>
            </a:lvl7pPr>
            <a:lvl8pPr marL="3429000" indent="-228600" defTabSz="920750" eaLnBrk="0" fontAlgn="base" hangingPunct="0">
              <a:spcBef>
                <a:spcPct val="0"/>
              </a:spcBef>
              <a:spcAft>
                <a:spcPct val="0"/>
              </a:spcAft>
              <a:defRPr>
                <a:solidFill>
                  <a:schemeClr val="tx1"/>
                </a:solidFill>
                <a:latin typeface="Arial" panose="020B0604020202020204" pitchFamily="34" charset="0"/>
              </a:defRPr>
            </a:lvl8pPr>
            <a:lvl9pPr marL="3886200" indent="-228600" defTabSz="920750" eaLnBrk="0" fontAlgn="base" hangingPunct="0">
              <a:spcBef>
                <a:spcPct val="0"/>
              </a:spcBef>
              <a:spcAft>
                <a:spcPct val="0"/>
              </a:spcAft>
              <a:defRPr>
                <a:solidFill>
                  <a:schemeClr val="tx1"/>
                </a:solidFill>
                <a:latin typeface="Arial" panose="020B0604020202020204" pitchFamily="34" charset="0"/>
              </a:defRPr>
            </a:lvl9pPr>
          </a:lstStyle>
          <a:p>
            <a:fld id="{073ABA44-CB93-42BA-80BA-268CF167A5F3}" type="slidenum">
              <a:rPr lang="en-US" altLang="en-US">
                <a:latin typeface="Times New Roman" panose="02020603050405020304" pitchFamily="18" charset="0"/>
              </a:rPr>
              <a:pPr/>
              <a:t>16</a:t>
            </a:fld>
            <a:endParaRPr lang="en-US" altLang="en-US">
              <a:latin typeface="Times New Roman" panose="02020603050405020304" pitchFamily="18" charset="0"/>
            </a:endParaRPr>
          </a:p>
        </p:txBody>
      </p:sp>
    </p:spTree>
    <p:extLst>
      <p:ext uri="{BB962C8B-B14F-4D97-AF65-F5344CB8AC3E}">
        <p14:creationId xmlns:p14="http://schemas.microsoft.com/office/powerpoint/2010/main" val="3608865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788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a:solidFill>
                  <a:schemeClr val="tx1"/>
                </a:solidFill>
                <a:latin typeface="Arial" panose="020B0604020202020204" pitchFamily="34" charset="0"/>
              </a:defRPr>
            </a:lvl1pPr>
            <a:lvl2pPr marL="742950" indent="-285750" defTabSz="920750">
              <a:defRPr>
                <a:solidFill>
                  <a:schemeClr val="tx1"/>
                </a:solidFill>
                <a:latin typeface="Arial" panose="020B0604020202020204" pitchFamily="34" charset="0"/>
              </a:defRPr>
            </a:lvl2pPr>
            <a:lvl3pPr marL="1143000" indent="-228600" defTabSz="920750">
              <a:defRPr>
                <a:solidFill>
                  <a:schemeClr val="tx1"/>
                </a:solidFill>
                <a:latin typeface="Arial" panose="020B0604020202020204" pitchFamily="34" charset="0"/>
              </a:defRPr>
            </a:lvl3pPr>
            <a:lvl4pPr marL="1600200" indent="-228600" defTabSz="920750">
              <a:defRPr>
                <a:solidFill>
                  <a:schemeClr val="tx1"/>
                </a:solidFill>
                <a:latin typeface="Arial" panose="020B0604020202020204" pitchFamily="34" charset="0"/>
              </a:defRPr>
            </a:lvl4pPr>
            <a:lvl5pPr marL="2057400" indent="-228600" defTabSz="920750">
              <a:defRPr>
                <a:solidFill>
                  <a:schemeClr val="tx1"/>
                </a:solidFill>
                <a:latin typeface="Arial" panose="020B0604020202020204" pitchFamily="34" charset="0"/>
              </a:defRPr>
            </a:lvl5pPr>
            <a:lvl6pPr marL="2514600" indent="-228600" defTabSz="920750" eaLnBrk="0" fontAlgn="base" hangingPunct="0">
              <a:spcBef>
                <a:spcPct val="0"/>
              </a:spcBef>
              <a:spcAft>
                <a:spcPct val="0"/>
              </a:spcAft>
              <a:defRPr>
                <a:solidFill>
                  <a:schemeClr val="tx1"/>
                </a:solidFill>
                <a:latin typeface="Arial" panose="020B0604020202020204" pitchFamily="34" charset="0"/>
              </a:defRPr>
            </a:lvl6pPr>
            <a:lvl7pPr marL="2971800" indent="-228600" defTabSz="920750" eaLnBrk="0" fontAlgn="base" hangingPunct="0">
              <a:spcBef>
                <a:spcPct val="0"/>
              </a:spcBef>
              <a:spcAft>
                <a:spcPct val="0"/>
              </a:spcAft>
              <a:defRPr>
                <a:solidFill>
                  <a:schemeClr val="tx1"/>
                </a:solidFill>
                <a:latin typeface="Arial" panose="020B0604020202020204" pitchFamily="34" charset="0"/>
              </a:defRPr>
            </a:lvl7pPr>
            <a:lvl8pPr marL="3429000" indent="-228600" defTabSz="920750" eaLnBrk="0" fontAlgn="base" hangingPunct="0">
              <a:spcBef>
                <a:spcPct val="0"/>
              </a:spcBef>
              <a:spcAft>
                <a:spcPct val="0"/>
              </a:spcAft>
              <a:defRPr>
                <a:solidFill>
                  <a:schemeClr val="tx1"/>
                </a:solidFill>
                <a:latin typeface="Arial" panose="020B0604020202020204" pitchFamily="34" charset="0"/>
              </a:defRPr>
            </a:lvl8pPr>
            <a:lvl9pPr marL="3886200" indent="-228600" defTabSz="920750" eaLnBrk="0" fontAlgn="base" hangingPunct="0">
              <a:spcBef>
                <a:spcPct val="0"/>
              </a:spcBef>
              <a:spcAft>
                <a:spcPct val="0"/>
              </a:spcAft>
              <a:defRPr>
                <a:solidFill>
                  <a:schemeClr val="tx1"/>
                </a:solidFill>
                <a:latin typeface="Arial" panose="020B0604020202020204" pitchFamily="34" charset="0"/>
              </a:defRPr>
            </a:lvl9pPr>
          </a:lstStyle>
          <a:p>
            <a:fld id="{D60E8F35-8750-49BD-AB1A-424F9CCABFA4}" type="slidenum">
              <a:rPr lang="en-US" altLang="en-US">
                <a:latin typeface="Times New Roman" panose="02020603050405020304" pitchFamily="18" charset="0"/>
              </a:rPr>
              <a:pPr/>
              <a:t>17</a:t>
            </a:fld>
            <a:endParaRPr lang="en-US" altLang="en-US">
              <a:latin typeface="Times New Roman" panose="02020603050405020304" pitchFamily="18" charset="0"/>
            </a:endParaRPr>
          </a:p>
        </p:txBody>
      </p:sp>
    </p:spTree>
    <p:extLst>
      <p:ext uri="{BB962C8B-B14F-4D97-AF65-F5344CB8AC3E}">
        <p14:creationId xmlns:p14="http://schemas.microsoft.com/office/powerpoint/2010/main" val="25212370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a:solidFill>
                  <a:schemeClr val="tx1"/>
                </a:solidFill>
                <a:latin typeface="Arial" panose="020B0604020202020204" pitchFamily="34" charset="0"/>
              </a:defRPr>
            </a:lvl1pPr>
            <a:lvl2pPr marL="742950" indent="-285750" defTabSz="920750">
              <a:defRPr>
                <a:solidFill>
                  <a:schemeClr val="tx1"/>
                </a:solidFill>
                <a:latin typeface="Arial" panose="020B0604020202020204" pitchFamily="34" charset="0"/>
              </a:defRPr>
            </a:lvl2pPr>
            <a:lvl3pPr marL="1143000" indent="-228600" defTabSz="920750">
              <a:defRPr>
                <a:solidFill>
                  <a:schemeClr val="tx1"/>
                </a:solidFill>
                <a:latin typeface="Arial" panose="020B0604020202020204" pitchFamily="34" charset="0"/>
              </a:defRPr>
            </a:lvl3pPr>
            <a:lvl4pPr marL="1600200" indent="-228600" defTabSz="920750">
              <a:defRPr>
                <a:solidFill>
                  <a:schemeClr val="tx1"/>
                </a:solidFill>
                <a:latin typeface="Arial" panose="020B0604020202020204" pitchFamily="34" charset="0"/>
              </a:defRPr>
            </a:lvl4pPr>
            <a:lvl5pPr marL="2057400" indent="-228600" defTabSz="920750">
              <a:defRPr>
                <a:solidFill>
                  <a:schemeClr val="tx1"/>
                </a:solidFill>
                <a:latin typeface="Arial" panose="020B0604020202020204" pitchFamily="34" charset="0"/>
              </a:defRPr>
            </a:lvl5pPr>
            <a:lvl6pPr marL="2514600" indent="-228600" defTabSz="920750" eaLnBrk="0" fontAlgn="base" hangingPunct="0">
              <a:spcBef>
                <a:spcPct val="0"/>
              </a:spcBef>
              <a:spcAft>
                <a:spcPct val="0"/>
              </a:spcAft>
              <a:defRPr>
                <a:solidFill>
                  <a:schemeClr val="tx1"/>
                </a:solidFill>
                <a:latin typeface="Arial" panose="020B0604020202020204" pitchFamily="34" charset="0"/>
              </a:defRPr>
            </a:lvl6pPr>
            <a:lvl7pPr marL="2971800" indent="-228600" defTabSz="920750" eaLnBrk="0" fontAlgn="base" hangingPunct="0">
              <a:spcBef>
                <a:spcPct val="0"/>
              </a:spcBef>
              <a:spcAft>
                <a:spcPct val="0"/>
              </a:spcAft>
              <a:defRPr>
                <a:solidFill>
                  <a:schemeClr val="tx1"/>
                </a:solidFill>
                <a:latin typeface="Arial" panose="020B0604020202020204" pitchFamily="34" charset="0"/>
              </a:defRPr>
            </a:lvl7pPr>
            <a:lvl8pPr marL="3429000" indent="-228600" defTabSz="920750" eaLnBrk="0" fontAlgn="base" hangingPunct="0">
              <a:spcBef>
                <a:spcPct val="0"/>
              </a:spcBef>
              <a:spcAft>
                <a:spcPct val="0"/>
              </a:spcAft>
              <a:defRPr>
                <a:solidFill>
                  <a:schemeClr val="tx1"/>
                </a:solidFill>
                <a:latin typeface="Arial" panose="020B0604020202020204" pitchFamily="34" charset="0"/>
              </a:defRPr>
            </a:lvl8pPr>
            <a:lvl9pPr marL="3886200" indent="-228600" defTabSz="920750" eaLnBrk="0" fontAlgn="base" hangingPunct="0">
              <a:spcBef>
                <a:spcPct val="0"/>
              </a:spcBef>
              <a:spcAft>
                <a:spcPct val="0"/>
              </a:spcAft>
              <a:defRPr>
                <a:solidFill>
                  <a:schemeClr val="tx1"/>
                </a:solidFill>
                <a:latin typeface="Arial" panose="020B0604020202020204" pitchFamily="34" charset="0"/>
              </a:defRPr>
            </a:lvl9pPr>
          </a:lstStyle>
          <a:p>
            <a:fld id="{E2523966-74BD-4EDF-8FAE-481501420736}" type="slidenum">
              <a:rPr lang="en-US" altLang="en-US">
                <a:latin typeface="Times New Roman" panose="02020603050405020304" pitchFamily="18" charset="0"/>
              </a:rPr>
              <a:pPr/>
              <a:t>18</a:t>
            </a:fld>
            <a:endParaRPr lang="en-US" altLang="en-US">
              <a:latin typeface="Times New Roman" panose="02020603050405020304" pitchFamily="18" charset="0"/>
            </a:endParaRPr>
          </a:p>
        </p:txBody>
      </p:sp>
      <p:sp>
        <p:nvSpPr>
          <p:cNvPr id="80899" name="Rectangle 1026"/>
          <p:cNvSpPr>
            <a:spLocks noGrp="1" noRot="1" noChangeAspect="1" noChangeArrowheads="1" noTextEdit="1"/>
          </p:cNvSpPr>
          <p:nvPr>
            <p:ph type="sldImg"/>
          </p:nvPr>
        </p:nvSpPr>
        <p:spPr>
          <a:ln/>
        </p:spPr>
      </p:sp>
      <p:sp>
        <p:nvSpPr>
          <p:cNvPr id="80900"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9327854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a:solidFill>
                  <a:schemeClr val="tx1"/>
                </a:solidFill>
                <a:latin typeface="Arial" panose="020B0604020202020204" pitchFamily="34" charset="0"/>
              </a:defRPr>
            </a:lvl1pPr>
            <a:lvl2pPr marL="742950" indent="-285750" defTabSz="920750">
              <a:defRPr>
                <a:solidFill>
                  <a:schemeClr val="tx1"/>
                </a:solidFill>
                <a:latin typeface="Arial" panose="020B0604020202020204" pitchFamily="34" charset="0"/>
              </a:defRPr>
            </a:lvl2pPr>
            <a:lvl3pPr marL="1143000" indent="-228600" defTabSz="920750">
              <a:defRPr>
                <a:solidFill>
                  <a:schemeClr val="tx1"/>
                </a:solidFill>
                <a:latin typeface="Arial" panose="020B0604020202020204" pitchFamily="34" charset="0"/>
              </a:defRPr>
            </a:lvl3pPr>
            <a:lvl4pPr marL="1600200" indent="-228600" defTabSz="920750">
              <a:defRPr>
                <a:solidFill>
                  <a:schemeClr val="tx1"/>
                </a:solidFill>
                <a:latin typeface="Arial" panose="020B0604020202020204" pitchFamily="34" charset="0"/>
              </a:defRPr>
            </a:lvl4pPr>
            <a:lvl5pPr marL="2057400" indent="-228600" defTabSz="920750">
              <a:defRPr>
                <a:solidFill>
                  <a:schemeClr val="tx1"/>
                </a:solidFill>
                <a:latin typeface="Arial" panose="020B0604020202020204" pitchFamily="34" charset="0"/>
              </a:defRPr>
            </a:lvl5pPr>
            <a:lvl6pPr marL="2514600" indent="-228600" defTabSz="920750" eaLnBrk="0" fontAlgn="base" hangingPunct="0">
              <a:spcBef>
                <a:spcPct val="0"/>
              </a:spcBef>
              <a:spcAft>
                <a:spcPct val="0"/>
              </a:spcAft>
              <a:defRPr>
                <a:solidFill>
                  <a:schemeClr val="tx1"/>
                </a:solidFill>
                <a:latin typeface="Arial" panose="020B0604020202020204" pitchFamily="34" charset="0"/>
              </a:defRPr>
            </a:lvl6pPr>
            <a:lvl7pPr marL="2971800" indent="-228600" defTabSz="920750" eaLnBrk="0" fontAlgn="base" hangingPunct="0">
              <a:spcBef>
                <a:spcPct val="0"/>
              </a:spcBef>
              <a:spcAft>
                <a:spcPct val="0"/>
              </a:spcAft>
              <a:defRPr>
                <a:solidFill>
                  <a:schemeClr val="tx1"/>
                </a:solidFill>
                <a:latin typeface="Arial" panose="020B0604020202020204" pitchFamily="34" charset="0"/>
              </a:defRPr>
            </a:lvl7pPr>
            <a:lvl8pPr marL="3429000" indent="-228600" defTabSz="920750" eaLnBrk="0" fontAlgn="base" hangingPunct="0">
              <a:spcBef>
                <a:spcPct val="0"/>
              </a:spcBef>
              <a:spcAft>
                <a:spcPct val="0"/>
              </a:spcAft>
              <a:defRPr>
                <a:solidFill>
                  <a:schemeClr val="tx1"/>
                </a:solidFill>
                <a:latin typeface="Arial" panose="020B0604020202020204" pitchFamily="34" charset="0"/>
              </a:defRPr>
            </a:lvl8pPr>
            <a:lvl9pPr marL="3886200" indent="-228600" defTabSz="920750" eaLnBrk="0" fontAlgn="base" hangingPunct="0">
              <a:spcBef>
                <a:spcPct val="0"/>
              </a:spcBef>
              <a:spcAft>
                <a:spcPct val="0"/>
              </a:spcAft>
              <a:defRPr>
                <a:solidFill>
                  <a:schemeClr val="tx1"/>
                </a:solidFill>
                <a:latin typeface="Arial" panose="020B0604020202020204" pitchFamily="34" charset="0"/>
              </a:defRPr>
            </a:lvl9pPr>
          </a:lstStyle>
          <a:p>
            <a:fld id="{817692C7-F6B4-449E-89ED-C1C55E72E732}" type="slidenum">
              <a:rPr lang="en-US" altLang="en-US">
                <a:latin typeface="Times New Roman" panose="02020603050405020304" pitchFamily="18" charset="0"/>
              </a:rPr>
              <a:pPr/>
              <a:t>19</a:t>
            </a:fld>
            <a:endParaRPr lang="en-US" altLang="en-US">
              <a:latin typeface="Times New Roman" panose="02020603050405020304" pitchFamily="18" charset="0"/>
            </a:endParaRPr>
          </a:p>
        </p:txBody>
      </p:sp>
      <p:sp>
        <p:nvSpPr>
          <p:cNvPr id="81923" name="Rectangle 1026"/>
          <p:cNvSpPr>
            <a:spLocks noGrp="1" noRot="1" noChangeAspect="1" noChangeArrowheads="1" noTextEdit="1"/>
          </p:cNvSpPr>
          <p:nvPr>
            <p:ph type="sldImg"/>
          </p:nvPr>
        </p:nvSpPr>
        <p:spPr>
          <a:ln/>
        </p:spPr>
      </p:sp>
      <p:sp>
        <p:nvSpPr>
          <p:cNvPr id="81924"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Equilibration - Mechanism by which children shift from one stage of thought to the next</a:t>
            </a:r>
          </a:p>
          <a:p>
            <a:r>
              <a:rPr lang="en-US" altLang="en-US" dirty="0"/>
              <a:t>The shift occurs as children experience cognitive conflict (disequilibrium) in trying to understand the world. </a:t>
            </a:r>
          </a:p>
          <a:p>
            <a:r>
              <a:rPr lang="en-US" altLang="en-US" dirty="0"/>
              <a:t>Eventually, children resolve their conflict and reach a balance (equilibrium) of thought.</a:t>
            </a:r>
          </a:p>
        </p:txBody>
      </p:sp>
    </p:spTree>
    <p:extLst>
      <p:ext uri="{BB962C8B-B14F-4D97-AF65-F5344CB8AC3E}">
        <p14:creationId xmlns:p14="http://schemas.microsoft.com/office/powerpoint/2010/main" val="8952177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a:solidFill>
                  <a:schemeClr val="tx1"/>
                </a:solidFill>
                <a:latin typeface="Arial" panose="020B0604020202020204" pitchFamily="34" charset="0"/>
              </a:defRPr>
            </a:lvl1pPr>
            <a:lvl2pPr marL="742950" indent="-285750" defTabSz="920750">
              <a:defRPr>
                <a:solidFill>
                  <a:schemeClr val="tx1"/>
                </a:solidFill>
                <a:latin typeface="Arial" panose="020B0604020202020204" pitchFamily="34" charset="0"/>
              </a:defRPr>
            </a:lvl2pPr>
            <a:lvl3pPr marL="1143000" indent="-228600" defTabSz="920750">
              <a:defRPr>
                <a:solidFill>
                  <a:schemeClr val="tx1"/>
                </a:solidFill>
                <a:latin typeface="Arial" panose="020B0604020202020204" pitchFamily="34" charset="0"/>
              </a:defRPr>
            </a:lvl3pPr>
            <a:lvl4pPr marL="1600200" indent="-228600" defTabSz="920750">
              <a:defRPr>
                <a:solidFill>
                  <a:schemeClr val="tx1"/>
                </a:solidFill>
                <a:latin typeface="Arial" panose="020B0604020202020204" pitchFamily="34" charset="0"/>
              </a:defRPr>
            </a:lvl4pPr>
            <a:lvl5pPr marL="2057400" indent="-228600" defTabSz="920750">
              <a:defRPr>
                <a:solidFill>
                  <a:schemeClr val="tx1"/>
                </a:solidFill>
                <a:latin typeface="Arial" panose="020B0604020202020204" pitchFamily="34" charset="0"/>
              </a:defRPr>
            </a:lvl5pPr>
            <a:lvl6pPr marL="2514600" indent="-228600" defTabSz="920750" eaLnBrk="0" fontAlgn="base" hangingPunct="0">
              <a:spcBef>
                <a:spcPct val="0"/>
              </a:spcBef>
              <a:spcAft>
                <a:spcPct val="0"/>
              </a:spcAft>
              <a:defRPr>
                <a:solidFill>
                  <a:schemeClr val="tx1"/>
                </a:solidFill>
                <a:latin typeface="Arial" panose="020B0604020202020204" pitchFamily="34" charset="0"/>
              </a:defRPr>
            </a:lvl6pPr>
            <a:lvl7pPr marL="2971800" indent="-228600" defTabSz="920750" eaLnBrk="0" fontAlgn="base" hangingPunct="0">
              <a:spcBef>
                <a:spcPct val="0"/>
              </a:spcBef>
              <a:spcAft>
                <a:spcPct val="0"/>
              </a:spcAft>
              <a:defRPr>
                <a:solidFill>
                  <a:schemeClr val="tx1"/>
                </a:solidFill>
                <a:latin typeface="Arial" panose="020B0604020202020204" pitchFamily="34" charset="0"/>
              </a:defRPr>
            </a:lvl7pPr>
            <a:lvl8pPr marL="3429000" indent="-228600" defTabSz="920750" eaLnBrk="0" fontAlgn="base" hangingPunct="0">
              <a:spcBef>
                <a:spcPct val="0"/>
              </a:spcBef>
              <a:spcAft>
                <a:spcPct val="0"/>
              </a:spcAft>
              <a:defRPr>
                <a:solidFill>
                  <a:schemeClr val="tx1"/>
                </a:solidFill>
                <a:latin typeface="Arial" panose="020B0604020202020204" pitchFamily="34" charset="0"/>
              </a:defRPr>
            </a:lvl8pPr>
            <a:lvl9pPr marL="3886200" indent="-228600" defTabSz="920750" eaLnBrk="0" fontAlgn="base" hangingPunct="0">
              <a:spcBef>
                <a:spcPct val="0"/>
              </a:spcBef>
              <a:spcAft>
                <a:spcPct val="0"/>
              </a:spcAft>
              <a:defRPr>
                <a:solidFill>
                  <a:schemeClr val="tx1"/>
                </a:solidFill>
                <a:latin typeface="Arial" panose="020B0604020202020204" pitchFamily="34" charset="0"/>
              </a:defRPr>
            </a:lvl9pPr>
          </a:lstStyle>
          <a:p>
            <a:fld id="{89F4530B-B411-4B43-83D7-53CDE0A910B6}" type="slidenum">
              <a:rPr lang="en-US" altLang="en-US">
                <a:latin typeface="Times New Roman" panose="02020603050405020304" pitchFamily="18" charset="0"/>
              </a:rPr>
              <a:pPr/>
              <a:t>2</a:t>
            </a:fld>
            <a:endParaRPr lang="en-US" altLang="en-US">
              <a:latin typeface="Times New Roman" panose="02020603050405020304" pitchFamily="18" charset="0"/>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0972581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a:solidFill>
                  <a:schemeClr val="tx1"/>
                </a:solidFill>
                <a:latin typeface="Arial" panose="020B0604020202020204" pitchFamily="34" charset="0"/>
              </a:defRPr>
            </a:lvl1pPr>
            <a:lvl2pPr marL="742950" indent="-285750" defTabSz="920750">
              <a:defRPr>
                <a:solidFill>
                  <a:schemeClr val="tx1"/>
                </a:solidFill>
                <a:latin typeface="Arial" panose="020B0604020202020204" pitchFamily="34" charset="0"/>
              </a:defRPr>
            </a:lvl2pPr>
            <a:lvl3pPr marL="1143000" indent="-228600" defTabSz="920750">
              <a:defRPr>
                <a:solidFill>
                  <a:schemeClr val="tx1"/>
                </a:solidFill>
                <a:latin typeface="Arial" panose="020B0604020202020204" pitchFamily="34" charset="0"/>
              </a:defRPr>
            </a:lvl3pPr>
            <a:lvl4pPr marL="1600200" indent="-228600" defTabSz="920750">
              <a:defRPr>
                <a:solidFill>
                  <a:schemeClr val="tx1"/>
                </a:solidFill>
                <a:latin typeface="Arial" panose="020B0604020202020204" pitchFamily="34" charset="0"/>
              </a:defRPr>
            </a:lvl4pPr>
            <a:lvl5pPr marL="2057400" indent="-228600" defTabSz="920750">
              <a:defRPr>
                <a:solidFill>
                  <a:schemeClr val="tx1"/>
                </a:solidFill>
                <a:latin typeface="Arial" panose="020B0604020202020204" pitchFamily="34" charset="0"/>
              </a:defRPr>
            </a:lvl5pPr>
            <a:lvl6pPr marL="2514600" indent="-228600" defTabSz="920750" eaLnBrk="0" fontAlgn="base" hangingPunct="0">
              <a:spcBef>
                <a:spcPct val="0"/>
              </a:spcBef>
              <a:spcAft>
                <a:spcPct val="0"/>
              </a:spcAft>
              <a:defRPr>
                <a:solidFill>
                  <a:schemeClr val="tx1"/>
                </a:solidFill>
                <a:latin typeface="Arial" panose="020B0604020202020204" pitchFamily="34" charset="0"/>
              </a:defRPr>
            </a:lvl6pPr>
            <a:lvl7pPr marL="2971800" indent="-228600" defTabSz="920750" eaLnBrk="0" fontAlgn="base" hangingPunct="0">
              <a:spcBef>
                <a:spcPct val="0"/>
              </a:spcBef>
              <a:spcAft>
                <a:spcPct val="0"/>
              </a:spcAft>
              <a:defRPr>
                <a:solidFill>
                  <a:schemeClr val="tx1"/>
                </a:solidFill>
                <a:latin typeface="Arial" panose="020B0604020202020204" pitchFamily="34" charset="0"/>
              </a:defRPr>
            </a:lvl7pPr>
            <a:lvl8pPr marL="3429000" indent="-228600" defTabSz="920750" eaLnBrk="0" fontAlgn="base" hangingPunct="0">
              <a:spcBef>
                <a:spcPct val="0"/>
              </a:spcBef>
              <a:spcAft>
                <a:spcPct val="0"/>
              </a:spcAft>
              <a:defRPr>
                <a:solidFill>
                  <a:schemeClr val="tx1"/>
                </a:solidFill>
                <a:latin typeface="Arial" panose="020B0604020202020204" pitchFamily="34" charset="0"/>
              </a:defRPr>
            </a:lvl8pPr>
            <a:lvl9pPr marL="3886200" indent="-228600" defTabSz="920750" eaLnBrk="0" fontAlgn="base" hangingPunct="0">
              <a:spcBef>
                <a:spcPct val="0"/>
              </a:spcBef>
              <a:spcAft>
                <a:spcPct val="0"/>
              </a:spcAft>
              <a:defRPr>
                <a:solidFill>
                  <a:schemeClr val="tx1"/>
                </a:solidFill>
                <a:latin typeface="Arial" panose="020B0604020202020204" pitchFamily="34" charset="0"/>
              </a:defRPr>
            </a:lvl9pPr>
          </a:lstStyle>
          <a:p>
            <a:fld id="{13EA3A6D-BE42-4042-80FA-776A45FAFF7C}" type="slidenum">
              <a:rPr lang="en-US" altLang="en-US">
                <a:latin typeface="Times New Roman" panose="02020603050405020304" pitchFamily="18" charset="0"/>
              </a:rPr>
              <a:pPr/>
              <a:t>20</a:t>
            </a:fld>
            <a:endParaRPr lang="en-US" altLang="en-US">
              <a:latin typeface="Times New Roman" panose="02020603050405020304" pitchFamily="18" charset="0"/>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2314952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a:solidFill>
                  <a:schemeClr val="tx1"/>
                </a:solidFill>
                <a:latin typeface="Arial" panose="020B0604020202020204" pitchFamily="34" charset="0"/>
              </a:defRPr>
            </a:lvl1pPr>
            <a:lvl2pPr marL="742950" indent="-285750" defTabSz="920750">
              <a:defRPr>
                <a:solidFill>
                  <a:schemeClr val="tx1"/>
                </a:solidFill>
                <a:latin typeface="Arial" panose="020B0604020202020204" pitchFamily="34" charset="0"/>
              </a:defRPr>
            </a:lvl2pPr>
            <a:lvl3pPr marL="1143000" indent="-228600" defTabSz="920750">
              <a:defRPr>
                <a:solidFill>
                  <a:schemeClr val="tx1"/>
                </a:solidFill>
                <a:latin typeface="Arial" panose="020B0604020202020204" pitchFamily="34" charset="0"/>
              </a:defRPr>
            </a:lvl3pPr>
            <a:lvl4pPr marL="1600200" indent="-228600" defTabSz="920750">
              <a:defRPr>
                <a:solidFill>
                  <a:schemeClr val="tx1"/>
                </a:solidFill>
                <a:latin typeface="Arial" panose="020B0604020202020204" pitchFamily="34" charset="0"/>
              </a:defRPr>
            </a:lvl4pPr>
            <a:lvl5pPr marL="2057400" indent="-228600" defTabSz="920750">
              <a:defRPr>
                <a:solidFill>
                  <a:schemeClr val="tx1"/>
                </a:solidFill>
                <a:latin typeface="Arial" panose="020B0604020202020204" pitchFamily="34" charset="0"/>
              </a:defRPr>
            </a:lvl5pPr>
            <a:lvl6pPr marL="2514600" indent="-228600" defTabSz="920750" eaLnBrk="0" fontAlgn="base" hangingPunct="0">
              <a:spcBef>
                <a:spcPct val="0"/>
              </a:spcBef>
              <a:spcAft>
                <a:spcPct val="0"/>
              </a:spcAft>
              <a:defRPr>
                <a:solidFill>
                  <a:schemeClr val="tx1"/>
                </a:solidFill>
                <a:latin typeface="Arial" panose="020B0604020202020204" pitchFamily="34" charset="0"/>
              </a:defRPr>
            </a:lvl6pPr>
            <a:lvl7pPr marL="2971800" indent="-228600" defTabSz="920750" eaLnBrk="0" fontAlgn="base" hangingPunct="0">
              <a:spcBef>
                <a:spcPct val="0"/>
              </a:spcBef>
              <a:spcAft>
                <a:spcPct val="0"/>
              </a:spcAft>
              <a:defRPr>
                <a:solidFill>
                  <a:schemeClr val="tx1"/>
                </a:solidFill>
                <a:latin typeface="Arial" panose="020B0604020202020204" pitchFamily="34" charset="0"/>
              </a:defRPr>
            </a:lvl7pPr>
            <a:lvl8pPr marL="3429000" indent="-228600" defTabSz="920750" eaLnBrk="0" fontAlgn="base" hangingPunct="0">
              <a:spcBef>
                <a:spcPct val="0"/>
              </a:spcBef>
              <a:spcAft>
                <a:spcPct val="0"/>
              </a:spcAft>
              <a:defRPr>
                <a:solidFill>
                  <a:schemeClr val="tx1"/>
                </a:solidFill>
                <a:latin typeface="Arial" panose="020B0604020202020204" pitchFamily="34" charset="0"/>
              </a:defRPr>
            </a:lvl8pPr>
            <a:lvl9pPr marL="3886200" indent="-228600" defTabSz="920750" eaLnBrk="0" fontAlgn="base" hangingPunct="0">
              <a:spcBef>
                <a:spcPct val="0"/>
              </a:spcBef>
              <a:spcAft>
                <a:spcPct val="0"/>
              </a:spcAft>
              <a:defRPr>
                <a:solidFill>
                  <a:schemeClr val="tx1"/>
                </a:solidFill>
                <a:latin typeface="Arial" panose="020B0604020202020204" pitchFamily="34" charset="0"/>
              </a:defRPr>
            </a:lvl9pPr>
          </a:lstStyle>
          <a:p>
            <a:fld id="{F85C77AB-A0F2-4C42-8C7F-8133367EC4BF}" type="slidenum">
              <a:rPr lang="en-US" altLang="en-US">
                <a:latin typeface="Times New Roman" panose="02020603050405020304" pitchFamily="18" charset="0"/>
              </a:rPr>
              <a:pPr/>
              <a:t>21</a:t>
            </a:fld>
            <a:endParaRPr lang="en-US" altLang="en-US">
              <a:latin typeface="Times New Roman" panose="02020603050405020304" pitchFamily="18" charset="0"/>
            </a:endParaRPr>
          </a:p>
        </p:txBody>
      </p:sp>
      <p:sp>
        <p:nvSpPr>
          <p:cNvPr id="86019" name="Rectangle 1026"/>
          <p:cNvSpPr>
            <a:spLocks noGrp="1" noRot="1" noChangeAspect="1" noChangeArrowheads="1" noTextEdit="1"/>
          </p:cNvSpPr>
          <p:nvPr>
            <p:ph type="sldImg"/>
          </p:nvPr>
        </p:nvSpPr>
        <p:spPr>
          <a:ln/>
        </p:spPr>
      </p:sp>
      <p:sp>
        <p:nvSpPr>
          <p:cNvPr id="86020"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Preoperational stage is the second Piagetian stage.</a:t>
            </a:r>
          </a:p>
          <a:p>
            <a:r>
              <a:rPr lang="en-US" altLang="en-US" dirty="0"/>
              <a:t>Lasts approximately from 2 to 7 years of age</a:t>
            </a:r>
          </a:p>
          <a:p>
            <a:r>
              <a:rPr lang="en-US" altLang="en-US" dirty="0"/>
              <a:t>Can be subdivided into two </a:t>
            </a:r>
            <a:r>
              <a:rPr lang="en-US" altLang="en-US" dirty="0" err="1"/>
              <a:t>substages</a:t>
            </a:r>
            <a:r>
              <a:rPr lang="en-US" altLang="en-US" dirty="0"/>
              <a:t>: (a) symbolic function and (b) intuitive thought</a:t>
            </a:r>
          </a:p>
          <a:p>
            <a:r>
              <a:rPr lang="en-US" altLang="en-US" dirty="0"/>
              <a:t>Symbolic function </a:t>
            </a:r>
            <a:r>
              <a:rPr lang="en-US" altLang="en-US" dirty="0" err="1"/>
              <a:t>substage</a:t>
            </a:r>
            <a:r>
              <a:rPr lang="en-US" altLang="en-US" baseline="0" dirty="0"/>
              <a:t> - </a:t>
            </a:r>
            <a:r>
              <a:rPr lang="en-US" altLang="en-US" dirty="0"/>
              <a:t>Occurs between 2 and 4 years of age</a:t>
            </a:r>
          </a:p>
        </p:txBody>
      </p:sp>
    </p:spTree>
    <p:extLst>
      <p:ext uri="{BB962C8B-B14F-4D97-AF65-F5344CB8AC3E}">
        <p14:creationId xmlns:p14="http://schemas.microsoft.com/office/powerpoint/2010/main" val="5152463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a:solidFill>
                  <a:schemeClr val="tx1"/>
                </a:solidFill>
                <a:latin typeface="Arial" panose="020B0604020202020204" pitchFamily="34" charset="0"/>
              </a:defRPr>
            </a:lvl1pPr>
            <a:lvl2pPr marL="742950" indent="-285750" defTabSz="920750">
              <a:defRPr>
                <a:solidFill>
                  <a:schemeClr val="tx1"/>
                </a:solidFill>
                <a:latin typeface="Arial" panose="020B0604020202020204" pitchFamily="34" charset="0"/>
              </a:defRPr>
            </a:lvl2pPr>
            <a:lvl3pPr marL="1143000" indent="-228600" defTabSz="920750">
              <a:defRPr>
                <a:solidFill>
                  <a:schemeClr val="tx1"/>
                </a:solidFill>
                <a:latin typeface="Arial" panose="020B0604020202020204" pitchFamily="34" charset="0"/>
              </a:defRPr>
            </a:lvl3pPr>
            <a:lvl4pPr marL="1600200" indent="-228600" defTabSz="920750">
              <a:defRPr>
                <a:solidFill>
                  <a:schemeClr val="tx1"/>
                </a:solidFill>
                <a:latin typeface="Arial" panose="020B0604020202020204" pitchFamily="34" charset="0"/>
              </a:defRPr>
            </a:lvl4pPr>
            <a:lvl5pPr marL="2057400" indent="-228600" defTabSz="920750">
              <a:defRPr>
                <a:solidFill>
                  <a:schemeClr val="tx1"/>
                </a:solidFill>
                <a:latin typeface="Arial" panose="020B0604020202020204" pitchFamily="34" charset="0"/>
              </a:defRPr>
            </a:lvl5pPr>
            <a:lvl6pPr marL="2514600" indent="-228600" defTabSz="920750" eaLnBrk="0" fontAlgn="base" hangingPunct="0">
              <a:spcBef>
                <a:spcPct val="0"/>
              </a:spcBef>
              <a:spcAft>
                <a:spcPct val="0"/>
              </a:spcAft>
              <a:defRPr>
                <a:solidFill>
                  <a:schemeClr val="tx1"/>
                </a:solidFill>
                <a:latin typeface="Arial" panose="020B0604020202020204" pitchFamily="34" charset="0"/>
              </a:defRPr>
            </a:lvl6pPr>
            <a:lvl7pPr marL="2971800" indent="-228600" defTabSz="920750" eaLnBrk="0" fontAlgn="base" hangingPunct="0">
              <a:spcBef>
                <a:spcPct val="0"/>
              </a:spcBef>
              <a:spcAft>
                <a:spcPct val="0"/>
              </a:spcAft>
              <a:defRPr>
                <a:solidFill>
                  <a:schemeClr val="tx1"/>
                </a:solidFill>
                <a:latin typeface="Arial" panose="020B0604020202020204" pitchFamily="34" charset="0"/>
              </a:defRPr>
            </a:lvl7pPr>
            <a:lvl8pPr marL="3429000" indent="-228600" defTabSz="920750" eaLnBrk="0" fontAlgn="base" hangingPunct="0">
              <a:spcBef>
                <a:spcPct val="0"/>
              </a:spcBef>
              <a:spcAft>
                <a:spcPct val="0"/>
              </a:spcAft>
              <a:defRPr>
                <a:solidFill>
                  <a:schemeClr val="tx1"/>
                </a:solidFill>
                <a:latin typeface="Arial" panose="020B0604020202020204" pitchFamily="34" charset="0"/>
              </a:defRPr>
            </a:lvl8pPr>
            <a:lvl9pPr marL="3886200" indent="-228600" defTabSz="920750" eaLnBrk="0" fontAlgn="base" hangingPunct="0">
              <a:spcBef>
                <a:spcPct val="0"/>
              </a:spcBef>
              <a:spcAft>
                <a:spcPct val="0"/>
              </a:spcAft>
              <a:defRPr>
                <a:solidFill>
                  <a:schemeClr val="tx1"/>
                </a:solidFill>
                <a:latin typeface="Arial" panose="020B0604020202020204" pitchFamily="34" charset="0"/>
              </a:defRPr>
            </a:lvl9pPr>
          </a:lstStyle>
          <a:p>
            <a:fld id="{F58B948F-7D2C-40D0-B118-7A8BF7624DE7}" type="slidenum">
              <a:rPr lang="en-US" altLang="en-US">
                <a:latin typeface="Times New Roman" panose="02020603050405020304" pitchFamily="18" charset="0"/>
              </a:rPr>
              <a:pPr/>
              <a:t>22</a:t>
            </a:fld>
            <a:endParaRPr lang="en-US" altLang="en-US">
              <a:latin typeface="Times New Roman" panose="02020603050405020304" pitchFamily="18" charset="0"/>
            </a:endParaRPr>
          </a:p>
        </p:txBody>
      </p:sp>
      <p:sp>
        <p:nvSpPr>
          <p:cNvPr id="88067" name="Rectangle 1026"/>
          <p:cNvSpPr>
            <a:spLocks noGrp="1" noRot="1" noChangeAspect="1" noChangeArrowheads="1" noTextEdit="1"/>
          </p:cNvSpPr>
          <p:nvPr>
            <p:ph type="sldImg"/>
          </p:nvPr>
        </p:nvSpPr>
        <p:spPr>
          <a:ln/>
        </p:spPr>
      </p:sp>
      <p:sp>
        <p:nvSpPr>
          <p:cNvPr id="88068"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Intuitive thought </a:t>
            </a:r>
            <a:r>
              <a:rPr lang="en-US" altLang="en-US" dirty="0" err="1"/>
              <a:t>substage</a:t>
            </a:r>
            <a:r>
              <a:rPr lang="en-US" altLang="en-US" dirty="0"/>
              <a:t> - Second </a:t>
            </a:r>
            <a:r>
              <a:rPr lang="en-US" altLang="en-US" dirty="0" err="1"/>
              <a:t>substage</a:t>
            </a:r>
            <a:r>
              <a:rPr lang="en-US" altLang="en-US" dirty="0"/>
              <a:t> of Piaget’s preoperational thought</a:t>
            </a:r>
          </a:p>
          <a:p>
            <a:r>
              <a:rPr lang="en-US" altLang="en-US" dirty="0"/>
              <a:t>Begins at about 4 years of age and lasts until about 7 years of age.</a:t>
            </a:r>
          </a:p>
          <a:p>
            <a:r>
              <a:rPr lang="en-US" altLang="en-US" dirty="0"/>
              <a:t>A</a:t>
            </a:r>
            <a:r>
              <a:rPr lang="en-US" altLang="en-US" baseline="0" dirty="0"/>
              <a:t> c</a:t>
            </a:r>
            <a:r>
              <a:rPr lang="en-US" altLang="en-US" dirty="0"/>
              <a:t>hild begins to use primitive reasoning</a:t>
            </a:r>
            <a:r>
              <a:rPr lang="en-US" altLang="en-US" baseline="0" dirty="0"/>
              <a:t> and </a:t>
            </a:r>
            <a:r>
              <a:rPr lang="en-US" altLang="en-US" dirty="0"/>
              <a:t>wants to know the answers to all sorts of questions.</a:t>
            </a:r>
          </a:p>
          <a:p>
            <a:r>
              <a:rPr lang="en-US" altLang="en-US" dirty="0"/>
              <a:t> </a:t>
            </a:r>
          </a:p>
        </p:txBody>
      </p:sp>
    </p:spTree>
    <p:extLst>
      <p:ext uri="{BB962C8B-B14F-4D97-AF65-F5344CB8AC3E}">
        <p14:creationId xmlns:p14="http://schemas.microsoft.com/office/powerpoint/2010/main" val="17639375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a:solidFill>
                  <a:schemeClr val="tx1"/>
                </a:solidFill>
                <a:latin typeface="Arial" panose="020B0604020202020204" pitchFamily="34" charset="0"/>
              </a:defRPr>
            </a:lvl1pPr>
            <a:lvl2pPr marL="742950" indent="-285750" defTabSz="920750">
              <a:defRPr>
                <a:solidFill>
                  <a:schemeClr val="tx1"/>
                </a:solidFill>
                <a:latin typeface="Arial" panose="020B0604020202020204" pitchFamily="34" charset="0"/>
              </a:defRPr>
            </a:lvl2pPr>
            <a:lvl3pPr marL="1143000" indent="-228600" defTabSz="920750">
              <a:defRPr>
                <a:solidFill>
                  <a:schemeClr val="tx1"/>
                </a:solidFill>
                <a:latin typeface="Arial" panose="020B0604020202020204" pitchFamily="34" charset="0"/>
              </a:defRPr>
            </a:lvl3pPr>
            <a:lvl4pPr marL="1600200" indent="-228600" defTabSz="920750">
              <a:defRPr>
                <a:solidFill>
                  <a:schemeClr val="tx1"/>
                </a:solidFill>
                <a:latin typeface="Arial" panose="020B0604020202020204" pitchFamily="34" charset="0"/>
              </a:defRPr>
            </a:lvl4pPr>
            <a:lvl5pPr marL="2057400" indent="-228600" defTabSz="920750">
              <a:defRPr>
                <a:solidFill>
                  <a:schemeClr val="tx1"/>
                </a:solidFill>
                <a:latin typeface="Arial" panose="020B0604020202020204" pitchFamily="34" charset="0"/>
              </a:defRPr>
            </a:lvl5pPr>
            <a:lvl6pPr marL="2514600" indent="-228600" defTabSz="920750" eaLnBrk="0" fontAlgn="base" hangingPunct="0">
              <a:spcBef>
                <a:spcPct val="0"/>
              </a:spcBef>
              <a:spcAft>
                <a:spcPct val="0"/>
              </a:spcAft>
              <a:defRPr>
                <a:solidFill>
                  <a:schemeClr val="tx1"/>
                </a:solidFill>
                <a:latin typeface="Arial" panose="020B0604020202020204" pitchFamily="34" charset="0"/>
              </a:defRPr>
            </a:lvl6pPr>
            <a:lvl7pPr marL="2971800" indent="-228600" defTabSz="920750" eaLnBrk="0" fontAlgn="base" hangingPunct="0">
              <a:spcBef>
                <a:spcPct val="0"/>
              </a:spcBef>
              <a:spcAft>
                <a:spcPct val="0"/>
              </a:spcAft>
              <a:defRPr>
                <a:solidFill>
                  <a:schemeClr val="tx1"/>
                </a:solidFill>
                <a:latin typeface="Arial" panose="020B0604020202020204" pitchFamily="34" charset="0"/>
              </a:defRPr>
            </a:lvl7pPr>
            <a:lvl8pPr marL="3429000" indent="-228600" defTabSz="920750" eaLnBrk="0" fontAlgn="base" hangingPunct="0">
              <a:spcBef>
                <a:spcPct val="0"/>
              </a:spcBef>
              <a:spcAft>
                <a:spcPct val="0"/>
              </a:spcAft>
              <a:defRPr>
                <a:solidFill>
                  <a:schemeClr val="tx1"/>
                </a:solidFill>
                <a:latin typeface="Arial" panose="020B0604020202020204" pitchFamily="34" charset="0"/>
              </a:defRPr>
            </a:lvl8pPr>
            <a:lvl9pPr marL="3886200" indent="-228600" defTabSz="920750" eaLnBrk="0" fontAlgn="base" hangingPunct="0">
              <a:spcBef>
                <a:spcPct val="0"/>
              </a:spcBef>
              <a:spcAft>
                <a:spcPct val="0"/>
              </a:spcAft>
              <a:defRPr>
                <a:solidFill>
                  <a:schemeClr val="tx1"/>
                </a:solidFill>
                <a:latin typeface="Arial" panose="020B0604020202020204" pitchFamily="34" charset="0"/>
              </a:defRPr>
            </a:lvl9pPr>
          </a:lstStyle>
          <a:p>
            <a:fld id="{C45F3FD8-9EC7-47D6-B552-697175E8EE08}" type="slidenum">
              <a:rPr lang="en-US" altLang="en-US">
                <a:latin typeface="Times New Roman" panose="02020603050405020304" pitchFamily="18" charset="0"/>
              </a:rPr>
              <a:pPr/>
              <a:t>23</a:t>
            </a:fld>
            <a:endParaRPr lang="en-US" altLang="en-US">
              <a:latin typeface="Times New Roman" panose="02020603050405020304" pitchFamily="18" charset="0"/>
            </a:endParaRPr>
          </a:p>
        </p:txBody>
      </p:sp>
      <p:sp>
        <p:nvSpPr>
          <p:cNvPr id="89091" name="Rectangle 1026"/>
          <p:cNvSpPr>
            <a:spLocks noGrp="1" noRot="1" noChangeAspect="1" noChangeArrowheads="1" noTextEdit="1"/>
          </p:cNvSpPr>
          <p:nvPr>
            <p:ph type="sldImg"/>
          </p:nvPr>
        </p:nvSpPr>
        <p:spPr>
          <a:ln/>
        </p:spPr>
      </p:sp>
      <p:sp>
        <p:nvSpPr>
          <p:cNvPr id="89092"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Piaget’s thoughts:</a:t>
            </a:r>
          </a:p>
          <a:p>
            <a:r>
              <a:rPr lang="en-US" altLang="en-US" dirty="0"/>
              <a:t>Preoperational stage of thinking - Child fails conservation of liquid task.</a:t>
            </a:r>
          </a:p>
          <a:p>
            <a:r>
              <a:rPr lang="en-US" altLang="en-US" dirty="0"/>
              <a:t>Concrete operational stage of thinking - Child passes conservation of liquid task.</a:t>
            </a:r>
          </a:p>
          <a:p>
            <a:r>
              <a:rPr lang="en-US" altLang="en-US" dirty="0"/>
              <a:t>Children show considerable variation in conservation skill attainment. </a:t>
            </a:r>
          </a:p>
          <a:p>
            <a:endParaRPr lang="en-US" altLang="en-US" dirty="0"/>
          </a:p>
        </p:txBody>
      </p:sp>
    </p:spTree>
    <p:extLst>
      <p:ext uri="{BB962C8B-B14F-4D97-AF65-F5344CB8AC3E}">
        <p14:creationId xmlns:p14="http://schemas.microsoft.com/office/powerpoint/2010/main" val="41983455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a:solidFill>
                  <a:schemeClr val="tx1"/>
                </a:solidFill>
                <a:latin typeface="Arial" panose="020B0604020202020204" pitchFamily="34" charset="0"/>
              </a:defRPr>
            </a:lvl1pPr>
            <a:lvl2pPr marL="742950" indent="-285750" defTabSz="920750">
              <a:defRPr>
                <a:solidFill>
                  <a:schemeClr val="tx1"/>
                </a:solidFill>
                <a:latin typeface="Arial" panose="020B0604020202020204" pitchFamily="34" charset="0"/>
              </a:defRPr>
            </a:lvl2pPr>
            <a:lvl3pPr marL="1143000" indent="-228600" defTabSz="920750">
              <a:defRPr>
                <a:solidFill>
                  <a:schemeClr val="tx1"/>
                </a:solidFill>
                <a:latin typeface="Arial" panose="020B0604020202020204" pitchFamily="34" charset="0"/>
              </a:defRPr>
            </a:lvl3pPr>
            <a:lvl4pPr marL="1600200" indent="-228600" defTabSz="920750">
              <a:defRPr>
                <a:solidFill>
                  <a:schemeClr val="tx1"/>
                </a:solidFill>
                <a:latin typeface="Arial" panose="020B0604020202020204" pitchFamily="34" charset="0"/>
              </a:defRPr>
            </a:lvl4pPr>
            <a:lvl5pPr marL="2057400" indent="-228600" defTabSz="920750">
              <a:defRPr>
                <a:solidFill>
                  <a:schemeClr val="tx1"/>
                </a:solidFill>
                <a:latin typeface="Arial" panose="020B0604020202020204" pitchFamily="34" charset="0"/>
              </a:defRPr>
            </a:lvl5pPr>
            <a:lvl6pPr marL="2514600" indent="-228600" defTabSz="920750" eaLnBrk="0" fontAlgn="base" hangingPunct="0">
              <a:spcBef>
                <a:spcPct val="0"/>
              </a:spcBef>
              <a:spcAft>
                <a:spcPct val="0"/>
              </a:spcAft>
              <a:defRPr>
                <a:solidFill>
                  <a:schemeClr val="tx1"/>
                </a:solidFill>
                <a:latin typeface="Arial" panose="020B0604020202020204" pitchFamily="34" charset="0"/>
              </a:defRPr>
            </a:lvl6pPr>
            <a:lvl7pPr marL="2971800" indent="-228600" defTabSz="920750" eaLnBrk="0" fontAlgn="base" hangingPunct="0">
              <a:spcBef>
                <a:spcPct val="0"/>
              </a:spcBef>
              <a:spcAft>
                <a:spcPct val="0"/>
              </a:spcAft>
              <a:defRPr>
                <a:solidFill>
                  <a:schemeClr val="tx1"/>
                </a:solidFill>
                <a:latin typeface="Arial" panose="020B0604020202020204" pitchFamily="34" charset="0"/>
              </a:defRPr>
            </a:lvl7pPr>
            <a:lvl8pPr marL="3429000" indent="-228600" defTabSz="920750" eaLnBrk="0" fontAlgn="base" hangingPunct="0">
              <a:spcBef>
                <a:spcPct val="0"/>
              </a:spcBef>
              <a:spcAft>
                <a:spcPct val="0"/>
              </a:spcAft>
              <a:defRPr>
                <a:solidFill>
                  <a:schemeClr val="tx1"/>
                </a:solidFill>
                <a:latin typeface="Arial" panose="020B0604020202020204" pitchFamily="34" charset="0"/>
              </a:defRPr>
            </a:lvl8pPr>
            <a:lvl9pPr marL="3886200" indent="-228600" defTabSz="920750" eaLnBrk="0" fontAlgn="base" hangingPunct="0">
              <a:spcBef>
                <a:spcPct val="0"/>
              </a:spcBef>
              <a:spcAft>
                <a:spcPct val="0"/>
              </a:spcAft>
              <a:defRPr>
                <a:solidFill>
                  <a:schemeClr val="tx1"/>
                </a:solidFill>
                <a:latin typeface="Arial" panose="020B0604020202020204" pitchFamily="34" charset="0"/>
              </a:defRPr>
            </a:lvl9pPr>
          </a:lstStyle>
          <a:p>
            <a:fld id="{68ABAF1C-80AD-4F67-B7D5-3B58D41E93BE}" type="slidenum">
              <a:rPr lang="en-US" altLang="en-US">
                <a:latin typeface="Times New Roman" panose="02020603050405020304" pitchFamily="18" charset="0"/>
              </a:rPr>
              <a:pPr/>
              <a:t>24</a:t>
            </a:fld>
            <a:endParaRPr lang="en-US" altLang="en-US">
              <a:latin typeface="Times New Roman" panose="02020603050405020304" pitchFamily="18" charset="0"/>
            </a:endParaRPr>
          </a:p>
        </p:txBody>
      </p:sp>
      <p:sp>
        <p:nvSpPr>
          <p:cNvPr id="90115" name="Rectangle 1026"/>
          <p:cNvSpPr>
            <a:spLocks noGrp="1" noRot="1" noChangeAspect="1" noChangeArrowheads="1" noTextEdit="1"/>
          </p:cNvSpPr>
          <p:nvPr>
            <p:ph type="sldImg"/>
          </p:nvPr>
        </p:nvSpPr>
        <p:spPr>
          <a:ln/>
        </p:spPr>
      </p:sp>
      <p:sp>
        <p:nvSpPr>
          <p:cNvPr id="90116"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Third Piagetian stage of cognitive development</a:t>
            </a:r>
          </a:p>
          <a:p>
            <a:r>
              <a:rPr lang="en-US" altLang="en-US" dirty="0"/>
              <a:t>Lasts from about 7 to 11 years of age</a:t>
            </a:r>
          </a:p>
          <a:p>
            <a:r>
              <a:rPr lang="en-US" altLang="en-US" dirty="0"/>
              <a:t>Concrete operational thought involves using operations.</a:t>
            </a:r>
          </a:p>
          <a:p>
            <a:r>
              <a:rPr lang="en-US" altLang="en-US" dirty="0"/>
              <a:t>Operations are mental representations that are reversible.</a:t>
            </a:r>
          </a:p>
        </p:txBody>
      </p:sp>
    </p:spTree>
    <p:extLst>
      <p:ext uri="{BB962C8B-B14F-4D97-AF65-F5344CB8AC3E}">
        <p14:creationId xmlns:p14="http://schemas.microsoft.com/office/powerpoint/2010/main" val="5319277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a:solidFill>
                  <a:schemeClr val="tx1"/>
                </a:solidFill>
                <a:latin typeface="Arial" panose="020B0604020202020204" pitchFamily="34" charset="0"/>
              </a:defRPr>
            </a:lvl1pPr>
            <a:lvl2pPr marL="742950" indent="-285750" defTabSz="920750">
              <a:defRPr>
                <a:solidFill>
                  <a:schemeClr val="tx1"/>
                </a:solidFill>
                <a:latin typeface="Arial" panose="020B0604020202020204" pitchFamily="34" charset="0"/>
              </a:defRPr>
            </a:lvl2pPr>
            <a:lvl3pPr marL="1143000" indent="-228600" defTabSz="920750">
              <a:defRPr>
                <a:solidFill>
                  <a:schemeClr val="tx1"/>
                </a:solidFill>
                <a:latin typeface="Arial" panose="020B0604020202020204" pitchFamily="34" charset="0"/>
              </a:defRPr>
            </a:lvl3pPr>
            <a:lvl4pPr marL="1600200" indent="-228600" defTabSz="920750">
              <a:defRPr>
                <a:solidFill>
                  <a:schemeClr val="tx1"/>
                </a:solidFill>
                <a:latin typeface="Arial" panose="020B0604020202020204" pitchFamily="34" charset="0"/>
              </a:defRPr>
            </a:lvl4pPr>
            <a:lvl5pPr marL="2057400" indent="-228600" defTabSz="920750">
              <a:defRPr>
                <a:solidFill>
                  <a:schemeClr val="tx1"/>
                </a:solidFill>
                <a:latin typeface="Arial" panose="020B0604020202020204" pitchFamily="34" charset="0"/>
              </a:defRPr>
            </a:lvl5pPr>
            <a:lvl6pPr marL="2514600" indent="-228600" defTabSz="920750" eaLnBrk="0" fontAlgn="base" hangingPunct="0">
              <a:spcBef>
                <a:spcPct val="0"/>
              </a:spcBef>
              <a:spcAft>
                <a:spcPct val="0"/>
              </a:spcAft>
              <a:defRPr>
                <a:solidFill>
                  <a:schemeClr val="tx1"/>
                </a:solidFill>
                <a:latin typeface="Arial" panose="020B0604020202020204" pitchFamily="34" charset="0"/>
              </a:defRPr>
            </a:lvl6pPr>
            <a:lvl7pPr marL="2971800" indent="-228600" defTabSz="920750" eaLnBrk="0" fontAlgn="base" hangingPunct="0">
              <a:spcBef>
                <a:spcPct val="0"/>
              </a:spcBef>
              <a:spcAft>
                <a:spcPct val="0"/>
              </a:spcAft>
              <a:defRPr>
                <a:solidFill>
                  <a:schemeClr val="tx1"/>
                </a:solidFill>
                <a:latin typeface="Arial" panose="020B0604020202020204" pitchFamily="34" charset="0"/>
              </a:defRPr>
            </a:lvl7pPr>
            <a:lvl8pPr marL="3429000" indent="-228600" defTabSz="920750" eaLnBrk="0" fontAlgn="base" hangingPunct="0">
              <a:spcBef>
                <a:spcPct val="0"/>
              </a:spcBef>
              <a:spcAft>
                <a:spcPct val="0"/>
              </a:spcAft>
              <a:defRPr>
                <a:solidFill>
                  <a:schemeClr val="tx1"/>
                </a:solidFill>
                <a:latin typeface="Arial" panose="020B0604020202020204" pitchFamily="34" charset="0"/>
              </a:defRPr>
            </a:lvl8pPr>
            <a:lvl9pPr marL="3886200" indent="-228600" defTabSz="920750" eaLnBrk="0" fontAlgn="base" hangingPunct="0">
              <a:spcBef>
                <a:spcPct val="0"/>
              </a:spcBef>
              <a:spcAft>
                <a:spcPct val="0"/>
              </a:spcAft>
              <a:defRPr>
                <a:solidFill>
                  <a:schemeClr val="tx1"/>
                </a:solidFill>
                <a:latin typeface="Arial" panose="020B0604020202020204" pitchFamily="34" charset="0"/>
              </a:defRPr>
            </a:lvl9pPr>
          </a:lstStyle>
          <a:p>
            <a:fld id="{DBA83637-9E17-4832-9C7B-95ED6A2957C5}" type="slidenum">
              <a:rPr lang="en-US" altLang="en-US">
                <a:latin typeface="Times New Roman" panose="02020603050405020304" pitchFamily="18" charset="0"/>
              </a:rPr>
              <a:pPr/>
              <a:t>25</a:t>
            </a:fld>
            <a:endParaRPr lang="en-US" altLang="en-US">
              <a:latin typeface="Times New Roman" panose="02020603050405020304" pitchFamily="18" charset="0"/>
            </a:endParaRPr>
          </a:p>
        </p:txBody>
      </p:sp>
      <p:sp>
        <p:nvSpPr>
          <p:cNvPr id="91139" name="Rectangle 1026"/>
          <p:cNvSpPr>
            <a:spLocks noGrp="1" noRot="1" noChangeAspect="1" noChangeArrowheads="1" noTextEdit="1"/>
          </p:cNvSpPr>
          <p:nvPr>
            <p:ph type="sldImg"/>
          </p:nvPr>
        </p:nvSpPr>
        <p:spPr>
          <a:ln/>
        </p:spPr>
      </p:sp>
      <p:sp>
        <p:nvSpPr>
          <p:cNvPr id="91140"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5050696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a:solidFill>
                  <a:schemeClr val="tx1"/>
                </a:solidFill>
                <a:latin typeface="Arial" panose="020B0604020202020204" pitchFamily="34" charset="0"/>
              </a:defRPr>
            </a:lvl1pPr>
            <a:lvl2pPr marL="742950" indent="-285750" defTabSz="920750">
              <a:defRPr>
                <a:solidFill>
                  <a:schemeClr val="tx1"/>
                </a:solidFill>
                <a:latin typeface="Arial" panose="020B0604020202020204" pitchFamily="34" charset="0"/>
              </a:defRPr>
            </a:lvl2pPr>
            <a:lvl3pPr marL="1143000" indent="-228600" defTabSz="920750">
              <a:defRPr>
                <a:solidFill>
                  <a:schemeClr val="tx1"/>
                </a:solidFill>
                <a:latin typeface="Arial" panose="020B0604020202020204" pitchFamily="34" charset="0"/>
              </a:defRPr>
            </a:lvl3pPr>
            <a:lvl4pPr marL="1600200" indent="-228600" defTabSz="920750">
              <a:defRPr>
                <a:solidFill>
                  <a:schemeClr val="tx1"/>
                </a:solidFill>
                <a:latin typeface="Arial" panose="020B0604020202020204" pitchFamily="34" charset="0"/>
              </a:defRPr>
            </a:lvl4pPr>
            <a:lvl5pPr marL="2057400" indent="-228600" defTabSz="920750">
              <a:defRPr>
                <a:solidFill>
                  <a:schemeClr val="tx1"/>
                </a:solidFill>
                <a:latin typeface="Arial" panose="020B0604020202020204" pitchFamily="34" charset="0"/>
              </a:defRPr>
            </a:lvl5pPr>
            <a:lvl6pPr marL="2514600" indent="-228600" defTabSz="920750" eaLnBrk="0" fontAlgn="base" hangingPunct="0">
              <a:spcBef>
                <a:spcPct val="0"/>
              </a:spcBef>
              <a:spcAft>
                <a:spcPct val="0"/>
              </a:spcAft>
              <a:defRPr>
                <a:solidFill>
                  <a:schemeClr val="tx1"/>
                </a:solidFill>
                <a:latin typeface="Arial" panose="020B0604020202020204" pitchFamily="34" charset="0"/>
              </a:defRPr>
            </a:lvl6pPr>
            <a:lvl7pPr marL="2971800" indent="-228600" defTabSz="920750" eaLnBrk="0" fontAlgn="base" hangingPunct="0">
              <a:spcBef>
                <a:spcPct val="0"/>
              </a:spcBef>
              <a:spcAft>
                <a:spcPct val="0"/>
              </a:spcAft>
              <a:defRPr>
                <a:solidFill>
                  <a:schemeClr val="tx1"/>
                </a:solidFill>
                <a:latin typeface="Arial" panose="020B0604020202020204" pitchFamily="34" charset="0"/>
              </a:defRPr>
            </a:lvl7pPr>
            <a:lvl8pPr marL="3429000" indent="-228600" defTabSz="920750" eaLnBrk="0" fontAlgn="base" hangingPunct="0">
              <a:spcBef>
                <a:spcPct val="0"/>
              </a:spcBef>
              <a:spcAft>
                <a:spcPct val="0"/>
              </a:spcAft>
              <a:defRPr>
                <a:solidFill>
                  <a:schemeClr val="tx1"/>
                </a:solidFill>
                <a:latin typeface="Arial" panose="020B0604020202020204" pitchFamily="34" charset="0"/>
              </a:defRPr>
            </a:lvl8pPr>
            <a:lvl9pPr marL="3886200" indent="-228600" defTabSz="920750" eaLnBrk="0" fontAlgn="base" hangingPunct="0">
              <a:spcBef>
                <a:spcPct val="0"/>
              </a:spcBef>
              <a:spcAft>
                <a:spcPct val="0"/>
              </a:spcAft>
              <a:defRPr>
                <a:solidFill>
                  <a:schemeClr val="tx1"/>
                </a:solidFill>
                <a:latin typeface="Arial" panose="020B0604020202020204" pitchFamily="34" charset="0"/>
              </a:defRPr>
            </a:lvl9pPr>
          </a:lstStyle>
          <a:p>
            <a:fld id="{6D6DEFC6-8A4E-4AFA-A2AD-37E6DA0676EC}" type="slidenum">
              <a:rPr lang="en-US" altLang="en-US">
                <a:latin typeface="Times New Roman" panose="02020603050405020304" pitchFamily="18" charset="0"/>
              </a:rPr>
              <a:pPr/>
              <a:t>26</a:t>
            </a:fld>
            <a:endParaRPr lang="en-US" altLang="en-US">
              <a:latin typeface="Times New Roman" panose="02020603050405020304" pitchFamily="18" charset="0"/>
            </a:endParaRPr>
          </a:p>
        </p:txBody>
      </p:sp>
      <p:sp>
        <p:nvSpPr>
          <p:cNvPr id="92163" name="Rectangle 1026"/>
          <p:cNvSpPr>
            <a:spLocks noGrp="1" noRot="1" noChangeAspect="1" noChangeArrowheads="1" noTextEdit="1"/>
          </p:cNvSpPr>
          <p:nvPr>
            <p:ph type="sldImg"/>
          </p:nvPr>
        </p:nvSpPr>
        <p:spPr>
          <a:ln/>
        </p:spPr>
      </p:sp>
      <p:sp>
        <p:nvSpPr>
          <p:cNvPr id="92164"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Piaget’s fourth and final cognitive stage</a:t>
            </a:r>
          </a:p>
          <a:p>
            <a:r>
              <a:rPr lang="en-US" altLang="en-US" dirty="0"/>
              <a:t>Individuals move beyond reasoning only about concrete experiences.</a:t>
            </a:r>
          </a:p>
          <a:p>
            <a:r>
              <a:rPr lang="en-US" altLang="en-US" dirty="0"/>
              <a:t> </a:t>
            </a:r>
          </a:p>
          <a:p>
            <a:r>
              <a:rPr lang="en-US" altLang="en-US" dirty="0"/>
              <a:t> </a:t>
            </a:r>
          </a:p>
        </p:txBody>
      </p:sp>
    </p:spTree>
    <p:extLst>
      <p:ext uri="{BB962C8B-B14F-4D97-AF65-F5344CB8AC3E}">
        <p14:creationId xmlns:p14="http://schemas.microsoft.com/office/powerpoint/2010/main" val="16084694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942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a:solidFill>
                  <a:schemeClr val="tx1"/>
                </a:solidFill>
                <a:latin typeface="Arial" panose="020B0604020202020204" pitchFamily="34" charset="0"/>
              </a:defRPr>
            </a:lvl1pPr>
            <a:lvl2pPr marL="742950" indent="-285750" defTabSz="920750">
              <a:defRPr>
                <a:solidFill>
                  <a:schemeClr val="tx1"/>
                </a:solidFill>
                <a:latin typeface="Arial" panose="020B0604020202020204" pitchFamily="34" charset="0"/>
              </a:defRPr>
            </a:lvl2pPr>
            <a:lvl3pPr marL="1143000" indent="-228600" defTabSz="920750">
              <a:defRPr>
                <a:solidFill>
                  <a:schemeClr val="tx1"/>
                </a:solidFill>
                <a:latin typeface="Arial" panose="020B0604020202020204" pitchFamily="34" charset="0"/>
              </a:defRPr>
            </a:lvl3pPr>
            <a:lvl4pPr marL="1600200" indent="-228600" defTabSz="920750">
              <a:defRPr>
                <a:solidFill>
                  <a:schemeClr val="tx1"/>
                </a:solidFill>
                <a:latin typeface="Arial" panose="020B0604020202020204" pitchFamily="34" charset="0"/>
              </a:defRPr>
            </a:lvl4pPr>
            <a:lvl5pPr marL="2057400" indent="-228600" defTabSz="920750">
              <a:defRPr>
                <a:solidFill>
                  <a:schemeClr val="tx1"/>
                </a:solidFill>
                <a:latin typeface="Arial" panose="020B0604020202020204" pitchFamily="34" charset="0"/>
              </a:defRPr>
            </a:lvl5pPr>
            <a:lvl6pPr marL="2514600" indent="-228600" defTabSz="920750" eaLnBrk="0" fontAlgn="base" hangingPunct="0">
              <a:spcBef>
                <a:spcPct val="0"/>
              </a:spcBef>
              <a:spcAft>
                <a:spcPct val="0"/>
              </a:spcAft>
              <a:defRPr>
                <a:solidFill>
                  <a:schemeClr val="tx1"/>
                </a:solidFill>
                <a:latin typeface="Arial" panose="020B0604020202020204" pitchFamily="34" charset="0"/>
              </a:defRPr>
            </a:lvl6pPr>
            <a:lvl7pPr marL="2971800" indent="-228600" defTabSz="920750" eaLnBrk="0" fontAlgn="base" hangingPunct="0">
              <a:spcBef>
                <a:spcPct val="0"/>
              </a:spcBef>
              <a:spcAft>
                <a:spcPct val="0"/>
              </a:spcAft>
              <a:defRPr>
                <a:solidFill>
                  <a:schemeClr val="tx1"/>
                </a:solidFill>
                <a:latin typeface="Arial" panose="020B0604020202020204" pitchFamily="34" charset="0"/>
              </a:defRPr>
            </a:lvl7pPr>
            <a:lvl8pPr marL="3429000" indent="-228600" defTabSz="920750" eaLnBrk="0" fontAlgn="base" hangingPunct="0">
              <a:spcBef>
                <a:spcPct val="0"/>
              </a:spcBef>
              <a:spcAft>
                <a:spcPct val="0"/>
              </a:spcAft>
              <a:defRPr>
                <a:solidFill>
                  <a:schemeClr val="tx1"/>
                </a:solidFill>
                <a:latin typeface="Arial" panose="020B0604020202020204" pitchFamily="34" charset="0"/>
              </a:defRPr>
            </a:lvl8pPr>
            <a:lvl9pPr marL="3886200" indent="-228600" defTabSz="920750" eaLnBrk="0" fontAlgn="base" hangingPunct="0">
              <a:spcBef>
                <a:spcPct val="0"/>
              </a:spcBef>
              <a:spcAft>
                <a:spcPct val="0"/>
              </a:spcAft>
              <a:defRPr>
                <a:solidFill>
                  <a:schemeClr val="tx1"/>
                </a:solidFill>
                <a:latin typeface="Arial" panose="020B0604020202020204" pitchFamily="34" charset="0"/>
              </a:defRPr>
            </a:lvl9pPr>
          </a:lstStyle>
          <a:p>
            <a:fld id="{93428975-C448-470E-95CA-E2C2D28684F9}" type="slidenum">
              <a:rPr lang="en-US" altLang="en-US">
                <a:latin typeface="Times New Roman" panose="02020603050405020304" pitchFamily="18" charset="0"/>
              </a:rPr>
              <a:pPr/>
              <a:t>27</a:t>
            </a:fld>
            <a:endParaRPr lang="en-US" altLang="en-US">
              <a:latin typeface="Times New Roman" panose="02020603050405020304" pitchFamily="18" charset="0"/>
            </a:endParaRPr>
          </a:p>
        </p:txBody>
      </p:sp>
    </p:spTree>
    <p:extLst>
      <p:ext uri="{BB962C8B-B14F-4D97-AF65-F5344CB8AC3E}">
        <p14:creationId xmlns:p14="http://schemas.microsoft.com/office/powerpoint/2010/main" val="16764151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a:solidFill>
                  <a:schemeClr val="tx1"/>
                </a:solidFill>
                <a:latin typeface="Arial" panose="020B0604020202020204" pitchFamily="34" charset="0"/>
              </a:defRPr>
            </a:lvl1pPr>
            <a:lvl2pPr marL="742950" indent="-285750" defTabSz="920750">
              <a:defRPr>
                <a:solidFill>
                  <a:schemeClr val="tx1"/>
                </a:solidFill>
                <a:latin typeface="Arial" panose="020B0604020202020204" pitchFamily="34" charset="0"/>
              </a:defRPr>
            </a:lvl2pPr>
            <a:lvl3pPr marL="1143000" indent="-228600" defTabSz="920750">
              <a:defRPr>
                <a:solidFill>
                  <a:schemeClr val="tx1"/>
                </a:solidFill>
                <a:latin typeface="Arial" panose="020B0604020202020204" pitchFamily="34" charset="0"/>
              </a:defRPr>
            </a:lvl3pPr>
            <a:lvl4pPr marL="1600200" indent="-228600" defTabSz="920750">
              <a:defRPr>
                <a:solidFill>
                  <a:schemeClr val="tx1"/>
                </a:solidFill>
                <a:latin typeface="Arial" panose="020B0604020202020204" pitchFamily="34" charset="0"/>
              </a:defRPr>
            </a:lvl4pPr>
            <a:lvl5pPr marL="2057400" indent="-228600" defTabSz="920750">
              <a:defRPr>
                <a:solidFill>
                  <a:schemeClr val="tx1"/>
                </a:solidFill>
                <a:latin typeface="Arial" panose="020B0604020202020204" pitchFamily="34" charset="0"/>
              </a:defRPr>
            </a:lvl5pPr>
            <a:lvl6pPr marL="2514600" indent="-228600" defTabSz="920750" eaLnBrk="0" fontAlgn="base" hangingPunct="0">
              <a:spcBef>
                <a:spcPct val="0"/>
              </a:spcBef>
              <a:spcAft>
                <a:spcPct val="0"/>
              </a:spcAft>
              <a:defRPr>
                <a:solidFill>
                  <a:schemeClr val="tx1"/>
                </a:solidFill>
                <a:latin typeface="Arial" panose="020B0604020202020204" pitchFamily="34" charset="0"/>
              </a:defRPr>
            </a:lvl6pPr>
            <a:lvl7pPr marL="2971800" indent="-228600" defTabSz="920750" eaLnBrk="0" fontAlgn="base" hangingPunct="0">
              <a:spcBef>
                <a:spcPct val="0"/>
              </a:spcBef>
              <a:spcAft>
                <a:spcPct val="0"/>
              </a:spcAft>
              <a:defRPr>
                <a:solidFill>
                  <a:schemeClr val="tx1"/>
                </a:solidFill>
                <a:latin typeface="Arial" panose="020B0604020202020204" pitchFamily="34" charset="0"/>
              </a:defRPr>
            </a:lvl7pPr>
            <a:lvl8pPr marL="3429000" indent="-228600" defTabSz="920750" eaLnBrk="0" fontAlgn="base" hangingPunct="0">
              <a:spcBef>
                <a:spcPct val="0"/>
              </a:spcBef>
              <a:spcAft>
                <a:spcPct val="0"/>
              </a:spcAft>
              <a:defRPr>
                <a:solidFill>
                  <a:schemeClr val="tx1"/>
                </a:solidFill>
                <a:latin typeface="Arial" panose="020B0604020202020204" pitchFamily="34" charset="0"/>
              </a:defRPr>
            </a:lvl8pPr>
            <a:lvl9pPr marL="3886200" indent="-228600" defTabSz="920750" eaLnBrk="0" fontAlgn="base" hangingPunct="0">
              <a:spcBef>
                <a:spcPct val="0"/>
              </a:spcBef>
              <a:spcAft>
                <a:spcPct val="0"/>
              </a:spcAft>
              <a:defRPr>
                <a:solidFill>
                  <a:schemeClr val="tx1"/>
                </a:solidFill>
                <a:latin typeface="Arial" panose="020B0604020202020204" pitchFamily="34" charset="0"/>
              </a:defRPr>
            </a:lvl9pPr>
          </a:lstStyle>
          <a:p>
            <a:fld id="{E28CE0EF-156A-40C0-BD27-90A6C56AA33A}" type="slidenum">
              <a:rPr lang="en-US" altLang="en-US">
                <a:latin typeface="Times New Roman" panose="02020603050405020304" pitchFamily="18" charset="0"/>
              </a:rPr>
              <a:pPr/>
              <a:t>28</a:t>
            </a:fld>
            <a:endParaRPr lang="en-US" altLang="en-US">
              <a:latin typeface="Times New Roman" panose="02020603050405020304" pitchFamily="18" charset="0"/>
            </a:endParaRPr>
          </a:p>
        </p:txBody>
      </p:sp>
      <p:sp>
        <p:nvSpPr>
          <p:cNvPr id="100355" name="Rectangle 1026"/>
          <p:cNvSpPr>
            <a:spLocks noGrp="1" noRot="1" noChangeAspect="1" noChangeArrowheads="1" noTextEdit="1"/>
          </p:cNvSpPr>
          <p:nvPr>
            <p:ph type="sldImg"/>
          </p:nvPr>
        </p:nvSpPr>
        <p:spPr>
          <a:ln/>
        </p:spPr>
      </p:sp>
      <p:sp>
        <p:nvSpPr>
          <p:cNvPr id="100356"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7595550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a:solidFill>
                  <a:schemeClr val="tx1"/>
                </a:solidFill>
                <a:latin typeface="Arial" panose="020B0604020202020204" pitchFamily="34" charset="0"/>
              </a:defRPr>
            </a:lvl1pPr>
            <a:lvl2pPr marL="742950" indent="-285750" defTabSz="920750">
              <a:defRPr>
                <a:solidFill>
                  <a:schemeClr val="tx1"/>
                </a:solidFill>
                <a:latin typeface="Arial" panose="020B0604020202020204" pitchFamily="34" charset="0"/>
              </a:defRPr>
            </a:lvl2pPr>
            <a:lvl3pPr marL="1143000" indent="-228600" defTabSz="920750">
              <a:defRPr>
                <a:solidFill>
                  <a:schemeClr val="tx1"/>
                </a:solidFill>
                <a:latin typeface="Arial" panose="020B0604020202020204" pitchFamily="34" charset="0"/>
              </a:defRPr>
            </a:lvl3pPr>
            <a:lvl4pPr marL="1600200" indent="-228600" defTabSz="920750">
              <a:defRPr>
                <a:solidFill>
                  <a:schemeClr val="tx1"/>
                </a:solidFill>
                <a:latin typeface="Arial" panose="020B0604020202020204" pitchFamily="34" charset="0"/>
              </a:defRPr>
            </a:lvl4pPr>
            <a:lvl5pPr marL="2057400" indent="-228600" defTabSz="920750">
              <a:defRPr>
                <a:solidFill>
                  <a:schemeClr val="tx1"/>
                </a:solidFill>
                <a:latin typeface="Arial" panose="020B0604020202020204" pitchFamily="34" charset="0"/>
              </a:defRPr>
            </a:lvl5pPr>
            <a:lvl6pPr marL="2514600" indent="-228600" defTabSz="920750" eaLnBrk="0" fontAlgn="base" hangingPunct="0">
              <a:spcBef>
                <a:spcPct val="0"/>
              </a:spcBef>
              <a:spcAft>
                <a:spcPct val="0"/>
              </a:spcAft>
              <a:defRPr>
                <a:solidFill>
                  <a:schemeClr val="tx1"/>
                </a:solidFill>
                <a:latin typeface="Arial" panose="020B0604020202020204" pitchFamily="34" charset="0"/>
              </a:defRPr>
            </a:lvl6pPr>
            <a:lvl7pPr marL="2971800" indent="-228600" defTabSz="920750" eaLnBrk="0" fontAlgn="base" hangingPunct="0">
              <a:spcBef>
                <a:spcPct val="0"/>
              </a:spcBef>
              <a:spcAft>
                <a:spcPct val="0"/>
              </a:spcAft>
              <a:defRPr>
                <a:solidFill>
                  <a:schemeClr val="tx1"/>
                </a:solidFill>
                <a:latin typeface="Arial" panose="020B0604020202020204" pitchFamily="34" charset="0"/>
              </a:defRPr>
            </a:lvl7pPr>
            <a:lvl8pPr marL="3429000" indent="-228600" defTabSz="920750" eaLnBrk="0" fontAlgn="base" hangingPunct="0">
              <a:spcBef>
                <a:spcPct val="0"/>
              </a:spcBef>
              <a:spcAft>
                <a:spcPct val="0"/>
              </a:spcAft>
              <a:defRPr>
                <a:solidFill>
                  <a:schemeClr val="tx1"/>
                </a:solidFill>
                <a:latin typeface="Arial" panose="020B0604020202020204" pitchFamily="34" charset="0"/>
              </a:defRPr>
            </a:lvl8pPr>
            <a:lvl9pPr marL="3886200" indent="-228600" defTabSz="920750" eaLnBrk="0" fontAlgn="base" hangingPunct="0">
              <a:spcBef>
                <a:spcPct val="0"/>
              </a:spcBef>
              <a:spcAft>
                <a:spcPct val="0"/>
              </a:spcAft>
              <a:defRPr>
                <a:solidFill>
                  <a:schemeClr val="tx1"/>
                </a:solidFill>
                <a:latin typeface="Arial" panose="020B0604020202020204" pitchFamily="34" charset="0"/>
              </a:defRPr>
            </a:lvl9pPr>
          </a:lstStyle>
          <a:p>
            <a:fld id="{86A6D456-E4DE-41C0-904E-6DB3D0C36138}" type="slidenum">
              <a:rPr lang="en-US" altLang="en-US">
                <a:latin typeface="Times New Roman" panose="02020603050405020304" pitchFamily="18" charset="0"/>
              </a:rPr>
              <a:pPr/>
              <a:t>29</a:t>
            </a:fld>
            <a:endParaRPr lang="en-US" altLang="en-US">
              <a:latin typeface="Times New Roman" panose="02020603050405020304" pitchFamily="18" charset="0"/>
            </a:endParaRPr>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1283605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a:solidFill>
                  <a:schemeClr val="tx1"/>
                </a:solidFill>
                <a:latin typeface="Arial" panose="020B0604020202020204" pitchFamily="34" charset="0"/>
              </a:defRPr>
            </a:lvl1pPr>
            <a:lvl2pPr marL="742950" indent="-285750" defTabSz="920750">
              <a:defRPr>
                <a:solidFill>
                  <a:schemeClr val="tx1"/>
                </a:solidFill>
                <a:latin typeface="Arial" panose="020B0604020202020204" pitchFamily="34" charset="0"/>
              </a:defRPr>
            </a:lvl2pPr>
            <a:lvl3pPr marL="1143000" indent="-228600" defTabSz="920750">
              <a:defRPr>
                <a:solidFill>
                  <a:schemeClr val="tx1"/>
                </a:solidFill>
                <a:latin typeface="Arial" panose="020B0604020202020204" pitchFamily="34" charset="0"/>
              </a:defRPr>
            </a:lvl3pPr>
            <a:lvl4pPr marL="1600200" indent="-228600" defTabSz="920750">
              <a:defRPr>
                <a:solidFill>
                  <a:schemeClr val="tx1"/>
                </a:solidFill>
                <a:latin typeface="Arial" panose="020B0604020202020204" pitchFamily="34" charset="0"/>
              </a:defRPr>
            </a:lvl4pPr>
            <a:lvl5pPr marL="2057400" indent="-228600" defTabSz="920750">
              <a:defRPr>
                <a:solidFill>
                  <a:schemeClr val="tx1"/>
                </a:solidFill>
                <a:latin typeface="Arial" panose="020B0604020202020204" pitchFamily="34" charset="0"/>
              </a:defRPr>
            </a:lvl5pPr>
            <a:lvl6pPr marL="2514600" indent="-228600" defTabSz="920750" eaLnBrk="0" fontAlgn="base" hangingPunct="0">
              <a:spcBef>
                <a:spcPct val="0"/>
              </a:spcBef>
              <a:spcAft>
                <a:spcPct val="0"/>
              </a:spcAft>
              <a:defRPr>
                <a:solidFill>
                  <a:schemeClr val="tx1"/>
                </a:solidFill>
                <a:latin typeface="Arial" panose="020B0604020202020204" pitchFamily="34" charset="0"/>
              </a:defRPr>
            </a:lvl6pPr>
            <a:lvl7pPr marL="2971800" indent="-228600" defTabSz="920750" eaLnBrk="0" fontAlgn="base" hangingPunct="0">
              <a:spcBef>
                <a:spcPct val="0"/>
              </a:spcBef>
              <a:spcAft>
                <a:spcPct val="0"/>
              </a:spcAft>
              <a:defRPr>
                <a:solidFill>
                  <a:schemeClr val="tx1"/>
                </a:solidFill>
                <a:latin typeface="Arial" panose="020B0604020202020204" pitchFamily="34" charset="0"/>
              </a:defRPr>
            </a:lvl7pPr>
            <a:lvl8pPr marL="3429000" indent="-228600" defTabSz="920750" eaLnBrk="0" fontAlgn="base" hangingPunct="0">
              <a:spcBef>
                <a:spcPct val="0"/>
              </a:spcBef>
              <a:spcAft>
                <a:spcPct val="0"/>
              </a:spcAft>
              <a:defRPr>
                <a:solidFill>
                  <a:schemeClr val="tx1"/>
                </a:solidFill>
                <a:latin typeface="Arial" panose="020B0604020202020204" pitchFamily="34" charset="0"/>
              </a:defRPr>
            </a:lvl8pPr>
            <a:lvl9pPr marL="3886200" indent="-228600" defTabSz="920750" eaLnBrk="0" fontAlgn="base" hangingPunct="0">
              <a:spcBef>
                <a:spcPct val="0"/>
              </a:spcBef>
              <a:spcAft>
                <a:spcPct val="0"/>
              </a:spcAft>
              <a:defRPr>
                <a:solidFill>
                  <a:schemeClr val="tx1"/>
                </a:solidFill>
                <a:latin typeface="Arial" panose="020B0604020202020204" pitchFamily="34" charset="0"/>
              </a:defRPr>
            </a:lvl9pPr>
          </a:lstStyle>
          <a:p>
            <a:fld id="{37B341EC-36D5-486B-856A-9F5F599F2C0B}" type="slidenum">
              <a:rPr lang="en-US" altLang="en-US">
                <a:latin typeface="Times New Roman" panose="02020603050405020304" pitchFamily="18" charset="0"/>
              </a:rPr>
              <a:pPr/>
              <a:t>3</a:t>
            </a:fld>
            <a:endParaRPr lang="en-US" altLang="en-US">
              <a:latin typeface="Times New Roman" panose="02020603050405020304" pitchFamily="18" charset="0"/>
            </a:endParaRPr>
          </a:p>
        </p:txBody>
      </p:sp>
    </p:spTree>
    <p:extLst>
      <p:ext uri="{BB962C8B-B14F-4D97-AF65-F5344CB8AC3E}">
        <p14:creationId xmlns:p14="http://schemas.microsoft.com/office/powerpoint/2010/main" val="12920712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a:solidFill>
                  <a:schemeClr val="tx1"/>
                </a:solidFill>
                <a:latin typeface="Arial" panose="020B0604020202020204" pitchFamily="34" charset="0"/>
              </a:defRPr>
            </a:lvl1pPr>
            <a:lvl2pPr marL="742950" indent="-285750" defTabSz="920750">
              <a:defRPr>
                <a:solidFill>
                  <a:schemeClr val="tx1"/>
                </a:solidFill>
                <a:latin typeface="Arial" panose="020B0604020202020204" pitchFamily="34" charset="0"/>
              </a:defRPr>
            </a:lvl2pPr>
            <a:lvl3pPr marL="1143000" indent="-228600" defTabSz="920750">
              <a:defRPr>
                <a:solidFill>
                  <a:schemeClr val="tx1"/>
                </a:solidFill>
                <a:latin typeface="Arial" panose="020B0604020202020204" pitchFamily="34" charset="0"/>
              </a:defRPr>
            </a:lvl3pPr>
            <a:lvl4pPr marL="1600200" indent="-228600" defTabSz="920750">
              <a:defRPr>
                <a:solidFill>
                  <a:schemeClr val="tx1"/>
                </a:solidFill>
                <a:latin typeface="Arial" panose="020B0604020202020204" pitchFamily="34" charset="0"/>
              </a:defRPr>
            </a:lvl4pPr>
            <a:lvl5pPr marL="2057400" indent="-228600" defTabSz="920750">
              <a:defRPr>
                <a:solidFill>
                  <a:schemeClr val="tx1"/>
                </a:solidFill>
                <a:latin typeface="Arial" panose="020B0604020202020204" pitchFamily="34" charset="0"/>
              </a:defRPr>
            </a:lvl5pPr>
            <a:lvl6pPr marL="2514600" indent="-228600" defTabSz="920750" eaLnBrk="0" fontAlgn="base" hangingPunct="0">
              <a:spcBef>
                <a:spcPct val="0"/>
              </a:spcBef>
              <a:spcAft>
                <a:spcPct val="0"/>
              </a:spcAft>
              <a:defRPr>
                <a:solidFill>
                  <a:schemeClr val="tx1"/>
                </a:solidFill>
                <a:latin typeface="Arial" panose="020B0604020202020204" pitchFamily="34" charset="0"/>
              </a:defRPr>
            </a:lvl6pPr>
            <a:lvl7pPr marL="2971800" indent="-228600" defTabSz="920750" eaLnBrk="0" fontAlgn="base" hangingPunct="0">
              <a:spcBef>
                <a:spcPct val="0"/>
              </a:spcBef>
              <a:spcAft>
                <a:spcPct val="0"/>
              </a:spcAft>
              <a:defRPr>
                <a:solidFill>
                  <a:schemeClr val="tx1"/>
                </a:solidFill>
                <a:latin typeface="Arial" panose="020B0604020202020204" pitchFamily="34" charset="0"/>
              </a:defRPr>
            </a:lvl7pPr>
            <a:lvl8pPr marL="3429000" indent="-228600" defTabSz="920750" eaLnBrk="0" fontAlgn="base" hangingPunct="0">
              <a:spcBef>
                <a:spcPct val="0"/>
              </a:spcBef>
              <a:spcAft>
                <a:spcPct val="0"/>
              </a:spcAft>
              <a:defRPr>
                <a:solidFill>
                  <a:schemeClr val="tx1"/>
                </a:solidFill>
                <a:latin typeface="Arial" panose="020B0604020202020204" pitchFamily="34" charset="0"/>
              </a:defRPr>
            </a:lvl8pPr>
            <a:lvl9pPr marL="3886200" indent="-228600" defTabSz="920750" eaLnBrk="0" fontAlgn="base" hangingPunct="0">
              <a:spcBef>
                <a:spcPct val="0"/>
              </a:spcBef>
              <a:spcAft>
                <a:spcPct val="0"/>
              </a:spcAft>
              <a:defRPr>
                <a:solidFill>
                  <a:schemeClr val="tx1"/>
                </a:solidFill>
                <a:latin typeface="Arial" panose="020B0604020202020204" pitchFamily="34" charset="0"/>
              </a:defRPr>
            </a:lvl9pPr>
          </a:lstStyle>
          <a:p>
            <a:fld id="{20B3DD37-9074-4F6F-A492-F61F44701F50}" type="slidenum">
              <a:rPr lang="en-US" altLang="en-US">
                <a:latin typeface="Times New Roman" panose="02020603050405020304" pitchFamily="18" charset="0"/>
              </a:rPr>
              <a:pPr/>
              <a:t>30</a:t>
            </a:fld>
            <a:endParaRPr lang="en-US" altLang="en-US">
              <a:latin typeface="Times New Roman" panose="02020603050405020304" pitchFamily="18" charset="0"/>
            </a:endParaRPr>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37113537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p:spPr>
      </p:sp>
      <p:sp>
        <p:nvSpPr>
          <p:cNvPr id="1054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054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a:solidFill>
                  <a:schemeClr val="tx1"/>
                </a:solidFill>
                <a:latin typeface="Arial" panose="020B0604020202020204" pitchFamily="34" charset="0"/>
              </a:defRPr>
            </a:lvl1pPr>
            <a:lvl2pPr marL="742950" indent="-285750" defTabSz="920750">
              <a:defRPr>
                <a:solidFill>
                  <a:schemeClr val="tx1"/>
                </a:solidFill>
                <a:latin typeface="Arial" panose="020B0604020202020204" pitchFamily="34" charset="0"/>
              </a:defRPr>
            </a:lvl2pPr>
            <a:lvl3pPr marL="1143000" indent="-228600" defTabSz="920750">
              <a:defRPr>
                <a:solidFill>
                  <a:schemeClr val="tx1"/>
                </a:solidFill>
                <a:latin typeface="Arial" panose="020B0604020202020204" pitchFamily="34" charset="0"/>
              </a:defRPr>
            </a:lvl3pPr>
            <a:lvl4pPr marL="1600200" indent="-228600" defTabSz="920750">
              <a:defRPr>
                <a:solidFill>
                  <a:schemeClr val="tx1"/>
                </a:solidFill>
                <a:latin typeface="Arial" panose="020B0604020202020204" pitchFamily="34" charset="0"/>
              </a:defRPr>
            </a:lvl4pPr>
            <a:lvl5pPr marL="2057400" indent="-228600" defTabSz="920750">
              <a:defRPr>
                <a:solidFill>
                  <a:schemeClr val="tx1"/>
                </a:solidFill>
                <a:latin typeface="Arial" panose="020B0604020202020204" pitchFamily="34" charset="0"/>
              </a:defRPr>
            </a:lvl5pPr>
            <a:lvl6pPr marL="2514600" indent="-228600" defTabSz="920750" eaLnBrk="0" fontAlgn="base" hangingPunct="0">
              <a:spcBef>
                <a:spcPct val="0"/>
              </a:spcBef>
              <a:spcAft>
                <a:spcPct val="0"/>
              </a:spcAft>
              <a:defRPr>
                <a:solidFill>
                  <a:schemeClr val="tx1"/>
                </a:solidFill>
                <a:latin typeface="Arial" panose="020B0604020202020204" pitchFamily="34" charset="0"/>
              </a:defRPr>
            </a:lvl6pPr>
            <a:lvl7pPr marL="2971800" indent="-228600" defTabSz="920750" eaLnBrk="0" fontAlgn="base" hangingPunct="0">
              <a:spcBef>
                <a:spcPct val="0"/>
              </a:spcBef>
              <a:spcAft>
                <a:spcPct val="0"/>
              </a:spcAft>
              <a:defRPr>
                <a:solidFill>
                  <a:schemeClr val="tx1"/>
                </a:solidFill>
                <a:latin typeface="Arial" panose="020B0604020202020204" pitchFamily="34" charset="0"/>
              </a:defRPr>
            </a:lvl7pPr>
            <a:lvl8pPr marL="3429000" indent="-228600" defTabSz="920750" eaLnBrk="0" fontAlgn="base" hangingPunct="0">
              <a:spcBef>
                <a:spcPct val="0"/>
              </a:spcBef>
              <a:spcAft>
                <a:spcPct val="0"/>
              </a:spcAft>
              <a:defRPr>
                <a:solidFill>
                  <a:schemeClr val="tx1"/>
                </a:solidFill>
                <a:latin typeface="Arial" panose="020B0604020202020204" pitchFamily="34" charset="0"/>
              </a:defRPr>
            </a:lvl8pPr>
            <a:lvl9pPr marL="3886200" indent="-228600" defTabSz="920750" eaLnBrk="0" fontAlgn="base" hangingPunct="0">
              <a:spcBef>
                <a:spcPct val="0"/>
              </a:spcBef>
              <a:spcAft>
                <a:spcPct val="0"/>
              </a:spcAft>
              <a:defRPr>
                <a:solidFill>
                  <a:schemeClr val="tx1"/>
                </a:solidFill>
                <a:latin typeface="Arial" panose="020B0604020202020204" pitchFamily="34" charset="0"/>
              </a:defRPr>
            </a:lvl9pPr>
          </a:lstStyle>
          <a:p>
            <a:fld id="{F105633E-DEA3-4198-9818-E9490EEFDAB6}" type="slidenum">
              <a:rPr lang="en-US" altLang="en-US">
                <a:latin typeface="Times New Roman" panose="02020603050405020304" pitchFamily="18" charset="0"/>
              </a:rPr>
              <a:pPr/>
              <a:t>31</a:t>
            </a:fld>
            <a:endParaRPr lang="en-US" altLang="en-US">
              <a:latin typeface="Times New Roman" panose="02020603050405020304" pitchFamily="18" charset="0"/>
            </a:endParaRPr>
          </a:p>
        </p:txBody>
      </p:sp>
    </p:spTree>
    <p:extLst>
      <p:ext uri="{BB962C8B-B14F-4D97-AF65-F5344CB8AC3E}">
        <p14:creationId xmlns:p14="http://schemas.microsoft.com/office/powerpoint/2010/main" val="40460797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065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a:solidFill>
                  <a:schemeClr val="tx1"/>
                </a:solidFill>
                <a:latin typeface="Arial" panose="020B0604020202020204" pitchFamily="34" charset="0"/>
              </a:defRPr>
            </a:lvl1pPr>
            <a:lvl2pPr marL="742950" indent="-285750" defTabSz="920750">
              <a:defRPr>
                <a:solidFill>
                  <a:schemeClr val="tx1"/>
                </a:solidFill>
                <a:latin typeface="Arial" panose="020B0604020202020204" pitchFamily="34" charset="0"/>
              </a:defRPr>
            </a:lvl2pPr>
            <a:lvl3pPr marL="1143000" indent="-228600" defTabSz="920750">
              <a:defRPr>
                <a:solidFill>
                  <a:schemeClr val="tx1"/>
                </a:solidFill>
                <a:latin typeface="Arial" panose="020B0604020202020204" pitchFamily="34" charset="0"/>
              </a:defRPr>
            </a:lvl3pPr>
            <a:lvl4pPr marL="1600200" indent="-228600" defTabSz="920750">
              <a:defRPr>
                <a:solidFill>
                  <a:schemeClr val="tx1"/>
                </a:solidFill>
                <a:latin typeface="Arial" panose="020B0604020202020204" pitchFamily="34" charset="0"/>
              </a:defRPr>
            </a:lvl4pPr>
            <a:lvl5pPr marL="2057400" indent="-228600" defTabSz="920750">
              <a:defRPr>
                <a:solidFill>
                  <a:schemeClr val="tx1"/>
                </a:solidFill>
                <a:latin typeface="Arial" panose="020B0604020202020204" pitchFamily="34" charset="0"/>
              </a:defRPr>
            </a:lvl5pPr>
            <a:lvl6pPr marL="2514600" indent="-228600" defTabSz="920750" eaLnBrk="0" fontAlgn="base" hangingPunct="0">
              <a:spcBef>
                <a:spcPct val="0"/>
              </a:spcBef>
              <a:spcAft>
                <a:spcPct val="0"/>
              </a:spcAft>
              <a:defRPr>
                <a:solidFill>
                  <a:schemeClr val="tx1"/>
                </a:solidFill>
                <a:latin typeface="Arial" panose="020B0604020202020204" pitchFamily="34" charset="0"/>
              </a:defRPr>
            </a:lvl6pPr>
            <a:lvl7pPr marL="2971800" indent="-228600" defTabSz="920750" eaLnBrk="0" fontAlgn="base" hangingPunct="0">
              <a:spcBef>
                <a:spcPct val="0"/>
              </a:spcBef>
              <a:spcAft>
                <a:spcPct val="0"/>
              </a:spcAft>
              <a:defRPr>
                <a:solidFill>
                  <a:schemeClr val="tx1"/>
                </a:solidFill>
                <a:latin typeface="Arial" panose="020B0604020202020204" pitchFamily="34" charset="0"/>
              </a:defRPr>
            </a:lvl7pPr>
            <a:lvl8pPr marL="3429000" indent="-228600" defTabSz="920750" eaLnBrk="0" fontAlgn="base" hangingPunct="0">
              <a:spcBef>
                <a:spcPct val="0"/>
              </a:spcBef>
              <a:spcAft>
                <a:spcPct val="0"/>
              </a:spcAft>
              <a:defRPr>
                <a:solidFill>
                  <a:schemeClr val="tx1"/>
                </a:solidFill>
                <a:latin typeface="Arial" panose="020B0604020202020204" pitchFamily="34" charset="0"/>
              </a:defRPr>
            </a:lvl8pPr>
            <a:lvl9pPr marL="3886200" indent="-228600" defTabSz="920750" eaLnBrk="0" fontAlgn="base" hangingPunct="0">
              <a:spcBef>
                <a:spcPct val="0"/>
              </a:spcBef>
              <a:spcAft>
                <a:spcPct val="0"/>
              </a:spcAft>
              <a:defRPr>
                <a:solidFill>
                  <a:schemeClr val="tx1"/>
                </a:solidFill>
                <a:latin typeface="Arial" panose="020B0604020202020204" pitchFamily="34" charset="0"/>
              </a:defRPr>
            </a:lvl9pPr>
          </a:lstStyle>
          <a:p>
            <a:fld id="{7F2BBD4D-5940-420D-B7C5-546B3082BC17}" type="slidenum">
              <a:rPr lang="en-US" altLang="en-US">
                <a:latin typeface="Times New Roman" panose="02020603050405020304" pitchFamily="18" charset="0"/>
              </a:rPr>
              <a:pPr/>
              <a:t>32</a:t>
            </a:fld>
            <a:endParaRPr lang="en-US" altLang="en-US">
              <a:latin typeface="Times New Roman" panose="02020603050405020304" pitchFamily="18" charset="0"/>
            </a:endParaRPr>
          </a:p>
        </p:txBody>
      </p:sp>
    </p:spTree>
    <p:extLst>
      <p:ext uri="{BB962C8B-B14F-4D97-AF65-F5344CB8AC3E}">
        <p14:creationId xmlns:p14="http://schemas.microsoft.com/office/powerpoint/2010/main" val="34625878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a:solidFill>
                  <a:schemeClr val="tx1"/>
                </a:solidFill>
                <a:latin typeface="Arial" panose="020B0604020202020204" pitchFamily="34" charset="0"/>
              </a:defRPr>
            </a:lvl1pPr>
            <a:lvl2pPr marL="742950" indent="-285750" defTabSz="920750">
              <a:defRPr>
                <a:solidFill>
                  <a:schemeClr val="tx1"/>
                </a:solidFill>
                <a:latin typeface="Arial" panose="020B0604020202020204" pitchFamily="34" charset="0"/>
              </a:defRPr>
            </a:lvl2pPr>
            <a:lvl3pPr marL="1143000" indent="-228600" defTabSz="920750">
              <a:defRPr>
                <a:solidFill>
                  <a:schemeClr val="tx1"/>
                </a:solidFill>
                <a:latin typeface="Arial" panose="020B0604020202020204" pitchFamily="34" charset="0"/>
              </a:defRPr>
            </a:lvl3pPr>
            <a:lvl4pPr marL="1600200" indent="-228600" defTabSz="920750">
              <a:defRPr>
                <a:solidFill>
                  <a:schemeClr val="tx1"/>
                </a:solidFill>
                <a:latin typeface="Arial" panose="020B0604020202020204" pitchFamily="34" charset="0"/>
              </a:defRPr>
            </a:lvl4pPr>
            <a:lvl5pPr marL="2057400" indent="-228600" defTabSz="920750">
              <a:defRPr>
                <a:solidFill>
                  <a:schemeClr val="tx1"/>
                </a:solidFill>
                <a:latin typeface="Arial" panose="020B0604020202020204" pitchFamily="34" charset="0"/>
              </a:defRPr>
            </a:lvl5pPr>
            <a:lvl6pPr marL="2514600" indent="-228600" defTabSz="920750" eaLnBrk="0" fontAlgn="base" hangingPunct="0">
              <a:spcBef>
                <a:spcPct val="0"/>
              </a:spcBef>
              <a:spcAft>
                <a:spcPct val="0"/>
              </a:spcAft>
              <a:defRPr>
                <a:solidFill>
                  <a:schemeClr val="tx1"/>
                </a:solidFill>
                <a:latin typeface="Arial" panose="020B0604020202020204" pitchFamily="34" charset="0"/>
              </a:defRPr>
            </a:lvl6pPr>
            <a:lvl7pPr marL="2971800" indent="-228600" defTabSz="920750" eaLnBrk="0" fontAlgn="base" hangingPunct="0">
              <a:spcBef>
                <a:spcPct val="0"/>
              </a:spcBef>
              <a:spcAft>
                <a:spcPct val="0"/>
              </a:spcAft>
              <a:defRPr>
                <a:solidFill>
                  <a:schemeClr val="tx1"/>
                </a:solidFill>
                <a:latin typeface="Arial" panose="020B0604020202020204" pitchFamily="34" charset="0"/>
              </a:defRPr>
            </a:lvl7pPr>
            <a:lvl8pPr marL="3429000" indent="-228600" defTabSz="920750" eaLnBrk="0" fontAlgn="base" hangingPunct="0">
              <a:spcBef>
                <a:spcPct val="0"/>
              </a:spcBef>
              <a:spcAft>
                <a:spcPct val="0"/>
              </a:spcAft>
              <a:defRPr>
                <a:solidFill>
                  <a:schemeClr val="tx1"/>
                </a:solidFill>
                <a:latin typeface="Arial" panose="020B0604020202020204" pitchFamily="34" charset="0"/>
              </a:defRPr>
            </a:lvl8pPr>
            <a:lvl9pPr marL="3886200" indent="-228600" defTabSz="920750" eaLnBrk="0" fontAlgn="base" hangingPunct="0">
              <a:spcBef>
                <a:spcPct val="0"/>
              </a:spcBef>
              <a:spcAft>
                <a:spcPct val="0"/>
              </a:spcAft>
              <a:defRPr>
                <a:solidFill>
                  <a:schemeClr val="tx1"/>
                </a:solidFill>
                <a:latin typeface="Arial" panose="020B0604020202020204" pitchFamily="34" charset="0"/>
              </a:defRPr>
            </a:lvl9pPr>
          </a:lstStyle>
          <a:p>
            <a:fld id="{CFED783D-FF17-47A2-8276-05EE09A6CE18}" type="slidenum">
              <a:rPr lang="en-US" altLang="en-US">
                <a:latin typeface="Times New Roman" panose="02020603050405020304" pitchFamily="18" charset="0"/>
              </a:rPr>
              <a:pPr/>
              <a:t>33</a:t>
            </a:fld>
            <a:endParaRPr lang="en-US" altLang="en-US">
              <a:latin typeface="Times New Roman" panose="02020603050405020304" pitchFamily="18" charset="0"/>
            </a:endParaRPr>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54262256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a:solidFill>
                  <a:schemeClr val="tx1"/>
                </a:solidFill>
                <a:latin typeface="Arial" panose="020B0604020202020204" pitchFamily="34" charset="0"/>
              </a:defRPr>
            </a:lvl1pPr>
            <a:lvl2pPr marL="742950" indent="-285750" defTabSz="920750">
              <a:defRPr>
                <a:solidFill>
                  <a:schemeClr val="tx1"/>
                </a:solidFill>
                <a:latin typeface="Arial" panose="020B0604020202020204" pitchFamily="34" charset="0"/>
              </a:defRPr>
            </a:lvl2pPr>
            <a:lvl3pPr marL="1143000" indent="-228600" defTabSz="920750">
              <a:defRPr>
                <a:solidFill>
                  <a:schemeClr val="tx1"/>
                </a:solidFill>
                <a:latin typeface="Arial" panose="020B0604020202020204" pitchFamily="34" charset="0"/>
              </a:defRPr>
            </a:lvl3pPr>
            <a:lvl4pPr marL="1600200" indent="-228600" defTabSz="920750">
              <a:defRPr>
                <a:solidFill>
                  <a:schemeClr val="tx1"/>
                </a:solidFill>
                <a:latin typeface="Arial" panose="020B0604020202020204" pitchFamily="34" charset="0"/>
              </a:defRPr>
            </a:lvl4pPr>
            <a:lvl5pPr marL="2057400" indent="-228600" defTabSz="920750">
              <a:defRPr>
                <a:solidFill>
                  <a:schemeClr val="tx1"/>
                </a:solidFill>
                <a:latin typeface="Arial" panose="020B0604020202020204" pitchFamily="34" charset="0"/>
              </a:defRPr>
            </a:lvl5pPr>
            <a:lvl6pPr marL="2514600" indent="-228600" defTabSz="920750" eaLnBrk="0" fontAlgn="base" hangingPunct="0">
              <a:spcBef>
                <a:spcPct val="0"/>
              </a:spcBef>
              <a:spcAft>
                <a:spcPct val="0"/>
              </a:spcAft>
              <a:defRPr>
                <a:solidFill>
                  <a:schemeClr val="tx1"/>
                </a:solidFill>
                <a:latin typeface="Arial" panose="020B0604020202020204" pitchFamily="34" charset="0"/>
              </a:defRPr>
            </a:lvl6pPr>
            <a:lvl7pPr marL="2971800" indent="-228600" defTabSz="920750" eaLnBrk="0" fontAlgn="base" hangingPunct="0">
              <a:spcBef>
                <a:spcPct val="0"/>
              </a:spcBef>
              <a:spcAft>
                <a:spcPct val="0"/>
              </a:spcAft>
              <a:defRPr>
                <a:solidFill>
                  <a:schemeClr val="tx1"/>
                </a:solidFill>
                <a:latin typeface="Arial" panose="020B0604020202020204" pitchFamily="34" charset="0"/>
              </a:defRPr>
            </a:lvl7pPr>
            <a:lvl8pPr marL="3429000" indent="-228600" defTabSz="920750" eaLnBrk="0" fontAlgn="base" hangingPunct="0">
              <a:spcBef>
                <a:spcPct val="0"/>
              </a:spcBef>
              <a:spcAft>
                <a:spcPct val="0"/>
              </a:spcAft>
              <a:defRPr>
                <a:solidFill>
                  <a:schemeClr val="tx1"/>
                </a:solidFill>
                <a:latin typeface="Arial" panose="020B0604020202020204" pitchFamily="34" charset="0"/>
              </a:defRPr>
            </a:lvl8pPr>
            <a:lvl9pPr marL="3886200" indent="-228600" defTabSz="920750" eaLnBrk="0" fontAlgn="base" hangingPunct="0">
              <a:spcBef>
                <a:spcPct val="0"/>
              </a:spcBef>
              <a:spcAft>
                <a:spcPct val="0"/>
              </a:spcAft>
              <a:defRPr>
                <a:solidFill>
                  <a:schemeClr val="tx1"/>
                </a:solidFill>
                <a:latin typeface="Arial" panose="020B0604020202020204" pitchFamily="34" charset="0"/>
              </a:defRPr>
            </a:lvl9pPr>
          </a:lstStyle>
          <a:p>
            <a:fld id="{CCA42444-7235-4E7A-8EFB-028D9FF0CE9C}" type="slidenum">
              <a:rPr lang="en-US" altLang="en-US">
                <a:latin typeface="Times New Roman" panose="02020603050405020304" pitchFamily="18" charset="0"/>
              </a:rPr>
              <a:pPr/>
              <a:t>34</a:t>
            </a:fld>
            <a:endParaRPr lang="en-US" altLang="en-US">
              <a:latin typeface="Times New Roman" panose="02020603050405020304" pitchFamily="18" charset="0"/>
            </a:endParaRPr>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15758600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a:solidFill>
                  <a:schemeClr val="tx1"/>
                </a:solidFill>
                <a:latin typeface="Arial" panose="020B0604020202020204" pitchFamily="34" charset="0"/>
              </a:defRPr>
            </a:lvl1pPr>
            <a:lvl2pPr marL="742950" indent="-285750" defTabSz="920750">
              <a:defRPr>
                <a:solidFill>
                  <a:schemeClr val="tx1"/>
                </a:solidFill>
                <a:latin typeface="Arial" panose="020B0604020202020204" pitchFamily="34" charset="0"/>
              </a:defRPr>
            </a:lvl2pPr>
            <a:lvl3pPr marL="1143000" indent="-228600" defTabSz="920750">
              <a:defRPr>
                <a:solidFill>
                  <a:schemeClr val="tx1"/>
                </a:solidFill>
                <a:latin typeface="Arial" panose="020B0604020202020204" pitchFamily="34" charset="0"/>
              </a:defRPr>
            </a:lvl3pPr>
            <a:lvl4pPr marL="1600200" indent="-228600" defTabSz="920750">
              <a:defRPr>
                <a:solidFill>
                  <a:schemeClr val="tx1"/>
                </a:solidFill>
                <a:latin typeface="Arial" panose="020B0604020202020204" pitchFamily="34" charset="0"/>
              </a:defRPr>
            </a:lvl4pPr>
            <a:lvl5pPr marL="2057400" indent="-228600" defTabSz="920750">
              <a:defRPr>
                <a:solidFill>
                  <a:schemeClr val="tx1"/>
                </a:solidFill>
                <a:latin typeface="Arial" panose="020B0604020202020204" pitchFamily="34" charset="0"/>
              </a:defRPr>
            </a:lvl5pPr>
            <a:lvl6pPr marL="2514600" indent="-228600" defTabSz="920750" eaLnBrk="0" fontAlgn="base" hangingPunct="0">
              <a:spcBef>
                <a:spcPct val="0"/>
              </a:spcBef>
              <a:spcAft>
                <a:spcPct val="0"/>
              </a:spcAft>
              <a:defRPr>
                <a:solidFill>
                  <a:schemeClr val="tx1"/>
                </a:solidFill>
                <a:latin typeface="Arial" panose="020B0604020202020204" pitchFamily="34" charset="0"/>
              </a:defRPr>
            </a:lvl6pPr>
            <a:lvl7pPr marL="2971800" indent="-228600" defTabSz="920750" eaLnBrk="0" fontAlgn="base" hangingPunct="0">
              <a:spcBef>
                <a:spcPct val="0"/>
              </a:spcBef>
              <a:spcAft>
                <a:spcPct val="0"/>
              </a:spcAft>
              <a:defRPr>
                <a:solidFill>
                  <a:schemeClr val="tx1"/>
                </a:solidFill>
                <a:latin typeface="Arial" panose="020B0604020202020204" pitchFamily="34" charset="0"/>
              </a:defRPr>
            </a:lvl7pPr>
            <a:lvl8pPr marL="3429000" indent="-228600" defTabSz="920750" eaLnBrk="0" fontAlgn="base" hangingPunct="0">
              <a:spcBef>
                <a:spcPct val="0"/>
              </a:spcBef>
              <a:spcAft>
                <a:spcPct val="0"/>
              </a:spcAft>
              <a:defRPr>
                <a:solidFill>
                  <a:schemeClr val="tx1"/>
                </a:solidFill>
                <a:latin typeface="Arial" panose="020B0604020202020204" pitchFamily="34" charset="0"/>
              </a:defRPr>
            </a:lvl8pPr>
            <a:lvl9pPr marL="3886200" indent="-228600" defTabSz="920750" eaLnBrk="0" fontAlgn="base" hangingPunct="0">
              <a:spcBef>
                <a:spcPct val="0"/>
              </a:spcBef>
              <a:spcAft>
                <a:spcPct val="0"/>
              </a:spcAft>
              <a:defRPr>
                <a:solidFill>
                  <a:schemeClr val="tx1"/>
                </a:solidFill>
                <a:latin typeface="Arial" panose="020B0604020202020204" pitchFamily="34" charset="0"/>
              </a:defRPr>
            </a:lvl9pPr>
          </a:lstStyle>
          <a:p>
            <a:fld id="{E64F5CDA-7531-4C43-9617-45984383977D}" type="slidenum">
              <a:rPr lang="en-US" altLang="en-US">
                <a:latin typeface="Times New Roman" panose="02020603050405020304" pitchFamily="18" charset="0"/>
              </a:rPr>
              <a:pPr/>
              <a:t>35</a:t>
            </a:fld>
            <a:endParaRPr lang="en-US" altLang="en-US">
              <a:latin typeface="Times New Roman" panose="02020603050405020304" pitchFamily="18" charset="0"/>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Children are biologically prepared to learn language as they and their caregivers interact.</a:t>
            </a:r>
          </a:p>
        </p:txBody>
      </p:sp>
    </p:spTree>
    <p:extLst>
      <p:ext uri="{BB962C8B-B14F-4D97-AF65-F5344CB8AC3E}">
        <p14:creationId xmlns:p14="http://schemas.microsoft.com/office/powerpoint/2010/main" val="347663894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a:solidFill>
                  <a:schemeClr val="tx1"/>
                </a:solidFill>
                <a:latin typeface="Arial" panose="020B0604020202020204" pitchFamily="34" charset="0"/>
              </a:defRPr>
            </a:lvl1pPr>
            <a:lvl2pPr marL="742950" indent="-285750" defTabSz="920750">
              <a:defRPr>
                <a:solidFill>
                  <a:schemeClr val="tx1"/>
                </a:solidFill>
                <a:latin typeface="Arial" panose="020B0604020202020204" pitchFamily="34" charset="0"/>
              </a:defRPr>
            </a:lvl2pPr>
            <a:lvl3pPr marL="1143000" indent="-228600" defTabSz="920750">
              <a:defRPr>
                <a:solidFill>
                  <a:schemeClr val="tx1"/>
                </a:solidFill>
                <a:latin typeface="Arial" panose="020B0604020202020204" pitchFamily="34" charset="0"/>
              </a:defRPr>
            </a:lvl3pPr>
            <a:lvl4pPr marL="1600200" indent="-228600" defTabSz="920750">
              <a:defRPr>
                <a:solidFill>
                  <a:schemeClr val="tx1"/>
                </a:solidFill>
                <a:latin typeface="Arial" panose="020B0604020202020204" pitchFamily="34" charset="0"/>
              </a:defRPr>
            </a:lvl4pPr>
            <a:lvl5pPr marL="2057400" indent="-228600" defTabSz="920750">
              <a:defRPr>
                <a:solidFill>
                  <a:schemeClr val="tx1"/>
                </a:solidFill>
                <a:latin typeface="Arial" panose="020B0604020202020204" pitchFamily="34" charset="0"/>
              </a:defRPr>
            </a:lvl5pPr>
            <a:lvl6pPr marL="2514600" indent="-228600" defTabSz="920750" eaLnBrk="0" fontAlgn="base" hangingPunct="0">
              <a:spcBef>
                <a:spcPct val="0"/>
              </a:spcBef>
              <a:spcAft>
                <a:spcPct val="0"/>
              </a:spcAft>
              <a:defRPr>
                <a:solidFill>
                  <a:schemeClr val="tx1"/>
                </a:solidFill>
                <a:latin typeface="Arial" panose="020B0604020202020204" pitchFamily="34" charset="0"/>
              </a:defRPr>
            </a:lvl6pPr>
            <a:lvl7pPr marL="2971800" indent="-228600" defTabSz="920750" eaLnBrk="0" fontAlgn="base" hangingPunct="0">
              <a:spcBef>
                <a:spcPct val="0"/>
              </a:spcBef>
              <a:spcAft>
                <a:spcPct val="0"/>
              </a:spcAft>
              <a:defRPr>
                <a:solidFill>
                  <a:schemeClr val="tx1"/>
                </a:solidFill>
                <a:latin typeface="Arial" panose="020B0604020202020204" pitchFamily="34" charset="0"/>
              </a:defRPr>
            </a:lvl7pPr>
            <a:lvl8pPr marL="3429000" indent="-228600" defTabSz="920750" eaLnBrk="0" fontAlgn="base" hangingPunct="0">
              <a:spcBef>
                <a:spcPct val="0"/>
              </a:spcBef>
              <a:spcAft>
                <a:spcPct val="0"/>
              </a:spcAft>
              <a:defRPr>
                <a:solidFill>
                  <a:schemeClr val="tx1"/>
                </a:solidFill>
                <a:latin typeface="Arial" panose="020B0604020202020204" pitchFamily="34" charset="0"/>
              </a:defRPr>
            </a:lvl8pPr>
            <a:lvl9pPr marL="3886200" indent="-228600" defTabSz="920750" eaLnBrk="0" fontAlgn="base" hangingPunct="0">
              <a:spcBef>
                <a:spcPct val="0"/>
              </a:spcBef>
              <a:spcAft>
                <a:spcPct val="0"/>
              </a:spcAft>
              <a:defRPr>
                <a:solidFill>
                  <a:schemeClr val="tx1"/>
                </a:solidFill>
                <a:latin typeface="Arial" panose="020B0604020202020204" pitchFamily="34" charset="0"/>
              </a:defRPr>
            </a:lvl9pPr>
          </a:lstStyle>
          <a:p>
            <a:fld id="{D6E644BB-92A5-4FFF-9109-8C15257F8160}" type="slidenum">
              <a:rPr lang="en-US" altLang="en-US">
                <a:latin typeface="Times New Roman" panose="02020603050405020304" pitchFamily="18" charset="0"/>
              </a:rPr>
              <a:pPr/>
              <a:t>36</a:t>
            </a:fld>
            <a:endParaRPr lang="en-US" altLang="en-US">
              <a:latin typeface="Times New Roman" panose="02020603050405020304" pitchFamily="18" charset="0"/>
            </a:endParaRPr>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Key developmental milestones in language development</a:t>
            </a:r>
            <a:r>
              <a:rPr lang="en-US" altLang="en-US" baseline="0" dirty="0"/>
              <a:t> -</a:t>
            </a:r>
            <a:r>
              <a:rPr lang="en-US" altLang="en-US" dirty="0"/>
              <a:t> Infancy</a:t>
            </a:r>
          </a:p>
        </p:txBody>
      </p:sp>
    </p:spTree>
    <p:extLst>
      <p:ext uri="{BB962C8B-B14F-4D97-AF65-F5344CB8AC3E}">
        <p14:creationId xmlns:p14="http://schemas.microsoft.com/office/powerpoint/2010/main" val="72657753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a:solidFill>
                  <a:schemeClr val="tx1"/>
                </a:solidFill>
                <a:latin typeface="Arial" panose="020B0604020202020204" pitchFamily="34" charset="0"/>
              </a:defRPr>
            </a:lvl1pPr>
            <a:lvl2pPr marL="742950" indent="-285750" defTabSz="920750">
              <a:defRPr>
                <a:solidFill>
                  <a:schemeClr val="tx1"/>
                </a:solidFill>
                <a:latin typeface="Arial" panose="020B0604020202020204" pitchFamily="34" charset="0"/>
              </a:defRPr>
            </a:lvl2pPr>
            <a:lvl3pPr marL="1143000" indent="-228600" defTabSz="920750">
              <a:defRPr>
                <a:solidFill>
                  <a:schemeClr val="tx1"/>
                </a:solidFill>
                <a:latin typeface="Arial" panose="020B0604020202020204" pitchFamily="34" charset="0"/>
              </a:defRPr>
            </a:lvl3pPr>
            <a:lvl4pPr marL="1600200" indent="-228600" defTabSz="920750">
              <a:defRPr>
                <a:solidFill>
                  <a:schemeClr val="tx1"/>
                </a:solidFill>
                <a:latin typeface="Arial" panose="020B0604020202020204" pitchFamily="34" charset="0"/>
              </a:defRPr>
            </a:lvl4pPr>
            <a:lvl5pPr marL="2057400" indent="-228600" defTabSz="920750">
              <a:defRPr>
                <a:solidFill>
                  <a:schemeClr val="tx1"/>
                </a:solidFill>
                <a:latin typeface="Arial" panose="020B0604020202020204" pitchFamily="34" charset="0"/>
              </a:defRPr>
            </a:lvl5pPr>
            <a:lvl6pPr marL="2514600" indent="-228600" defTabSz="920750" eaLnBrk="0" fontAlgn="base" hangingPunct="0">
              <a:spcBef>
                <a:spcPct val="0"/>
              </a:spcBef>
              <a:spcAft>
                <a:spcPct val="0"/>
              </a:spcAft>
              <a:defRPr>
                <a:solidFill>
                  <a:schemeClr val="tx1"/>
                </a:solidFill>
                <a:latin typeface="Arial" panose="020B0604020202020204" pitchFamily="34" charset="0"/>
              </a:defRPr>
            </a:lvl6pPr>
            <a:lvl7pPr marL="2971800" indent="-228600" defTabSz="920750" eaLnBrk="0" fontAlgn="base" hangingPunct="0">
              <a:spcBef>
                <a:spcPct val="0"/>
              </a:spcBef>
              <a:spcAft>
                <a:spcPct val="0"/>
              </a:spcAft>
              <a:defRPr>
                <a:solidFill>
                  <a:schemeClr val="tx1"/>
                </a:solidFill>
                <a:latin typeface="Arial" panose="020B0604020202020204" pitchFamily="34" charset="0"/>
              </a:defRPr>
            </a:lvl7pPr>
            <a:lvl8pPr marL="3429000" indent="-228600" defTabSz="920750" eaLnBrk="0" fontAlgn="base" hangingPunct="0">
              <a:spcBef>
                <a:spcPct val="0"/>
              </a:spcBef>
              <a:spcAft>
                <a:spcPct val="0"/>
              </a:spcAft>
              <a:defRPr>
                <a:solidFill>
                  <a:schemeClr val="tx1"/>
                </a:solidFill>
                <a:latin typeface="Arial" panose="020B0604020202020204" pitchFamily="34" charset="0"/>
              </a:defRPr>
            </a:lvl8pPr>
            <a:lvl9pPr marL="3886200" indent="-228600" defTabSz="920750" eaLnBrk="0" fontAlgn="base" hangingPunct="0">
              <a:spcBef>
                <a:spcPct val="0"/>
              </a:spcBef>
              <a:spcAft>
                <a:spcPct val="0"/>
              </a:spcAft>
              <a:defRPr>
                <a:solidFill>
                  <a:schemeClr val="tx1"/>
                </a:solidFill>
                <a:latin typeface="Arial" panose="020B0604020202020204" pitchFamily="34" charset="0"/>
              </a:defRPr>
            </a:lvl9pPr>
          </a:lstStyle>
          <a:p>
            <a:fld id="{6F64751C-C6DD-4AD7-A012-E31CBF1EE6F4}" type="slidenum">
              <a:rPr lang="en-US" altLang="en-US">
                <a:latin typeface="Times New Roman" panose="02020603050405020304" pitchFamily="18" charset="0"/>
              </a:rPr>
              <a:pPr/>
              <a:t>37</a:t>
            </a:fld>
            <a:endParaRPr lang="en-US" altLang="en-US">
              <a:latin typeface="Times New Roman" panose="02020603050405020304" pitchFamily="18" charset="0"/>
            </a:endParaRPr>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8072811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a:solidFill>
                  <a:schemeClr val="tx1"/>
                </a:solidFill>
                <a:latin typeface="Arial" panose="020B0604020202020204" pitchFamily="34" charset="0"/>
              </a:defRPr>
            </a:lvl1pPr>
            <a:lvl2pPr marL="742950" indent="-285750" defTabSz="920750">
              <a:defRPr>
                <a:solidFill>
                  <a:schemeClr val="tx1"/>
                </a:solidFill>
                <a:latin typeface="Arial" panose="020B0604020202020204" pitchFamily="34" charset="0"/>
              </a:defRPr>
            </a:lvl2pPr>
            <a:lvl3pPr marL="1143000" indent="-228600" defTabSz="920750">
              <a:defRPr>
                <a:solidFill>
                  <a:schemeClr val="tx1"/>
                </a:solidFill>
                <a:latin typeface="Arial" panose="020B0604020202020204" pitchFamily="34" charset="0"/>
              </a:defRPr>
            </a:lvl3pPr>
            <a:lvl4pPr marL="1600200" indent="-228600" defTabSz="920750">
              <a:defRPr>
                <a:solidFill>
                  <a:schemeClr val="tx1"/>
                </a:solidFill>
                <a:latin typeface="Arial" panose="020B0604020202020204" pitchFamily="34" charset="0"/>
              </a:defRPr>
            </a:lvl4pPr>
            <a:lvl5pPr marL="2057400" indent="-228600" defTabSz="920750">
              <a:defRPr>
                <a:solidFill>
                  <a:schemeClr val="tx1"/>
                </a:solidFill>
                <a:latin typeface="Arial" panose="020B0604020202020204" pitchFamily="34" charset="0"/>
              </a:defRPr>
            </a:lvl5pPr>
            <a:lvl6pPr marL="2514600" indent="-228600" defTabSz="920750" eaLnBrk="0" fontAlgn="base" hangingPunct="0">
              <a:spcBef>
                <a:spcPct val="0"/>
              </a:spcBef>
              <a:spcAft>
                <a:spcPct val="0"/>
              </a:spcAft>
              <a:defRPr>
                <a:solidFill>
                  <a:schemeClr val="tx1"/>
                </a:solidFill>
                <a:latin typeface="Arial" panose="020B0604020202020204" pitchFamily="34" charset="0"/>
              </a:defRPr>
            </a:lvl6pPr>
            <a:lvl7pPr marL="2971800" indent="-228600" defTabSz="920750" eaLnBrk="0" fontAlgn="base" hangingPunct="0">
              <a:spcBef>
                <a:spcPct val="0"/>
              </a:spcBef>
              <a:spcAft>
                <a:spcPct val="0"/>
              </a:spcAft>
              <a:defRPr>
                <a:solidFill>
                  <a:schemeClr val="tx1"/>
                </a:solidFill>
                <a:latin typeface="Arial" panose="020B0604020202020204" pitchFamily="34" charset="0"/>
              </a:defRPr>
            </a:lvl7pPr>
            <a:lvl8pPr marL="3429000" indent="-228600" defTabSz="920750" eaLnBrk="0" fontAlgn="base" hangingPunct="0">
              <a:spcBef>
                <a:spcPct val="0"/>
              </a:spcBef>
              <a:spcAft>
                <a:spcPct val="0"/>
              </a:spcAft>
              <a:defRPr>
                <a:solidFill>
                  <a:schemeClr val="tx1"/>
                </a:solidFill>
                <a:latin typeface="Arial" panose="020B0604020202020204" pitchFamily="34" charset="0"/>
              </a:defRPr>
            </a:lvl8pPr>
            <a:lvl9pPr marL="3886200" indent="-228600" defTabSz="920750" eaLnBrk="0" fontAlgn="base" hangingPunct="0">
              <a:spcBef>
                <a:spcPct val="0"/>
              </a:spcBef>
              <a:spcAft>
                <a:spcPct val="0"/>
              </a:spcAft>
              <a:defRPr>
                <a:solidFill>
                  <a:schemeClr val="tx1"/>
                </a:solidFill>
                <a:latin typeface="Arial" panose="020B0604020202020204" pitchFamily="34" charset="0"/>
              </a:defRPr>
            </a:lvl9pPr>
          </a:lstStyle>
          <a:p>
            <a:fld id="{E03F2615-03B5-4081-B9C2-6D59DBBD8054}" type="slidenum">
              <a:rPr lang="en-US" altLang="en-US">
                <a:latin typeface="Times New Roman" panose="02020603050405020304" pitchFamily="18" charset="0"/>
              </a:rPr>
              <a:pPr/>
              <a:t>4</a:t>
            </a:fld>
            <a:endParaRPr lang="en-US" altLang="en-US">
              <a:latin typeface="Times New Roman" panose="02020603050405020304" pitchFamily="18" charset="0"/>
            </a:endParaRPr>
          </a:p>
        </p:txBody>
      </p:sp>
      <p:sp>
        <p:nvSpPr>
          <p:cNvPr id="64515" name="Rectangle 1026"/>
          <p:cNvSpPr>
            <a:spLocks noGrp="1" noRot="1" noChangeAspect="1" noChangeArrowheads="1" noTextEdit="1"/>
          </p:cNvSpPr>
          <p:nvPr>
            <p:ph type="sldImg"/>
          </p:nvPr>
        </p:nvSpPr>
        <p:spPr>
          <a:ln/>
        </p:spPr>
      </p:sp>
      <p:sp>
        <p:nvSpPr>
          <p:cNvPr id="64516"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9909638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a:solidFill>
                  <a:schemeClr val="tx1"/>
                </a:solidFill>
                <a:latin typeface="Arial" panose="020B0604020202020204" pitchFamily="34" charset="0"/>
              </a:defRPr>
            </a:lvl1pPr>
            <a:lvl2pPr marL="742950" indent="-285750" defTabSz="920750">
              <a:defRPr>
                <a:solidFill>
                  <a:schemeClr val="tx1"/>
                </a:solidFill>
                <a:latin typeface="Arial" panose="020B0604020202020204" pitchFamily="34" charset="0"/>
              </a:defRPr>
            </a:lvl2pPr>
            <a:lvl3pPr marL="1143000" indent="-228600" defTabSz="920750">
              <a:defRPr>
                <a:solidFill>
                  <a:schemeClr val="tx1"/>
                </a:solidFill>
                <a:latin typeface="Arial" panose="020B0604020202020204" pitchFamily="34" charset="0"/>
              </a:defRPr>
            </a:lvl3pPr>
            <a:lvl4pPr marL="1600200" indent="-228600" defTabSz="920750">
              <a:defRPr>
                <a:solidFill>
                  <a:schemeClr val="tx1"/>
                </a:solidFill>
                <a:latin typeface="Arial" panose="020B0604020202020204" pitchFamily="34" charset="0"/>
              </a:defRPr>
            </a:lvl4pPr>
            <a:lvl5pPr marL="2057400" indent="-228600" defTabSz="920750">
              <a:defRPr>
                <a:solidFill>
                  <a:schemeClr val="tx1"/>
                </a:solidFill>
                <a:latin typeface="Arial" panose="020B0604020202020204" pitchFamily="34" charset="0"/>
              </a:defRPr>
            </a:lvl5pPr>
            <a:lvl6pPr marL="2514600" indent="-228600" defTabSz="920750" eaLnBrk="0" fontAlgn="base" hangingPunct="0">
              <a:spcBef>
                <a:spcPct val="0"/>
              </a:spcBef>
              <a:spcAft>
                <a:spcPct val="0"/>
              </a:spcAft>
              <a:defRPr>
                <a:solidFill>
                  <a:schemeClr val="tx1"/>
                </a:solidFill>
                <a:latin typeface="Arial" panose="020B0604020202020204" pitchFamily="34" charset="0"/>
              </a:defRPr>
            </a:lvl6pPr>
            <a:lvl7pPr marL="2971800" indent="-228600" defTabSz="920750" eaLnBrk="0" fontAlgn="base" hangingPunct="0">
              <a:spcBef>
                <a:spcPct val="0"/>
              </a:spcBef>
              <a:spcAft>
                <a:spcPct val="0"/>
              </a:spcAft>
              <a:defRPr>
                <a:solidFill>
                  <a:schemeClr val="tx1"/>
                </a:solidFill>
                <a:latin typeface="Arial" panose="020B0604020202020204" pitchFamily="34" charset="0"/>
              </a:defRPr>
            </a:lvl7pPr>
            <a:lvl8pPr marL="3429000" indent="-228600" defTabSz="920750" eaLnBrk="0" fontAlgn="base" hangingPunct="0">
              <a:spcBef>
                <a:spcPct val="0"/>
              </a:spcBef>
              <a:spcAft>
                <a:spcPct val="0"/>
              </a:spcAft>
              <a:defRPr>
                <a:solidFill>
                  <a:schemeClr val="tx1"/>
                </a:solidFill>
                <a:latin typeface="Arial" panose="020B0604020202020204" pitchFamily="34" charset="0"/>
              </a:defRPr>
            </a:lvl8pPr>
            <a:lvl9pPr marL="3886200" indent="-228600" defTabSz="920750" eaLnBrk="0" fontAlgn="base" hangingPunct="0">
              <a:spcBef>
                <a:spcPct val="0"/>
              </a:spcBef>
              <a:spcAft>
                <a:spcPct val="0"/>
              </a:spcAft>
              <a:defRPr>
                <a:solidFill>
                  <a:schemeClr val="tx1"/>
                </a:solidFill>
                <a:latin typeface="Arial" panose="020B0604020202020204" pitchFamily="34" charset="0"/>
              </a:defRPr>
            </a:lvl9pPr>
          </a:lstStyle>
          <a:p>
            <a:fld id="{98A66852-A96B-45AC-993D-EF2EB9374FF6}" type="slidenum">
              <a:rPr lang="en-US" altLang="en-US">
                <a:latin typeface="Times New Roman" panose="02020603050405020304" pitchFamily="18" charset="0"/>
              </a:rPr>
              <a:pPr/>
              <a:t>5</a:t>
            </a:fld>
            <a:endParaRPr lang="en-US" altLang="en-US">
              <a:latin typeface="Times New Roman" panose="02020603050405020304" pitchFamily="18" charset="0"/>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6558127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a:solidFill>
                  <a:schemeClr val="tx1"/>
                </a:solidFill>
                <a:latin typeface="Arial" panose="020B0604020202020204" pitchFamily="34" charset="0"/>
              </a:defRPr>
            </a:lvl1pPr>
            <a:lvl2pPr marL="742950" indent="-285750" defTabSz="920750">
              <a:defRPr>
                <a:solidFill>
                  <a:schemeClr val="tx1"/>
                </a:solidFill>
                <a:latin typeface="Arial" panose="020B0604020202020204" pitchFamily="34" charset="0"/>
              </a:defRPr>
            </a:lvl2pPr>
            <a:lvl3pPr marL="1143000" indent="-228600" defTabSz="920750">
              <a:defRPr>
                <a:solidFill>
                  <a:schemeClr val="tx1"/>
                </a:solidFill>
                <a:latin typeface="Arial" panose="020B0604020202020204" pitchFamily="34" charset="0"/>
              </a:defRPr>
            </a:lvl3pPr>
            <a:lvl4pPr marL="1600200" indent="-228600" defTabSz="920750">
              <a:defRPr>
                <a:solidFill>
                  <a:schemeClr val="tx1"/>
                </a:solidFill>
                <a:latin typeface="Arial" panose="020B0604020202020204" pitchFamily="34" charset="0"/>
              </a:defRPr>
            </a:lvl4pPr>
            <a:lvl5pPr marL="2057400" indent="-228600" defTabSz="920750">
              <a:defRPr>
                <a:solidFill>
                  <a:schemeClr val="tx1"/>
                </a:solidFill>
                <a:latin typeface="Arial" panose="020B0604020202020204" pitchFamily="34" charset="0"/>
              </a:defRPr>
            </a:lvl5pPr>
            <a:lvl6pPr marL="2514600" indent="-228600" defTabSz="920750" eaLnBrk="0" fontAlgn="base" hangingPunct="0">
              <a:spcBef>
                <a:spcPct val="0"/>
              </a:spcBef>
              <a:spcAft>
                <a:spcPct val="0"/>
              </a:spcAft>
              <a:defRPr>
                <a:solidFill>
                  <a:schemeClr val="tx1"/>
                </a:solidFill>
                <a:latin typeface="Arial" panose="020B0604020202020204" pitchFamily="34" charset="0"/>
              </a:defRPr>
            </a:lvl6pPr>
            <a:lvl7pPr marL="2971800" indent="-228600" defTabSz="920750" eaLnBrk="0" fontAlgn="base" hangingPunct="0">
              <a:spcBef>
                <a:spcPct val="0"/>
              </a:spcBef>
              <a:spcAft>
                <a:spcPct val="0"/>
              </a:spcAft>
              <a:defRPr>
                <a:solidFill>
                  <a:schemeClr val="tx1"/>
                </a:solidFill>
                <a:latin typeface="Arial" panose="020B0604020202020204" pitchFamily="34" charset="0"/>
              </a:defRPr>
            </a:lvl7pPr>
            <a:lvl8pPr marL="3429000" indent="-228600" defTabSz="920750" eaLnBrk="0" fontAlgn="base" hangingPunct="0">
              <a:spcBef>
                <a:spcPct val="0"/>
              </a:spcBef>
              <a:spcAft>
                <a:spcPct val="0"/>
              </a:spcAft>
              <a:defRPr>
                <a:solidFill>
                  <a:schemeClr val="tx1"/>
                </a:solidFill>
                <a:latin typeface="Arial" panose="020B0604020202020204" pitchFamily="34" charset="0"/>
              </a:defRPr>
            </a:lvl8pPr>
            <a:lvl9pPr marL="3886200" indent="-228600" defTabSz="920750" eaLnBrk="0" fontAlgn="base" hangingPunct="0">
              <a:spcBef>
                <a:spcPct val="0"/>
              </a:spcBef>
              <a:spcAft>
                <a:spcPct val="0"/>
              </a:spcAft>
              <a:defRPr>
                <a:solidFill>
                  <a:schemeClr val="tx1"/>
                </a:solidFill>
                <a:latin typeface="Arial" panose="020B0604020202020204" pitchFamily="34" charset="0"/>
              </a:defRPr>
            </a:lvl9pPr>
          </a:lstStyle>
          <a:p>
            <a:fld id="{CC91DD90-5466-4EDC-897A-0556BE780AAC}" type="slidenum">
              <a:rPr lang="en-US" altLang="en-US">
                <a:latin typeface="Times New Roman" panose="02020603050405020304" pitchFamily="18" charset="0"/>
              </a:rPr>
              <a:pPr/>
              <a:t>6</a:t>
            </a:fld>
            <a:endParaRPr lang="en-US" altLang="en-US">
              <a:latin typeface="Times New Roman" panose="02020603050405020304" pitchFamily="18" charset="0"/>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1369087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a:solidFill>
                  <a:schemeClr val="tx1"/>
                </a:solidFill>
                <a:latin typeface="Arial" panose="020B0604020202020204" pitchFamily="34" charset="0"/>
              </a:defRPr>
            </a:lvl1pPr>
            <a:lvl2pPr marL="742950" indent="-285750" defTabSz="920750">
              <a:defRPr>
                <a:solidFill>
                  <a:schemeClr val="tx1"/>
                </a:solidFill>
                <a:latin typeface="Arial" panose="020B0604020202020204" pitchFamily="34" charset="0"/>
              </a:defRPr>
            </a:lvl2pPr>
            <a:lvl3pPr marL="1143000" indent="-228600" defTabSz="920750">
              <a:defRPr>
                <a:solidFill>
                  <a:schemeClr val="tx1"/>
                </a:solidFill>
                <a:latin typeface="Arial" panose="020B0604020202020204" pitchFamily="34" charset="0"/>
              </a:defRPr>
            </a:lvl3pPr>
            <a:lvl4pPr marL="1600200" indent="-228600" defTabSz="920750">
              <a:defRPr>
                <a:solidFill>
                  <a:schemeClr val="tx1"/>
                </a:solidFill>
                <a:latin typeface="Arial" panose="020B0604020202020204" pitchFamily="34" charset="0"/>
              </a:defRPr>
            </a:lvl4pPr>
            <a:lvl5pPr marL="2057400" indent="-228600" defTabSz="920750">
              <a:defRPr>
                <a:solidFill>
                  <a:schemeClr val="tx1"/>
                </a:solidFill>
                <a:latin typeface="Arial" panose="020B0604020202020204" pitchFamily="34" charset="0"/>
              </a:defRPr>
            </a:lvl5pPr>
            <a:lvl6pPr marL="2514600" indent="-228600" defTabSz="920750" eaLnBrk="0" fontAlgn="base" hangingPunct="0">
              <a:spcBef>
                <a:spcPct val="0"/>
              </a:spcBef>
              <a:spcAft>
                <a:spcPct val="0"/>
              </a:spcAft>
              <a:defRPr>
                <a:solidFill>
                  <a:schemeClr val="tx1"/>
                </a:solidFill>
                <a:latin typeface="Arial" panose="020B0604020202020204" pitchFamily="34" charset="0"/>
              </a:defRPr>
            </a:lvl6pPr>
            <a:lvl7pPr marL="2971800" indent="-228600" defTabSz="920750" eaLnBrk="0" fontAlgn="base" hangingPunct="0">
              <a:spcBef>
                <a:spcPct val="0"/>
              </a:spcBef>
              <a:spcAft>
                <a:spcPct val="0"/>
              </a:spcAft>
              <a:defRPr>
                <a:solidFill>
                  <a:schemeClr val="tx1"/>
                </a:solidFill>
                <a:latin typeface="Arial" panose="020B0604020202020204" pitchFamily="34" charset="0"/>
              </a:defRPr>
            </a:lvl7pPr>
            <a:lvl8pPr marL="3429000" indent="-228600" defTabSz="920750" eaLnBrk="0" fontAlgn="base" hangingPunct="0">
              <a:spcBef>
                <a:spcPct val="0"/>
              </a:spcBef>
              <a:spcAft>
                <a:spcPct val="0"/>
              </a:spcAft>
              <a:defRPr>
                <a:solidFill>
                  <a:schemeClr val="tx1"/>
                </a:solidFill>
                <a:latin typeface="Arial" panose="020B0604020202020204" pitchFamily="34" charset="0"/>
              </a:defRPr>
            </a:lvl8pPr>
            <a:lvl9pPr marL="3886200" indent="-228600" defTabSz="920750" eaLnBrk="0" fontAlgn="base" hangingPunct="0">
              <a:spcBef>
                <a:spcPct val="0"/>
              </a:spcBef>
              <a:spcAft>
                <a:spcPct val="0"/>
              </a:spcAft>
              <a:defRPr>
                <a:solidFill>
                  <a:schemeClr val="tx1"/>
                </a:solidFill>
                <a:latin typeface="Arial" panose="020B0604020202020204" pitchFamily="34" charset="0"/>
              </a:defRPr>
            </a:lvl9pPr>
          </a:lstStyle>
          <a:p>
            <a:fld id="{B77A195F-D8CF-463B-8DDE-6AEA4442AE8B}" type="slidenum">
              <a:rPr lang="en-US" altLang="en-US">
                <a:latin typeface="Times New Roman" panose="02020603050405020304" pitchFamily="18" charset="0"/>
              </a:rPr>
              <a:pPr/>
              <a:t>7</a:t>
            </a:fld>
            <a:endParaRPr lang="en-US" altLang="en-US">
              <a:latin typeface="Times New Roman" panose="02020603050405020304" pitchFamily="18" charset="0"/>
            </a:endParaRPr>
          </a:p>
        </p:txBody>
      </p:sp>
      <p:sp>
        <p:nvSpPr>
          <p:cNvPr id="67587" name="Rectangle 1026"/>
          <p:cNvSpPr>
            <a:spLocks noGrp="1" noRot="1" noChangeAspect="1" noChangeArrowheads="1" noTextEdit="1"/>
          </p:cNvSpPr>
          <p:nvPr>
            <p:ph type="sldImg"/>
          </p:nvPr>
        </p:nvSpPr>
        <p:spPr>
          <a:ln/>
        </p:spPr>
      </p:sp>
      <p:sp>
        <p:nvSpPr>
          <p:cNvPr id="67588"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42774078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686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a:solidFill>
                  <a:schemeClr val="tx1"/>
                </a:solidFill>
                <a:latin typeface="Arial" panose="020B0604020202020204" pitchFamily="34" charset="0"/>
              </a:defRPr>
            </a:lvl1pPr>
            <a:lvl2pPr marL="742950" indent="-285750" defTabSz="920750">
              <a:defRPr>
                <a:solidFill>
                  <a:schemeClr val="tx1"/>
                </a:solidFill>
                <a:latin typeface="Arial" panose="020B0604020202020204" pitchFamily="34" charset="0"/>
              </a:defRPr>
            </a:lvl2pPr>
            <a:lvl3pPr marL="1143000" indent="-228600" defTabSz="920750">
              <a:defRPr>
                <a:solidFill>
                  <a:schemeClr val="tx1"/>
                </a:solidFill>
                <a:latin typeface="Arial" panose="020B0604020202020204" pitchFamily="34" charset="0"/>
              </a:defRPr>
            </a:lvl3pPr>
            <a:lvl4pPr marL="1600200" indent="-228600" defTabSz="920750">
              <a:defRPr>
                <a:solidFill>
                  <a:schemeClr val="tx1"/>
                </a:solidFill>
                <a:latin typeface="Arial" panose="020B0604020202020204" pitchFamily="34" charset="0"/>
              </a:defRPr>
            </a:lvl4pPr>
            <a:lvl5pPr marL="2057400" indent="-228600" defTabSz="920750">
              <a:defRPr>
                <a:solidFill>
                  <a:schemeClr val="tx1"/>
                </a:solidFill>
                <a:latin typeface="Arial" panose="020B0604020202020204" pitchFamily="34" charset="0"/>
              </a:defRPr>
            </a:lvl5pPr>
            <a:lvl6pPr marL="2514600" indent="-228600" defTabSz="920750" eaLnBrk="0" fontAlgn="base" hangingPunct="0">
              <a:spcBef>
                <a:spcPct val="0"/>
              </a:spcBef>
              <a:spcAft>
                <a:spcPct val="0"/>
              </a:spcAft>
              <a:defRPr>
                <a:solidFill>
                  <a:schemeClr val="tx1"/>
                </a:solidFill>
                <a:latin typeface="Arial" panose="020B0604020202020204" pitchFamily="34" charset="0"/>
              </a:defRPr>
            </a:lvl6pPr>
            <a:lvl7pPr marL="2971800" indent="-228600" defTabSz="920750" eaLnBrk="0" fontAlgn="base" hangingPunct="0">
              <a:spcBef>
                <a:spcPct val="0"/>
              </a:spcBef>
              <a:spcAft>
                <a:spcPct val="0"/>
              </a:spcAft>
              <a:defRPr>
                <a:solidFill>
                  <a:schemeClr val="tx1"/>
                </a:solidFill>
                <a:latin typeface="Arial" panose="020B0604020202020204" pitchFamily="34" charset="0"/>
              </a:defRPr>
            </a:lvl7pPr>
            <a:lvl8pPr marL="3429000" indent="-228600" defTabSz="920750" eaLnBrk="0" fontAlgn="base" hangingPunct="0">
              <a:spcBef>
                <a:spcPct val="0"/>
              </a:spcBef>
              <a:spcAft>
                <a:spcPct val="0"/>
              </a:spcAft>
              <a:defRPr>
                <a:solidFill>
                  <a:schemeClr val="tx1"/>
                </a:solidFill>
                <a:latin typeface="Arial" panose="020B0604020202020204" pitchFamily="34" charset="0"/>
              </a:defRPr>
            </a:lvl8pPr>
            <a:lvl9pPr marL="3886200" indent="-228600" defTabSz="920750" eaLnBrk="0" fontAlgn="base" hangingPunct="0">
              <a:spcBef>
                <a:spcPct val="0"/>
              </a:spcBef>
              <a:spcAft>
                <a:spcPct val="0"/>
              </a:spcAft>
              <a:defRPr>
                <a:solidFill>
                  <a:schemeClr val="tx1"/>
                </a:solidFill>
                <a:latin typeface="Arial" panose="020B0604020202020204" pitchFamily="34" charset="0"/>
              </a:defRPr>
            </a:lvl9pPr>
          </a:lstStyle>
          <a:p>
            <a:fld id="{77E9264F-6FC0-43B4-8A1A-FDBD287E3564}" type="slidenum">
              <a:rPr lang="en-US" altLang="en-US">
                <a:latin typeface="Times New Roman" panose="02020603050405020304" pitchFamily="18" charset="0"/>
              </a:rPr>
              <a:pPr/>
              <a:t>8</a:t>
            </a:fld>
            <a:endParaRPr lang="en-US" altLang="en-US">
              <a:latin typeface="Times New Roman" panose="02020603050405020304" pitchFamily="18" charset="0"/>
            </a:endParaRPr>
          </a:p>
        </p:txBody>
      </p:sp>
    </p:spTree>
    <p:extLst>
      <p:ext uri="{BB962C8B-B14F-4D97-AF65-F5344CB8AC3E}">
        <p14:creationId xmlns:p14="http://schemas.microsoft.com/office/powerpoint/2010/main" val="7202202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69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a:solidFill>
                  <a:schemeClr val="tx1"/>
                </a:solidFill>
                <a:latin typeface="Arial" panose="020B0604020202020204" pitchFamily="34" charset="0"/>
              </a:defRPr>
            </a:lvl1pPr>
            <a:lvl2pPr marL="742950" indent="-285750" defTabSz="920750">
              <a:defRPr>
                <a:solidFill>
                  <a:schemeClr val="tx1"/>
                </a:solidFill>
                <a:latin typeface="Arial" panose="020B0604020202020204" pitchFamily="34" charset="0"/>
              </a:defRPr>
            </a:lvl2pPr>
            <a:lvl3pPr marL="1143000" indent="-228600" defTabSz="920750">
              <a:defRPr>
                <a:solidFill>
                  <a:schemeClr val="tx1"/>
                </a:solidFill>
                <a:latin typeface="Arial" panose="020B0604020202020204" pitchFamily="34" charset="0"/>
              </a:defRPr>
            </a:lvl3pPr>
            <a:lvl4pPr marL="1600200" indent="-228600" defTabSz="920750">
              <a:defRPr>
                <a:solidFill>
                  <a:schemeClr val="tx1"/>
                </a:solidFill>
                <a:latin typeface="Arial" panose="020B0604020202020204" pitchFamily="34" charset="0"/>
              </a:defRPr>
            </a:lvl4pPr>
            <a:lvl5pPr marL="2057400" indent="-228600" defTabSz="920750">
              <a:defRPr>
                <a:solidFill>
                  <a:schemeClr val="tx1"/>
                </a:solidFill>
                <a:latin typeface="Arial" panose="020B0604020202020204" pitchFamily="34" charset="0"/>
              </a:defRPr>
            </a:lvl5pPr>
            <a:lvl6pPr marL="2514600" indent="-228600" defTabSz="920750" eaLnBrk="0" fontAlgn="base" hangingPunct="0">
              <a:spcBef>
                <a:spcPct val="0"/>
              </a:spcBef>
              <a:spcAft>
                <a:spcPct val="0"/>
              </a:spcAft>
              <a:defRPr>
                <a:solidFill>
                  <a:schemeClr val="tx1"/>
                </a:solidFill>
                <a:latin typeface="Arial" panose="020B0604020202020204" pitchFamily="34" charset="0"/>
              </a:defRPr>
            </a:lvl6pPr>
            <a:lvl7pPr marL="2971800" indent="-228600" defTabSz="920750" eaLnBrk="0" fontAlgn="base" hangingPunct="0">
              <a:spcBef>
                <a:spcPct val="0"/>
              </a:spcBef>
              <a:spcAft>
                <a:spcPct val="0"/>
              </a:spcAft>
              <a:defRPr>
                <a:solidFill>
                  <a:schemeClr val="tx1"/>
                </a:solidFill>
                <a:latin typeface="Arial" panose="020B0604020202020204" pitchFamily="34" charset="0"/>
              </a:defRPr>
            </a:lvl7pPr>
            <a:lvl8pPr marL="3429000" indent="-228600" defTabSz="920750" eaLnBrk="0" fontAlgn="base" hangingPunct="0">
              <a:spcBef>
                <a:spcPct val="0"/>
              </a:spcBef>
              <a:spcAft>
                <a:spcPct val="0"/>
              </a:spcAft>
              <a:defRPr>
                <a:solidFill>
                  <a:schemeClr val="tx1"/>
                </a:solidFill>
                <a:latin typeface="Arial" panose="020B0604020202020204" pitchFamily="34" charset="0"/>
              </a:defRPr>
            </a:lvl8pPr>
            <a:lvl9pPr marL="3886200" indent="-228600" defTabSz="920750" eaLnBrk="0" fontAlgn="base" hangingPunct="0">
              <a:spcBef>
                <a:spcPct val="0"/>
              </a:spcBef>
              <a:spcAft>
                <a:spcPct val="0"/>
              </a:spcAft>
              <a:defRPr>
                <a:solidFill>
                  <a:schemeClr val="tx1"/>
                </a:solidFill>
                <a:latin typeface="Arial" panose="020B0604020202020204" pitchFamily="34" charset="0"/>
              </a:defRPr>
            </a:lvl9pPr>
          </a:lstStyle>
          <a:p>
            <a:fld id="{D33121AC-CBD4-4960-854C-6D82DC67BDDA}" type="slidenum">
              <a:rPr lang="en-US" altLang="en-US">
                <a:latin typeface="Times New Roman" panose="02020603050405020304" pitchFamily="18" charset="0"/>
              </a:rPr>
              <a:pPr/>
              <a:t>9</a:t>
            </a:fld>
            <a:endParaRPr lang="en-US" altLang="en-US">
              <a:latin typeface="Times New Roman" panose="02020603050405020304" pitchFamily="18" charset="0"/>
            </a:endParaRPr>
          </a:p>
        </p:txBody>
      </p:sp>
    </p:spTree>
    <p:extLst>
      <p:ext uri="{BB962C8B-B14F-4D97-AF65-F5344CB8AC3E}">
        <p14:creationId xmlns:p14="http://schemas.microsoft.com/office/powerpoint/2010/main" val="8422050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6"/>
          <p:cNvGrpSpPr>
            <a:grpSpLocks/>
          </p:cNvGrpSpPr>
          <p:nvPr/>
        </p:nvGrpSpPr>
        <p:grpSpPr bwMode="auto">
          <a:xfrm>
            <a:off x="0" y="914400"/>
            <a:ext cx="8686800" cy="2514600"/>
            <a:chOff x="0" y="576"/>
            <a:chExt cx="5472" cy="1584"/>
          </a:xfrm>
        </p:grpSpPr>
        <p:sp>
          <p:nvSpPr>
            <p:cNvPr id="5" name="Oval 7"/>
            <p:cNvSpPr>
              <a:spLocks noChangeArrowheads="1"/>
            </p:cNvSpPr>
            <p:nvPr/>
          </p:nvSpPr>
          <p:spPr bwMode="auto">
            <a:xfrm>
              <a:off x="144" y="576"/>
              <a:ext cx="1584" cy="1584"/>
            </a:xfrm>
            <a:prstGeom prst="ellipse">
              <a:avLst/>
            </a:prstGeom>
            <a:noFill/>
            <a:ln w="12700">
              <a:solidFill>
                <a:schemeClr val="accent1"/>
              </a:solidFill>
              <a:round/>
              <a:headEnd/>
              <a:tailEnd/>
            </a:ln>
            <a:effectLst/>
          </p:spPr>
          <p:txBody>
            <a:bodyPr wrap="none" anchor="ctr"/>
            <a:lstStyle/>
            <a:p>
              <a:pPr algn="ctr" eaLnBrk="1" hangingPunct="1">
                <a:defRPr/>
              </a:pPr>
              <a:endParaRPr lang="en-US" dirty="0">
                <a:latin typeface="Arial" charset="0"/>
              </a:endParaRPr>
            </a:p>
          </p:txBody>
        </p:sp>
        <p:sp>
          <p:nvSpPr>
            <p:cNvPr id="6" name="Rectangle 8"/>
            <p:cNvSpPr>
              <a:spLocks noChangeArrowheads="1"/>
            </p:cNvSpPr>
            <p:nvPr/>
          </p:nvSpPr>
          <p:spPr bwMode="hidden">
            <a:xfrm>
              <a:off x="0" y="1056"/>
              <a:ext cx="2976" cy="720"/>
            </a:xfrm>
            <a:prstGeom prst="rect">
              <a:avLst/>
            </a:prstGeom>
            <a:solidFill>
              <a:schemeClr val="accent2"/>
            </a:solidFill>
            <a:ln w="9525">
              <a:noFill/>
              <a:miter lim="800000"/>
              <a:headEnd/>
              <a:tailEnd/>
            </a:ln>
            <a:effectLst/>
          </p:spPr>
          <p:txBody>
            <a:bodyPr wrap="none" anchor="ctr"/>
            <a:lstStyle/>
            <a:p>
              <a:pPr algn="ctr" eaLnBrk="1" hangingPunct="1">
                <a:defRPr/>
              </a:pPr>
              <a:endParaRPr lang="en-US" sz="2400" dirty="0">
                <a:latin typeface="Times New Roman" pitchFamily="18" charset="0"/>
              </a:endParaRPr>
            </a:p>
          </p:txBody>
        </p:sp>
        <p:sp>
          <p:nvSpPr>
            <p:cNvPr id="7" name="Rectangle 9"/>
            <p:cNvSpPr>
              <a:spLocks noChangeArrowheads="1"/>
            </p:cNvSpPr>
            <p:nvPr/>
          </p:nvSpPr>
          <p:spPr bwMode="hidden">
            <a:xfrm>
              <a:off x="2496" y="1056"/>
              <a:ext cx="2976" cy="720"/>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eaLnBrk="1" hangingPunct="1">
                <a:defRPr/>
              </a:pPr>
              <a:endParaRPr lang="en-US" sz="2400" dirty="0">
                <a:latin typeface="Times New Roman" pitchFamily="18" charset="0"/>
              </a:endParaRPr>
            </a:p>
          </p:txBody>
        </p:sp>
        <p:sp>
          <p:nvSpPr>
            <p:cNvPr id="8" name="Freeform 10"/>
            <p:cNvSpPr>
              <a:spLocks noChangeArrowheads="1"/>
            </p:cNvSpPr>
            <p:nvPr/>
          </p:nvSpPr>
          <p:spPr bwMode="auto">
            <a:xfrm>
              <a:off x="384" y="960"/>
              <a:ext cx="144" cy="913"/>
            </a:xfrm>
            <a:custGeom>
              <a:avLst/>
              <a:gdLst/>
              <a:ahLst/>
              <a:cxnLst>
                <a:cxn ang="0">
                  <a:pos x="1000" y="1000"/>
                </a:cxn>
                <a:cxn ang="0">
                  <a:pos x="0" y="1000"/>
                </a:cxn>
                <a:cxn ang="0">
                  <a:pos x="0" y="0"/>
                </a:cxn>
                <a:cxn ang="0">
                  <a:pos x="1000" y="0"/>
                </a:cxn>
              </a:cxnLst>
              <a:rect l="0" t="0" r="r" b="b"/>
              <a:pathLst>
                <a:path w="1000" h="1000">
                  <a:moveTo>
                    <a:pt x="1000" y="1000"/>
                  </a:moveTo>
                  <a:lnTo>
                    <a:pt x="0" y="1000"/>
                  </a:lnTo>
                  <a:lnTo>
                    <a:pt x="0" y="0"/>
                  </a:lnTo>
                  <a:lnTo>
                    <a:pt x="1000" y="0"/>
                  </a:lnTo>
                </a:path>
              </a:pathLst>
            </a:custGeom>
            <a:noFill/>
            <a:ln w="76200" cmpd="sng">
              <a:solidFill>
                <a:schemeClr val="tx2"/>
              </a:solidFill>
              <a:miter lim="800000"/>
              <a:headEnd/>
              <a:tailEnd/>
            </a:ln>
          </p:spPr>
          <p:txBody>
            <a:bodyPr/>
            <a:lstStyle/>
            <a:p>
              <a:pPr>
                <a:defRPr/>
              </a:pPr>
              <a:endParaRPr lang="en-US" dirty="0">
                <a:latin typeface="Arial" charset="0"/>
              </a:endParaRPr>
            </a:p>
          </p:txBody>
        </p:sp>
        <p:sp>
          <p:nvSpPr>
            <p:cNvPr id="9" name="Freeform 11"/>
            <p:cNvSpPr>
              <a:spLocks noChangeArrowheads="1"/>
            </p:cNvSpPr>
            <p:nvPr/>
          </p:nvSpPr>
          <p:spPr bwMode="auto">
            <a:xfrm>
              <a:off x="4944" y="762"/>
              <a:ext cx="165" cy="864"/>
            </a:xfrm>
            <a:custGeom>
              <a:avLst/>
              <a:gdLst/>
              <a:ahLst/>
              <a:cxnLst>
                <a:cxn ang="0">
                  <a:pos x="0" y="0"/>
                </a:cxn>
                <a:cxn ang="0">
                  <a:pos x="1000" y="0"/>
                </a:cxn>
                <a:cxn ang="0">
                  <a:pos x="1000" y="1000"/>
                </a:cxn>
                <a:cxn ang="0">
                  <a:pos x="0" y="1000"/>
                </a:cxn>
              </a:cxnLst>
              <a:rect l="0" t="0" r="r" b="b"/>
              <a:pathLst>
                <a:path w="1000" h="1000">
                  <a:moveTo>
                    <a:pt x="0" y="0"/>
                  </a:moveTo>
                  <a:lnTo>
                    <a:pt x="1000" y="0"/>
                  </a:lnTo>
                  <a:lnTo>
                    <a:pt x="1000" y="1000"/>
                  </a:lnTo>
                  <a:lnTo>
                    <a:pt x="0" y="1000"/>
                  </a:lnTo>
                </a:path>
              </a:pathLst>
            </a:custGeom>
            <a:noFill/>
            <a:ln w="76200" cap="flat" cmpd="sng">
              <a:solidFill>
                <a:schemeClr val="accent1"/>
              </a:solidFill>
              <a:prstDash val="solid"/>
              <a:miter lim="800000"/>
              <a:headEnd/>
              <a:tailEnd/>
            </a:ln>
          </p:spPr>
          <p:txBody>
            <a:bodyPr/>
            <a:lstStyle/>
            <a:p>
              <a:pPr>
                <a:defRPr/>
              </a:pPr>
              <a:endParaRPr lang="en-US" dirty="0">
                <a:latin typeface="Arial" charset="0"/>
              </a:endParaRPr>
            </a:p>
          </p:txBody>
        </p:sp>
      </p:grpSp>
      <p:sp>
        <p:nvSpPr>
          <p:cNvPr id="10" name="Text Box 13"/>
          <p:cNvSpPr txBox="1">
            <a:spLocks noChangeArrowheads="1"/>
          </p:cNvSpPr>
          <p:nvPr/>
        </p:nvSpPr>
        <p:spPr bwMode="auto">
          <a:xfrm>
            <a:off x="4953000" y="6583363"/>
            <a:ext cx="4097338" cy="274637"/>
          </a:xfrm>
          <a:prstGeom prst="rect">
            <a:avLst/>
          </a:prstGeom>
          <a:noFill/>
          <a:ln w="9525">
            <a:noFill/>
            <a:miter lim="800000"/>
            <a:headEnd/>
            <a:tailEnd/>
          </a:ln>
          <a:effectLst/>
        </p:spPr>
        <p:txBody>
          <a:bodyPr wrap="none">
            <a:spAutoFit/>
          </a:bodyPr>
          <a:lstStyle/>
          <a:p>
            <a:pPr eaLnBrk="1" hangingPunct="1">
              <a:defRPr/>
            </a:pPr>
            <a:r>
              <a:rPr lang="en-US" sz="1200" dirty="0">
                <a:latin typeface="Arial" charset="0"/>
              </a:rPr>
              <a:t>© 2009 McGraw-Hill Higher Education. All rights reserved.</a:t>
            </a:r>
          </a:p>
        </p:txBody>
      </p:sp>
      <p:sp>
        <p:nvSpPr>
          <p:cNvPr id="11" name="Rectangle 5"/>
          <p:cNvSpPr>
            <a:spLocks noChangeArrowheads="1"/>
          </p:cNvSpPr>
          <p:nvPr/>
        </p:nvSpPr>
        <p:spPr bwMode="auto">
          <a:xfrm>
            <a:off x="7029450" y="104775"/>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eaLnBrk="1" hangingPunct="1"/>
            <a:fld id="{729C56DD-5C9C-48A1-931A-0D49AC5AD3F3}" type="slidenum">
              <a:rPr lang="en-US" altLang="en-US" sz="1000"/>
              <a:pPr algn="r" eaLnBrk="1" hangingPunct="1"/>
              <a:t>‹#›</a:t>
            </a:fld>
            <a:endParaRPr lang="en-US" altLang="en-US" sz="1000"/>
          </a:p>
        </p:txBody>
      </p:sp>
      <p:sp>
        <p:nvSpPr>
          <p:cNvPr id="158722" name="Rectangle 2"/>
          <p:cNvSpPr>
            <a:spLocks noGrp="1" noChangeArrowheads="1"/>
          </p:cNvSpPr>
          <p:nvPr>
            <p:ph type="subTitle" idx="1"/>
          </p:nvPr>
        </p:nvSpPr>
        <p:spPr>
          <a:xfrm>
            <a:off x="2286000" y="3581400"/>
            <a:ext cx="5638800" cy="1905000"/>
          </a:xfrm>
        </p:spPr>
        <p:txBody>
          <a:bodyPr/>
          <a:lstStyle>
            <a:lvl1pPr marL="0" indent="0">
              <a:buFont typeface="Wingdings" pitchFamily="2" charset="2"/>
              <a:buNone/>
              <a:defRPr b="1"/>
            </a:lvl1pPr>
          </a:lstStyle>
          <a:p>
            <a:r>
              <a:rPr lang="en-US"/>
              <a:t>Click to edit Master subtitle style</a:t>
            </a:r>
          </a:p>
        </p:txBody>
      </p:sp>
      <p:sp>
        <p:nvSpPr>
          <p:cNvPr id="158732" name="Rectangle 12"/>
          <p:cNvSpPr>
            <a:spLocks noGrp="1" noChangeArrowheads="1"/>
          </p:cNvSpPr>
          <p:nvPr>
            <p:ph type="ctrTitle"/>
          </p:nvPr>
        </p:nvSpPr>
        <p:spPr>
          <a:xfrm>
            <a:off x="838200" y="1443038"/>
            <a:ext cx="7086600" cy="1600200"/>
          </a:xfrm>
        </p:spPr>
        <p:txBody>
          <a:bodyPr anchor="ctr"/>
          <a:lstStyle>
            <a:lvl1pPr>
              <a:defRPr sz="4000"/>
            </a:lvl1pPr>
          </a:lstStyle>
          <a:p>
            <a:r>
              <a:rPr lang="en-US"/>
              <a:t>Click to edit Master title style</a:t>
            </a:r>
          </a:p>
        </p:txBody>
      </p:sp>
      <p:sp>
        <p:nvSpPr>
          <p:cNvPr id="12" name="Rectangle 3"/>
          <p:cNvSpPr>
            <a:spLocks noGrp="1" noChangeArrowheads="1"/>
          </p:cNvSpPr>
          <p:nvPr>
            <p:ph type="dt" sz="half" idx="10"/>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1" hangingPunct="1">
              <a:defRPr sz="1000"/>
            </a:lvl1pPr>
          </a:lstStyle>
          <a:p>
            <a:endParaRPr lang="en-US" altLang="en-US"/>
          </a:p>
        </p:txBody>
      </p:sp>
      <p:sp>
        <p:nvSpPr>
          <p:cNvPr id="13" name="Rectangle 4"/>
          <p:cNvSpPr>
            <a:spLocks noGrp="1" noChangeArrowheads="1"/>
          </p:cNvSpPr>
          <p:nvPr>
            <p:ph type="ftr" sz="quarter" idx="11"/>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eaLnBrk="1" hangingPunct="1">
              <a:defRPr sz="1000"/>
            </a:lvl1pPr>
          </a:lstStyle>
          <a:p>
            <a:endParaRPr lang="en-US" altLang="en-US"/>
          </a:p>
        </p:txBody>
      </p:sp>
    </p:spTree>
    <p:extLst>
      <p:ext uri="{BB962C8B-B14F-4D97-AF65-F5344CB8AC3E}">
        <p14:creationId xmlns:p14="http://schemas.microsoft.com/office/powerpoint/2010/main" val="216751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sldNum" sz="quarter" idx="10"/>
          </p:nvPr>
        </p:nvSpPr>
        <p:spPr>
          <a:xfrm>
            <a:off x="7029450" y="104775"/>
            <a:ext cx="1905000" cy="457200"/>
          </a:xfrm>
          <a:prstGeom prst="rect">
            <a:avLst/>
          </a:prstGeom>
          <a:ln/>
        </p:spPr>
        <p:txBody>
          <a:bodyPr/>
          <a:lstStyle>
            <a:lvl1pPr>
              <a:defRPr/>
            </a:lvl1pPr>
          </a:lstStyle>
          <a:p>
            <a:fld id="{F14FCDAA-DCD5-46AA-BF7B-AA9304FF02E8}" type="slidenum">
              <a:rPr lang="en-US" altLang="en-US"/>
              <a:pPr/>
              <a:t>‹#›</a:t>
            </a:fld>
            <a:endParaRPr lang="en-US" altLang="en-US"/>
          </a:p>
        </p:txBody>
      </p:sp>
    </p:spTree>
    <p:extLst>
      <p:ext uri="{BB962C8B-B14F-4D97-AF65-F5344CB8AC3E}">
        <p14:creationId xmlns:p14="http://schemas.microsoft.com/office/powerpoint/2010/main" val="26857692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49325" y="1981200"/>
            <a:ext cx="3754438"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56163" y="1981200"/>
            <a:ext cx="375443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sldNum" sz="quarter" idx="10"/>
          </p:nvPr>
        </p:nvSpPr>
        <p:spPr>
          <a:xfrm>
            <a:off x="7029450" y="104775"/>
            <a:ext cx="1905000" cy="457200"/>
          </a:xfrm>
          <a:prstGeom prst="rect">
            <a:avLst/>
          </a:prstGeom>
          <a:ln/>
        </p:spPr>
        <p:txBody>
          <a:bodyPr/>
          <a:lstStyle>
            <a:lvl1pPr>
              <a:defRPr/>
            </a:lvl1pPr>
          </a:lstStyle>
          <a:p>
            <a:fld id="{27C2E90D-6BB8-4537-ACEB-F998A81764CA}" type="slidenum">
              <a:rPr lang="en-US" altLang="en-US"/>
              <a:pPr/>
              <a:t>‹#›</a:t>
            </a:fld>
            <a:endParaRPr lang="en-US" altLang="en-US"/>
          </a:p>
        </p:txBody>
      </p:sp>
    </p:spTree>
    <p:extLst>
      <p:ext uri="{BB962C8B-B14F-4D97-AF65-F5344CB8AC3E}">
        <p14:creationId xmlns:p14="http://schemas.microsoft.com/office/powerpoint/2010/main" val="3226643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49325" y="1981200"/>
            <a:ext cx="3754438"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56163" y="1981200"/>
            <a:ext cx="375443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sldNum" sz="quarter" idx="10"/>
          </p:nvPr>
        </p:nvSpPr>
        <p:spPr>
          <a:xfrm>
            <a:off x="7029450" y="104775"/>
            <a:ext cx="1905000" cy="457200"/>
          </a:xfrm>
          <a:prstGeom prst="rect">
            <a:avLst/>
          </a:prstGeom>
          <a:ln/>
        </p:spPr>
        <p:txBody>
          <a:bodyPr/>
          <a:lstStyle>
            <a:lvl1pPr>
              <a:defRPr/>
            </a:lvl1pPr>
          </a:lstStyle>
          <a:p>
            <a:fld id="{27C2E90D-6BB8-4537-ACEB-F998A81764CA}" type="slidenum">
              <a:rPr lang="en-US" altLang="en-US"/>
              <a:pPr/>
              <a:t>‹#›</a:t>
            </a:fld>
            <a:endParaRPr lang="en-US" altLang="en-US"/>
          </a:p>
        </p:txBody>
      </p:sp>
      <p:sp>
        <p:nvSpPr>
          <p:cNvPr id="7" name="Table Placeholder 6"/>
          <p:cNvSpPr>
            <a:spLocks noGrp="1"/>
          </p:cNvSpPr>
          <p:nvPr>
            <p:ph type="tbl" sz="quarter" idx="11"/>
          </p:nvPr>
        </p:nvSpPr>
        <p:spPr>
          <a:xfrm>
            <a:off x="215900" y="3746500"/>
            <a:ext cx="2921000" cy="1663700"/>
          </a:xfrm>
        </p:spPr>
        <p:txBody>
          <a:bodyPr/>
          <a:lstStyle/>
          <a:p>
            <a:endParaRPr lang="en-GB"/>
          </a:p>
        </p:txBody>
      </p:sp>
    </p:spTree>
    <p:extLst>
      <p:ext uri="{BB962C8B-B14F-4D97-AF65-F5344CB8AC3E}">
        <p14:creationId xmlns:p14="http://schemas.microsoft.com/office/powerpoint/2010/main" val="31792026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sldNum" sz="quarter" idx="10"/>
          </p:nvPr>
        </p:nvSpPr>
        <p:spPr>
          <a:xfrm>
            <a:off x="7029450" y="104775"/>
            <a:ext cx="1905000" cy="457200"/>
          </a:xfrm>
          <a:prstGeom prst="rect">
            <a:avLst/>
          </a:prstGeom>
          <a:ln/>
        </p:spPr>
        <p:txBody>
          <a:bodyPr/>
          <a:lstStyle>
            <a:lvl1pPr>
              <a:defRPr/>
            </a:lvl1pPr>
          </a:lstStyle>
          <a:p>
            <a:fld id="{1D9B10C1-B0BE-4545-846F-B79534538043}" type="slidenum">
              <a:rPr lang="en-US" altLang="en-US"/>
              <a:pPr/>
              <a:t>‹#›</a:t>
            </a:fld>
            <a:endParaRPr lang="en-US" altLang="en-US"/>
          </a:p>
        </p:txBody>
      </p:sp>
    </p:spTree>
    <p:extLst>
      <p:ext uri="{BB962C8B-B14F-4D97-AF65-F5344CB8AC3E}">
        <p14:creationId xmlns:p14="http://schemas.microsoft.com/office/powerpoint/2010/main" val="18265032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sldNum" sz="quarter" idx="10"/>
          </p:nvPr>
        </p:nvSpPr>
        <p:spPr>
          <a:xfrm>
            <a:off x="7029450" y="104775"/>
            <a:ext cx="1905000" cy="457200"/>
          </a:xfrm>
          <a:prstGeom prst="rect">
            <a:avLst/>
          </a:prstGeom>
          <a:ln/>
        </p:spPr>
        <p:txBody>
          <a:bodyPr/>
          <a:lstStyle>
            <a:lvl1pPr>
              <a:defRPr/>
            </a:lvl1pPr>
          </a:lstStyle>
          <a:p>
            <a:fld id="{9785B559-14FB-474D-8501-810B326C1E21}" type="slidenum">
              <a:rPr lang="en-US" altLang="en-US"/>
              <a:pPr/>
              <a:t>‹#›</a:t>
            </a:fld>
            <a:endParaRPr lang="en-US" altLang="en-US"/>
          </a:p>
        </p:txBody>
      </p:sp>
      <p:sp>
        <p:nvSpPr>
          <p:cNvPr id="5" name="Content Placeholder 4">
            <a:extLst>
              <a:ext uri="{FF2B5EF4-FFF2-40B4-BE49-F238E27FC236}">
                <a16:creationId xmlns:a16="http://schemas.microsoft.com/office/drawing/2014/main" id="{CD0A07CE-26FC-41C5-9B6F-134CB3E154FA}"/>
              </a:ext>
            </a:extLst>
          </p:cNvPr>
          <p:cNvSpPr>
            <a:spLocks noGrp="1"/>
          </p:cNvSpPr>
          <p:nvPr>
            <p:ph sz="quarter" idx="11"/>
          </p:nvPr>
        </p:nvSpPr>
        <p:spPr>
          <a:xfrm>
            <a:off x="968375" y="1911350"/>
            <a:ext cx="2511425" cy="422275"/>
          </a:xfrm>
        </p:spPr>
        <p:txBody>
          <a:bodyPr/>
          <a:lstStyle/>
          <a:p>
            <a:pPr lvl="0"/>
            <a:endParaRPr lang="en-US" dirty="0"/>
          </a:p>
        </p:txBody>
      </p:sp>
    </p:spTree>
    <p:extLst>
      <p:ext uri="{BB962C8B-B14F-4D97-AF65-F5344CB8AC3E}">
        <p14:creationId xmlns:p14="http://schemas.microsoft.com/office/powerpoint/2010/main" val="26180342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xfrm>
            <a:off x="7029450" y="104775"/>
            <a:ext cx="1905000" cy="457200"/>
          </a:xfrm>
          <a:prstGeom prst="rect">
            <a:avLst/>
          </a:prstGeom>
          <a:ln/>
        </p:spPr>
        <p:txBody>
          <a:bodyPr/>
          <a:lstStyle>
            <a:lvl1pPr>
              <a:defRPr/>
            </a:lvl1pPr>
          </a:lstStyle>
          <a:p>
            <a:fld id="{00BBC73A-2B16-4E78-93EF-DCE7C54B01BA}" type="slidenum">
              <a:rPr lang="en-US" altLang="en-US"/>
              <a:pPr/>
              <a:t>‹#›</a:t>
            </a:fld>
            <a:endParaRPr lang="en-US" altLang="en-US"/>
          </a:p>
        </p:txBody>
      </p:sp>
    </p:spTree>
    <p:extLst>
      <p:ext uri="{BB962C8B-B14F-4D97-AF65-F5344CB8AC3E}">
        <p14:creationId xmlns:p14="http://schemas.microsoft.com/office/powerpoint/2010/main" val="19653546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sldNum" sz="quarter" idx="10"/>
          </p:nvPr>
        </p:nvSpPr>
        <p:spPr>
          <a:xfrm>
            <a:off x="7029450" y="104775"/>
            <a:ext cx="1905000" cy="457200"/>
          </a:xfrm>
          <a:prstGeom prst="rect">
            <a:avLst/>
          </a:prstGeom>
          <a:ln/>
        </p:spPr>
        <p:txBody>
          <a:bodyPr/>
          <a:lstStyle>
            <a:lvl1pPr>
              <a:defRPr/>
            </a:lvl1pPr>
          </a:lstStyle>
          <a:p>
            <a:fld id="{3E0C25EC-FE72-4E86-A9BA-37AC0DCF180C}" type="slidenum">
              <a:rPr lang="en-US" altLang="en-US"/>
              <a:pPr/>
              <a:t>‹#›</a:t>
            </a:fld>
            <a:endParaRPr lang="en-US" altLang="en-US"/>
          </a:p>
        </p:txBody>
      </p:sp>
    </p:spTree>
    <p:extLst>
      <p:ext uri="{BB962C8B-B14F-4D97-AF65-F5344CB8AC3E}">
        <p14:creationId xmlns:p14="http://schemas.microsoft.com/office/powerpoint/2010/main" val="23111407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sldNum" sz="quarter" idx="10"/>
          </p:nvPr>
        </p:nvSpPr>
        <p:spPr>
          <a:xfrm>
            <a:off x="7029450" y="104775"/>
            <a:ext cx="1905000" cy="457200"/>
          </a:xfrm>
          <a:prstGeom prst="rect">
            <a:avLst/>
          </a:prstGeom>
          <a:ln/>
        </p:spPr>
        <p:txBody>
          <a:bodyPr/>
          <a:lstStyle>
            <a:lvl1pPr>
              <a:defRPr/>
            </a:lvl1pPr>
          </a:lstStyle>
          <a:p>
            <a:fld id="{E97FF6A8-4663-4EFB-BD91-55657DC84A2D}" type="slidenum">
              <a:rPr lang="en-US" altLang="en-US"/>
              <a:pPr/>
              <a:t>‹#›</a:t>
            </a:fld>
            <a:endParaRPr lang="en-US" altLang="en-US"/>
          </a:p>
        </p:txBody>
      </p:sp>
    </p:spTree>
    <p:extLst>
      <p:ext uri="{BB962C8B-B14F-4D97-AF65-F5344CB8AC3E}">
        <p14:creationId xmlns:p14="http://schemas.microsoft.com/office/powerpoint/2010/main" val="2047992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sldNum" sz="quarter" idx="10"/>
          </p:nvPr>
        </p:nvSpPr>
        <p:spPr>
          <a:xfrm>
            <a:off x="7029450" y="104775"/>
            <a:ext cx="1905000" cy="457200"/>
          </a:xfrm>
          <a:prstGeom prst="rect">
            <a:avLst/>
          </a:prstGeom>
          <a:ln/>
        </p:spPr>
        <p:txBody>
          <a:bodyPr/>
          <a:lstStyle>
            <a:lvl1pPr>
              <a:defRPr/>
            </a:lvl1pPr>
          </a:lstStyle>
          <a:p>
            <a:fld id="{6A2502FE-F931-4B7D-9980-EB7E0DFF9393}" type="slidenum">
              <a:rPr lang="en-US" altLang="en-US"/>
              <a:pPr/>
              <a:t>‹#›</a:t>
            </a:fld>
            <a:endParaRPr lang="en-US" altLang="en-US"/>
          </a:p>
        </p:txBody>
      </p:sp>
    </p:spTree>
    <p:extLst>
      <p:ext uri="{BB962C8B-B14F-4D97-AF65-F5344CB8AC3E}">
        <p14:creationId xmlns:p14="http://schemas.microsoft.com/office/powerpoint/2010/main" val="27248602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075" y="82550"/>
            <a:ext cx="1914525" cy="60134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49325" y="82550"/>
            <a:ext cx="5594350" cy="6013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sldNum" sz="quarter" idx="10"/>
          </p:nvPr>
        </p:nvSpPr>
        <p:spPr>
          <a:xfrm>
            <a:off x="7029450" y="104775"/>
            <a:ext cx="1905000" cy="457200"/>
          </a:xfrm>
          <a:prstGeom prst="rect">
            <a:avLst/>
          </a:prstGeom>
          <a:ln/>
        </p:spPr>
        <p:txBody>
          <a:bodyPr/>
          <a:lstStyle>
            <a:lvl1pPr>
              <a:defRPr/>
            </a:lvl1pPr>
          </a:lstStyle>
          <a:p>
            <a:fld id="{7B9DC333-04FB-4E68-AC85-A0609C192B8E}" type="slidenum">
              <a:rPr lang="en-US" altLang="en-US"/>
              <a:pPr/>
              <a:t>‹#›</a:t>
            </a:fld>
            <a:endParaRPr lang="en-US" altLang="en-US"/>
          </a:p>
        </p:txBody>
      </p:sp>
    </p:spTree>
    <p:extLst>
      <p:ext uri="{BB962C8B-B14F-4D97-AF65-F5344CB8AC3E}">
        <p14:creationId xmlns:p14="http://schemas.microsoft.com/office/powerpoint/2010/main" val="1162933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grpSp>
        <p:nvGrpSpPr>
          <p:cNvPr id="4" name="Group 6"/>
          <p:cNvGrpSpPr>
            <a:grpSpLocks/>
          </p:cNvGrpSpPr>
          <p:nvPr/>
        </p:nvGrpSpPr>
        <p:grpSpPr bwMode="auto">
          <a:xfrm>
            <a:off x="0" y="914400"/>
            <a:ext cx="8686800" cy="2514600"/>
            <a:chOff x="0" y="576"/>
            <a:chExt cx="5472" cy="1584"/>
          </a:xfrm>
        </p:grpSpPr>
        <p:sp>
          <p:nvSpPr>
            <p:cNvPr id="5" name="Oval 7"/>
            <p:cNvSpPr>
              <a:spLocks noChangeArrowheads="1"/>
            </p:cNvSpPr>
            <p:nvPr/>
          </p:nvSpPr>
          <p:spPr bwMode="auto">
            <a:xfrm>
              <a:off x="144" y="576"/>
              <a:ext cx="1584" cy="1584"/>
            </a:xfrm>
            <a:prstGeom prst="ellipse">
              <a:avLst/>
            </a:prstGeom>
            <a:noFill/>
            <a:ln w="12700">
              <a:solidFill>
                <a:schemeClr val="accent1"/>
              </a:solidFill>
              <a:round/>
              <a:headEnd/>
              <a:tailEnd/>
            </a:ln>
            <a:effectLst/>
          </p:spPr>
          <p:txBody>
            <a:bodyPr wrap="none" anchor="ctr"/>
            <a:lstStyle/>
            <a:p>
              <a:pPr algn="ctr" eaLnBrk="1" hangingPunct="1">
                <a:defRPr/>
              </a:pPr>
              <a:endParaRPr lang="en-US" dirty="0">
                <a:latin typeface="Arial" charset="0"/>
              </a:endParaRPr>
            </a:p>
          </p:txBody>
        </p:sp>
        <p:sp>
          <p:nvSpPr>
            <p:cNvPr id="6" name="Rectangle 8"/>
            <p:cNvSpPr>
              <a:spLocks noChangeArrowheads="1"/>
            </p:cNvSpPr>
            <p:nvPr/>
          </p:nvSpPr>
          <p:spPr bwMode="hidden">
            <a:xfrm>
              <a:off x="0" y="1056"/>
              <a:ext cx="2976" cy="720"/>
            </a:xfrm>
            <a:prstGeom prst="rect">
              <a:avLst/>
            </a:prstGeom>
            <a:solidFill>
              <a:schemeClr val="accent2"/>
            </a:solidFill>
            <a:ln w="9525">
              <a:noFill/>
              <a:miter lim="800000"/>
              <a:headEnd/>
              <a:tailEnd/>
            </a:ln>
            <a:effectLst/>
          </p:spPr>
          <p:txBody>
            <a:bodyPr wrap="none" anchor="ctr"/>
            <a:lstStyle/>
            <a:p>
              <a:pPr algn="ctr" eaLnBrk="1" hangingPunct="1">
                <a:defRPr/>
              </a:pPr>
              <a:endParaRPr lang="en-US" sz="2400" dirty="0">
                <a:latin typeface="Times New Roman" pitchFamily="18" charset="0"/>
              </a:endParaRPr>
            </a:p>
          </p:txBody>
        </p:sp>
        <p:sp>
          <p:nvSpPr>
            <p:cNvPr id="7" name="Rectangle 9"/>
            <p:cNvSpPr>
              <a:spLocks noChangeArrowheads="1"/>
            </p:cNvSpPr>
            <p:nvPr/>
          </p:nvSpPr>
          <p:spPr bwMode="hidden">
            <a:xfrm>
              <a:off x="2496" y="1056"/>
              <a:ext cx="2976" cy="720"/>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eaLnBrk="1" hangingPunct="1">
                <a:defRPr/>
              </a:pPr>
              <a:endParaRPr lang="en-US" sz="2400" dirty="0">
                <a:latin typeface="Times New Roman" pitchFamily="18" charset="0"/>
              </a:endParaRPr>
            </a:p>
          </p:txBody>
        </p:sp>
        <p:sp>
          <p:nvSpPr>
            <p:cNvPr id="8" name="Freeform 10"/>
            <p:cNvSpPr>
              <a:spLocks noChangeArrowheads="1"/>
            </p:cNvSpPr>
            <p:nvPr/>
          </p:nvSpPr>
          <p:spPr bwMode="auto">
            <a:xfrm>
              <a:off x="384" y="960"/>
              <a:ext cx="144" cy="913"/>
            </a:xfrm>
            <a:custGeom>
              <a:avLst/>
              <a:gdLst/>
              <a:ahLst/>
              <a:cxnLst>
                <a:cxn ang="0">
                  <a:pos x="1000" y="1000"/>
                </a:cxn>
                <a:cxn ang="0">
                  <a:pos x="0" y="1000"/>
                </a:cxn>
                <a:cxn ang="0">
                  <a:pos x="0" y="0"/>
                </a:cxn>
                <a:cxn ang="0">
                  <a:pos x="1000" y="0"/>
                </a:cxn>
              </a:cxnLst>
              <a:rect l="0" t="0" r="r" b="b"/>
              <a:pathLst>
                <a:path w="1000" h="1000">
                  <a:moveTo>
                    <a:pt x="1000" y="1000"/>
                  </a:moveTo>
                  <a:lnTo>
                    <a:pt x="0" y="1000"/>
                  </a:lnTo>
                  <a:lnTo>
                    <a:pt x="0" y="0"/>
                  </a:lnTo>
                  <a:lnTo>
                    <a:pt x="1000" y="0"/>
                  </a:lnTo>
                </a:path>
              </a:pathLst>
            </a:custGeom>
            <a:noFill/>
            <a:ln w="76200" cmpd="sng">
              <a:solidFill>
                <a:schemeClr val="tx2"/>
              </a:solidFill>
              <a:miter lim="800000"/>
              <a:headEnd/>
              <a:tailEnd/>
            </a:ln>
          </p:spPr>
          <p:txBody>
            <a:bodyPr/>
            <a:lstStyle/>
            <a:p>
              <a:pPr>
                <a:defRPr/>
              </a:pPr>
              <a:endParaRPr lang="en-US" dirty="0">
                <a:latin typeface="Arial" charset="0"/>
              </a:endParaRPr>
            </a:p>
          </p:txBody>
        </p:sp>
        <p:sp>
          <p:nvSpPr>
            <p:cNvPr id="9" name="Freeform 11"/>
            <p:cNvSpPr>
              <a:spLocks noChangeArrowheads="1"/>
            </p:cNvSpPr>
            <p:nvPr/>
          </p:nvSpPr>
          <p:spPr bwMode="auto">
            <a:xfrm>
              <a:off x="4944" y="762"/>
              <a:ext cx="165" cy="864"/>
            </a:xfrm>
            <a:custGeom>
              <a:avLst/>
              <a:gdLst/>
              <a:ahLst/>
              <a:cxnLst>
                <a:cxn ang="0">
                  <a:pos x="0" y="0"/>
                </a:cxn>
                <a:cxn ang="0">
                  <a:pos x="1000" y="0"/>
                </a:cxn>
                <a:cxn ang="0">
                  <a:pos x="1000" y="1000"/>
                </a:cxn>
                <a:cxn ang="0">
                  <a:pos x="0" y="1000"/>
                </a:cxn>
              </a:cxnLst>
              <a:rect l="0" t="0" r="r" b="b"/>
              <a:pathLst>
                <a:path w="1000" h="1000">
                  <a:moveTo>
                    <a:pt x="0" y="0"/>
                  </a:moveTo>
                  <a:lnTo>
                    <a:pt x="1000" y="0"/>
                  </a:lnTo>
                  <a:lnTo>
                    <a:pt x="1000" y="1000"/>
                  </a:lnTo>
                  <a:lnTo>
                    <a:pt x="0" y="1000"/>
                  </a:lnTo>
                </a:path>
              </a:pathLst>
            </a:custGeom>
            <a:noFill/>
            <a:ln w="76200" cap="flat" cmpd="sng">
              <a:solidFill>
                <a:schemeClr val="accent1"/>
              </a:solidFill>
              <a:prstDash val="solid"/>
              <a:miter lim="800000"/>
              <a:headEnd/>
              <a:tailEnd/>
            </a:ln>
          </p:spPr>
          <p:txBody>
            <a:bodyPr/>
            <a:lstStyle/>
            <a:p>
              <a:pPr>
                <a:defRPr/>
              </a:pPr>
              <a:endParaRPr lang="en-US" dirty="0">
                <a:latin typeface="Arial" charset="0"/>
              </a:endParaRPr>
            </a:p>
          </p:txBody>
        </p:sp>
      </p:grpSp>
      <p:sp>
        <p:nvSpPr>
          <p:cNvPr id="11" name="Rectangle 5"/>
          <p:cNvSpPr>
            <a:spLocks noChangeArrowheads="1"/>
          </p:cNvSpPr>
          <p:nvPr/>
        </p:nvSpPr>
        <p:spPr bwMode="auto">
          <a:xfrm>
            <a:off x="7029450" y="104775"/>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eaLnBrk="1" hangingPunct="1"/>
            <a:fld id="{729C56DD-5C9C-48A1-931A-0D49AC5AD3F3}" type="slidenum">
              <a:rPr lang="en-US" altLang="en-US" sz="1000"/>
              <a:pPr algn="r" eaLnBrk="1" hangingPunct="1"/>
              <a:t>‹#›</a:t>
            </a:fld>
            <a:endParaRPr lang="en-US" altLang="en-US" sz="1000"/>
          </a:p>
        </p:txBody>
      </p:sp>
      <p:sp>
        <p:nvSpPr>
          <p:cNvPr id="158722" name="Rectangle 2"/>
          <p:cNvSpPr>
            <a:spLocks noGrp="1" noChangeArrowheads="1"/>
          </p:cNvSpPr>
          <p:nvPr>
            <p:ph type="subTitle" idx="1"/>
          </p:nvPr>
        </p:nvSpPr>
        <p:spPr>
          <a:xfrm>
            <a:off x="2286000" y="3581400"/>
            <a:ext cx="5638800" cy="1905000"/>
          </a:xfrm>
        </p:spPr>
        <p:txBody>
          <a:bodyPr/>
          <a:lstStyle>
            <a:lvl1pPr marL="0" indent="0">
              <a:buFont typeface="Wingdings" pitchFamily="2" charset="2"/>
              <a:buNone/>
              <a:defRPr b="1"/>
            </a:lvl1pPr>
          </a:lstStyle>
          <a:p>
            <a:r>
              <a:rPr lang="en-US"/>
              <a:t>Click to edit Master subtitle style</a:t>
            </a:r>
          </a:p>
        </p:txBody>
      </p:sp>
      <p:sp>
        <p:nvSpPr>
          <p:cNvPr id="158732" name="Rectangle 12"/>
          <p:cNvSpPr>
            <a:spLocks noGrp="1" noChangeArrowheads="1"/>
          </p:cNvSpPr>
          <p:nvPr>
            <p:ph type="ctrTitle"/>
          </p:nvPr>
        </p:nvSpPr>
        <p:spPr>
          <a:xfrm>
            <a:off x="838200" y="1443038"/>
            <a:ext cx="7086600" cy="1600200"/>
          </a:xfrm>
        </p:spPr>
        <p:txBody>
          <a:bodyPr anchor="ctr"/>
          <a:lstStyle>
            <a:lvl1pPr>
              <a:defRPr sz="4000"/>
            </a:lvl1pPr>
          </a:lstStyle>
          <a:p>
            <a:r>
              <a:rPr lang="en-US"/>
              <a:t>Click to edit Master title style</a:t>
            </a:r>
          </a:p>
        </p:txBody>
      </p:sp>
      <p:sp>
        <p:nvSpPr>
          <p:cNvPr id="14" name="Content Placeholder 13"/>
          <p:cNvSpPr>
            <a:spLocks noGrp="1"/>
          </p:cNvSpPr>
          <p:nvPr>
            <p:ph sz="quarter" idx="10"/>
          </p:nvPr>
        </p:nvSpPr>
        <p:spPr>
          <a:xfrm>
            <a:off x="977900" y="5839031"/>
            <a:ext cx="6870700" cy="364967"/>
          </a:xfrm>
        </p:spPr>
        <p:txBody>
          <a:bodyPr/>
          <a:lstStyle>
            <a:lvl1pPr marL="0" indent="0">
              <a:buNone/>
              <a:defRPr sz="1200"/>
            </a:lvl1pPr>
            <a:lvl2pPr marL="449262" indent="0">
              <a:buNone/>
              <a:defRPr sz="1200"/>
            </a:lvl2pPr>
            <a:lvl3pPr marL="890588" indent="0">
              <a:buNone/>
              <a:defRPr sz="1200"/>
            </a:lvl3pPr>
            <a:lvl4pPr marL="1295400" indent="0">
              <a:buNone/>
              <a:defRPr sz="1200"/>
            </a:lvl4pPr>
            <a:lvl5pPr marL="1682750" indent="0">
              <a:buNone/>
              <a:defRPr sz="1200"/>
            </a:lvl5pPr>
          </a:lstStyle>
          <a:p>
            <a:pPr lvl="0"/>
            <a:r>
              <a:rPr lang="en-US" dirty="0"/>
              <a:t>Click to edit Master text styles</a:t>
            </a:r>
          </a:p>
        </p:txBody>
      </p:sp>
      <p:sp>
        <p:nvSpPr>
          <p:cNvPr id="19" name="Content Placeholder 18"/>
          <p:cNvSpPr>
            <a:spLocks noGrp="1"/>
          </p:cNvSpPr>
          <p:nvPr>
            <p:ph sz="quarter" idx="11"/>
          </p:nvPr>
        </p:nvSpPr>
        <p:spPr>
          <a:xfrm>
            <a:off x="885372" y="5062769"/>
            <a:ext cx="7315200" cy="426124"/>
          </a:xfrm>
        </p:spPr>
        <p:txBody>
          <a:bodyPr/>
          <a:lstStyle>
            <a:lvl1pPr marL="0" indent="0">
              <a:buNone/>
              <a:defRPr sz="1500"/>
            </a:lvl1pPr>
            <a:lvl2pPr marL="449262" indent="0">
              <a:buNone/>
              <a:defRPr sz="1500"/>
            </a:lvl2pPr>
            <a:lvl3pPr marL="890588" indent="0">
              <a:buNone/>
              <a:defRPr sz="1500"/>
            </a:lvl3pPr>
            <a:lvl4pPr marL="1295400" indent="0">
              <a:buNone/>
              <a:defRPr sz="1500"/>
            </a:lvl4pPr>
            <a:lvl5pPr marL="1682750" indent="0">
              <a:buNone/>
              <a:defRPr sz="1500"/>
            </a:lvl5pPr>
          </a:lstStyle>
          <a:p>
            <a:pPr lvl="0"/>
            <a:r>
              <a:rPr lang="en-US" dirty="0"/>
              <a:t>Click to edit Master text styles</a:t>
            </a:r>
          </a:p>
        </p:txBody>
      </p:sp>
    </p:spTree>
    <p:extLst>
      <p:ext uri="{BB962C8B-B14F-4D97-AF65-F5344CB8AC3E}">
        <p14:creationId xmlns:p14="http://schemas.microsoft.com/office/powerpoint/2010/main" val="33821180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04900" y="82550"/>
            <a:ext cx="7099300" cy="1412875"/>
          </a:xfrm>
        </p:spPr>
        <p:txBody>
          <a:bodyPr/>
          <a:lstStyle/>
          <a:p>
            <a:r>
              <a:rPr lang="en-US"/>
              <a:t>Click to edit Master title style</a:t>
            </a:r>
          </a:p>
        </p:txBody>
      </p:sp>
      <p:sp>
        <p:nvSpPr>
          <p:cNvPr id="3" name="Content Placeholder 2"/>
          <p:cNvSpPr>
            <a:spLocks noGrp="1"/>
          </p:cNvSpPr>
          <p:nvPr>
            <p:ph sz="half" idx="1"/>
          </p:nvPr>
        </p:nvSpPr>
        <p:spPr>
          <a:xfrm>
            <a:off x="949325" y="1981200"/>
            <a:ext cx="3754438"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856163" y="1981200"/>
            <a:ext cx="3754437"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sldNum" sz="quarter" idx="10"/>
          </p:nvPr>
        </p:nvSpPr>
        <p:spPr>
          <a:xfrm>
            <a:off x="7029450" y="104775"/>
            <a:ext cx="1905000" cy="457200"/>
          </a:xfrm>
          <a:prstGeom prst="rect">
            <a:avLst/>
          </a:prstGeom>
          <a:ln/>
        </p:spPr>
        <p:txBody>
          <a:bodyPr/>
          <a:lstStyle>
            <a:lvl1pPr>
              <a:defRPr/>
            </a:lvl1pPr>
          </a:lstStyle>
          <a:p>
            <a:fld id="{1ACD5DB4-2891-4343-B756-764822DC0C93}" type="slidenum">
              <a:rPr lang="en-US" altLang="en-US"/>
              <a:pPr/>
              <a:t>‹#›</a:t>
            </a:fld>
            <a:endParaRPr lang="en-US" altLang="en-US"/>
          </a:p>
        </p:txBody>
      </p:sp>
    </p:spTree>
    <p:extLst>
      <p:ext uri="{BB962C8B-B14F-4D97-AF65-F5344CB8AC3E}">
        <p14:creationId xmlns:p14="http://schemas.microsoft.com/office/powerpoint/2010/main" val="40973751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04900" y="82550"/>
            <a:ext cx="7099300" cy="1412875"/>
          </a:xfrm>
        </p:spPr>
        <p:txBody>
          <a:bodyPr/>
          <a:lstStyle/>
          <a:p>
            <a:r>
              <a:rPr lang="en-US"/>
              <a:t>Click to edit Master title style</a:t>
            </a:r>
          </a:p>
        </p:txBody>
      </p:sp>
      <p:sp>
        <p:nvSpPr>
          <p:cNvPr id="3" name="Content Placeholder 2"/>
          <p:cNvSpPr>
            <a:spLocks noGrp="1"/>
          </p:cNvSpPr>
          <p:nvPr>
            <p:ph sz="half" idx="1"/>
          </p:nvPr>
        </p:nvSpPr>
        <p:spPr>
          <a:xfrm>
            <a:off x="949325" y="1981200"/>
            <a:ext cx="3754438"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856163" y="1981200"/>
            <a:ext cx="3754437"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sldNum" sz="quarter" idx="10"/>
          </p:nvPr>
        </p:nvSpPr>
        <p:spPr>
          <a:xfrm>
            <a:off x="7029450" y="104775"/>
            <a:ext cx="1905000" cy="457200"/>
          </a:xfrm>
          <a:prstGeom prst="rect">
            <a:avLst/>
          </a:prstGeom>
          <a:ln/>
        </p:spPr>
        <p:txBody>
          <a:bodyPr/>
          <a:lstStyle>
            <a:lvl1pPr>
              <a:defRPr/>
            </a:lvl1pPr>
          </a:lstStyle>
          <a:p>
            <a:fld id="{1ACD5DB4-2891-4343-B756-764822DC0C93}" type="slidenum">
              <a:rPr lang="en-US" altLang="en-US"/>
              <a:pPr/>
              <a:t>‹#›</a:t>
            </a:fld>
            <a:endParaRPr lang="en-US" altLang="en-US"/>
          </a:p>
        </p:txBody>
      </p:sp>
      <p:sp>
        <p:nvSpPr>
          <p:cNvPr id="7" name="Content Placeholder 6"/>
          <p:cNvSpPr>
            <a:spLocks noGrp="1"/>
          </p:cNvSpPr>
          <p:nvPr>
            <p:ph sz="quarter" idx="11"/>
          </p:nvPr>
        </p:nvSpPr>
        <p:spPr>
          <a:xfrm>
            <a:off x="347663" y="5195888"/>
            <a:ext cx="7010400" cy="725487"/>
          </a:xfrm>
        </p:spPr>
        <p:txBody>
          <a:bodyPr/>
          <a:lstStyle>
            <a:lvl1pPr marL="0" indent="0">
              <a:buNone/>
              <a:defRPr sz="2500"/>
            </a:lvl1pPr>
            <a:lvl2pPr marL="449262" indent="0">
              <a:buNone/>
              <a:defRPr sz="2500"/>
            </a:lvl2pPr>
            <a:lvl3pPr marL="890588" indent="0">
              <a:buNone/>
              <a:defRPr sz="2500"/>
            </a:lvl3pPr>
            <a:lvl4pPr marL="1295400" indent="0">
              <a:buNone/>
              <a:defRPr sz="2500"/>
            </a:lvl4pPr>
            <a:lvl5pPr marL="1682750" indent="0">
              <a:buNone/>
              <a:defRPr sz="2500"/>
            </a:lvl5pPr>
          </a:lstStyle>
          <a:p>
            <a:pPr lvl="0"/>
            <a:r>
              <a:rPr lang="en-US" dirty="0"/>
              <a:t>Click to edit Master text styles</a:t>
            </a:r>
          </a:p>
        </p:txBody>
      </p:sp>
      <p:sp>
        <p:nvSpPr>
          <p:cNvPr id="9" name="Content Placeholder 8"/>
          <p:cNvSpPr>
            <a:spLocks noGrp="1"/>
          </p:cNvSpPr>
          <p:nvPr>
            <p:ph sz="quarter" idx="12"/>
          </p:nvPr>
        </p:nvSpPr>
        <p:spPr>
          <a:xfrm>
            <a:off x="347663" y="6096000"/>
            <a:ext cx="7199312" cy="479425"/>
          </a:xfrm>
        </p:spPr>
        <p:txBody>
          <a:bodyPr/>
          <a:lstStyle>
            <a:lvl1pPr marL="0" indent="0">
              <a:buNone/>
              <a:defRPr sz="2500"/>
            </a:lvl1pPr>
            <a:lvl2pPr>
              <a:defRPr sz="2500"/>
            </a:lvl2pPr>
            <a:lvl3pPr>
              <a:defRPr sz="2500"/>
            </a:lvl3pPr>
            <a:lvl4pPr>
              <a:defRPr sz="2500"/>
            </a:lvl4pPr>
            <a:lvl5pPr>
              <a:defRPr sz="2500"/>
            </a:lvl5pPr>
          </a:lstStyle>
          <a:p>
            <a:pPr lvl="0"/>
            <a:r>
              <a:rPr lang="en-US" dirty="0"/>
              <a:t>Click to edit Master text styles</a:t>
            </a:r>
          </a:p>
        </p:txBody>
      </p:sp>
      <p:sp>
        <p:nvSpPr>
          <p:cNvPr id="11" name="Text Placeholder 10">
            <a:extLst>
              <a:ext uri="{FF2B5EF4-FFF2-40B4-BE49-F238E27FC236}">
                <a16:creationId xmlns:a16="http://schemas.microsoft.com/office/drawing/2014/main" id="{DAAE87B6-1ECB-4F0E-8602-190851A68599}"/>
              </a:ext>
            </a:extLst>
          </p:cNvPr>
          <p:cNvSpPr>
            <a:spLocks noGrp="1"/>
          </p:cNvSpPr>
          <p:nvPr>
            <p:ph type="body" sz="quarter" idx="13"/>
          </p:nvPr>
        </p:nvSpPr>
        <p:spPr>
          <a:xfrm>
            <a:off x="347663" y="4572000"/>
            <a:ext cx="2763837" cy="409575"/>
          </a:xfrm>
        </p:spPr>
        <p:txBody>
          <a:bodyPr/>
          <a:lstStyle/>
          <a:p>
            <a:pPr lvl="0"/>
            <a:endParaRPr lang="en-US" dirty="0"/>
          </a:p>
        </p:txBody>
      </p:sp>
    </p:spTree>
    <p:extLst>
      <p:ext uri="{BB962C8B-B14F-4D97-AF65-F5344CB8AC3E}">
        <p14:creationId xmlns:p14="http://schemas.microsoft.com/office/powerpoint/2010/main" val="30992182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04900" y="82550"/>
            <a:ext cx="7099300" cy="1412875"/>
          </a:xfrm>
        </p:spPr>
        <p:txBody>
          <a:bodyPr/>
          <a:lstStyle/>
          <a:p>
            <a:r>
              <a:rPr lang="en-US"/>
              <a:t>Click to edit Master title style</a:t>
            </a:r>
          </a:p>
        </p:txBody>
      </p:sp>
      <p:sp>
        <p:nvSpPr>
          <p:cNvPr id="3" name="Text Placeholder 2"/>
          <p:cNvSpPr>
            <a:spLocks noGrp="1"/>
          </p:cNvSpPr>
          <p:nvPr>
            <p:ph type="body" sz="half" idx="1"/>
          </p:nvPr>
        </p:nvSpPr>
        <p:spPr>
          <a:xfrm>
            <a:off x="949325" y="1981200"/>
            <a:ext cx="3754438"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56163" y="1981200"/>
            <a:ext cx="3754437"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sldNum" sz="quarter" idx="10"/>
          </p:nvPr>
        </p:nvSpPr>
        <p:spPr>
          <a:xfrm>
            <a:off x="7029450" y="104775"/>
            <a:ext cx="1905000" cy="457200"/>
          </a:xfrm>
          <a:prstGeom prst="rect">
            <a:avLst/>
          </a:prstGeom>
          <a:ln/>
        </p:spPr>
        <p:txBody>
          <a:bodyPr/>
          <a:lstStyle>
            <a:lvl1pPr>
              <a:defRPr/>
            </a:lvl1pPr>
          </a:lstStyle>
          <a:p>
            <a:fld id="{8C7C061E-B975-46B1-8277-3BF7D58CE096}" type="slidenum">
              <a:rPr lang="en-US" altLang="en-US"/>
              <a:pPr/>
              <a:t>‹#›</a:t>
            </a:fld>
            <a:endParaRPr lang="en-US" altLang="en-US"/>
          </a:p>
        </p:txBody>
      </p:sp>
    </p:spTree>
    <p:extLst>
      <p:ext uri="{BB962C8B-B14F-4D97-AF65-F5344CB8AC3E}">
        <p14:creationId xmlns:p14="http://schemas.microsoft.com/office/powerpoint/2010/main" val="14316928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104900" y="82550"/>
            <a:ext cx="7099300" cy="1412875"/>
          </a:xfrm>
        </p:spPr>
        <p:txBody>
          <a:bodyPr/>
          <a:lstStyle/>
          <a:p>
            <a:r>
              <a:rPr lang="en-US"/>
              <a:t>Click to edit Master title style</a:t>
            </a:r>
          </a:p>
        </p:txBody>
      </p:sp>
      <p:sp>
        <p:nvSpPr>
          <p:cNvPr id="3" name="Text Placeholder 2"/>
          <p:cNvSpPr>
            <a:spLocks noGrp="1"/>
          </p:cNvSpPr>
          <p:nvPr>
            <p:ph type="body" sz="half" idx="1"/>
          </p:nvPr>
        </p:nvSpPr>
        <p:spPr>
          <a:xfrm>
            <a:off x="949325" y="1981200"/>
            <a:ext cx="3754438"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856163" y="1981200"/>
            <a:ext cx="3754437"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856163" y="4114800"/>
            <a:ext cx="3754437"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noChangeArrowheads="1"/>
          </p:cNvSpPr>
          <p:nvPr>
            <p:ph type="sldNum" sz="quarter" idx="10"/>
          </p:nvPr>
        </p:nvSpPr>
        <p:spPr>
          <a:xfrm>
            <a:off x="7029450" y="104775"/>
            <a:ext cx="1905000" cy="457200"/>
          </a:xfrm>
          <a:prstGeom prst="rect">
            <a:avLst/>
          </a:prstGeom>
          <a:ln/>
        </p:spPr>
        <p:txBody>
          <a:bodyPr/>
          <a:lstStyle>
            <a:lvl1pPr>
              <a:defRPr/>
            </a:lvl1pPr>
          </a:lstStyle>
          <a:p>
            <a:fld id="{24A022B8-DA0C-4070-8DF2-ACCB94912207}" type="slidenum">
              <a:rPr lang="en-US" altLang="en-US"/>
              <a:pPr/>
              <a:t>‹#›</a:t>
            </a:fld>
            <a:endParaRPr lang="en-US" altLang="en-US"/>
          </a:p>
        </p:txBody>
      </p:sp>
    </p:spTree>
    <p:extLst>
      <p:ext uri="{BB962C8B-B14F-4D97-AF65-F5344CB8AC3E}">
        <p14:creationId xmlns:p14="http://schemas.microsoft.com/office/powerpoint/2010/main" val="9506422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31863" y="96838"/>
            <a:ext cx="7158037" cy="1412875"/>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949325" y="1981200"/>
            <a:ext cx="7661275" cy="4114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B4C4DA0A-3EAF-49F7-BBAD-46A7E16FA4D0}"/>
              </a:ext>
            </a:extLst>
          </p:cNvPr>
          <p:cNvSpPr>
            <a:spLocks noGrp="1"/>
          </p:cNvSpPr>
          <p:nvPr>
            <p:ph sz="quarter" idx="11" hasCustomPrompt="1"/>
          </p:nvPr>
        </p:nvSpPr>
        <p:spPr>
          <a:xfrm>
            <a:off x="1371600" y="4114800"/>
            <a:ext cx="5029200" cy="1219200"/>
          </a:xfrm>
        </p:spPr>
        <p:txBody>
          <a:bodyPr/>
          <a:lstStyle>
            <a:lvl1pPr marL="0" indent="0">
              <a:buNone/>
              <a:defRPr/>
            </a:lvl1pPr>
          </a:lstStyle>
          <a:p>
            <a:pPr lvl="0"/>
            <a:r>
              <a:rPr lang="en-US" dirty="0"/>
              <a:t>B </a:t>
            </a:r>
            <a:r>
              <a:rPr lang="en-US" dirty="0" err="1"/>
              <a:t>cnvdxbn</a:t>
            </a:r>
            <a:endParaRPr lang="en-US" dirty="0"/>
          </a:p>
        </p:txBody>
      </p:sp>
      <p:sp>
        <p:nvSpPr>
          <p:cNvPr id="7" name="Content Placeholder 5">
            <a:extLst>
              <a:ext uri="{FF2B5EF4-FFF2-40B4-BE49-F238E27FC236}">
                <a16:creationId xmlns:a16="http://schemas.microsoft.com/office/drawing/2014/main" id="{BB5D9771-E5E1-4E19-AD54-BBDAD60B7809}"/>
              </a:ext>
            </a:extLst>
          </p:cNvPr>
          <p:cNvSpPr>
            <a:spLocks noGrp="1"/>
          </p:cNvSpPr>
          <p:nvPr>
            <p:ph sz="quarter" idx="12" hasCustomPrompt="1"/>
          </p:nvPr>
        </p:nvSpPr>
        <p:spPr>
          <a:xfrm>
            <a:off x="3029993" y="2801203"/>
            <a:ext cx="5029200" cy="1219200"/>
          </a:xfrm>
        </p:spPr>
        <p:txBody>
          <a:bodyPr/>
          <a:lstStyle>
            <a:lvl1pPr marL="0" indent="0">
              <a:buNone/>
              <a:defRPr/>
            </a:lvl1pPr>
          </a:lstStyle>
          <a:p>
            <a:pPr lvl="0"/>
            <a:r>
              <a:rPr lang="en-US" dirty="0" err="1"/>
              <a:t>abf</a:t>
            </a:r>
            <a:endParaRPr lang="en-US" dirty="0"/>
          </a:p>
        </p:txBody>
      </p:sp>
    </p:spTree>
    <p:extLst>
      <p:ext uri="{BB962C8B-B14F-4D97-AF65-F5344CB8AC3E}">
        <p14:creationId xmlns:p14="http://schemas.microsoft.com/office/powerpoint/2010/main" val="42137210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4" name="Group 6"/>
          <p:cNvGrpSpPr>
            <a:grpSpLocks/>
          </p:cNvGrpSpPr>
          <p:nvPr/>
        </p:nvGrpSpPr>
        <p:grpSpPr bwMode="auto">
          <a:xfrm>
            <a:off x="0" y="914400"/>
            <a:ext cx="8686800" cy="2514600"/>
            <a:chOff x="0" y="576"/>
            <a:chExt cx="5472" cy="1584"/>
          </a:xfrm>
        </p:grpSpPr>
        <p:sp>
          <p:nvSpPr>
            <p:cNvPr id="5" name="Oval 7"/>
            <p:cNvSpPr>
              <a:spLocks noChangeArrowheads="1"/>
            </p:cNvSpPr>
            <p:nvPr/>
          </p:nvSpPr>
          <p:spPr bwMode="auto">
            <a:xfrm>
              <a:off x="144" y="576"/>
              <a:ext cx="1584" cy="1584"/>
            </a:xfrm>
            <a:prstGeom prst="ellipse">
              <a:avLst/>
            </a:prstGeom>
            <a:noFill/>
            <a:ln w="12700">
              <a:solidFill>
                <a:schemeClr val="accent1"/>
              </a:solidFill>
              <a:round/>
              <a:headEnd/>
              <a:tailEnd/>
            </a:ln>
            <a:effectLst/>
          </p:spPr>
          <p:txBody>
            <a:bodyPr wrap="none" anchor="ctr"/>
            <a:lstStyle/>
            <a:p>
              <a:pPr algn="ctr" eaLnBrk="1" hangingPunct="1">
                <a:defRPr/>
              </a:pPr>
              <a:endParaRPr lang="en-US" dirty="0">
                <a:latin typeface="Arial" charset="0"/>
              </a:endParaRPr>
            </a:p>
          </p:txBody>
        </p:sp>
        <p:sp>
          <p:nvSpPr>
            <p:cNvPr id="6" name="Rectangle 8"/>
            <p:cNvSpPr>
              <a:spLocks noChangeArrowheads="1"/>
            </p:cNvSpPr>
            <p:nvPr/>
          </p:nvSpPr>
          <p:spPr bwMode="hidden">
            <a:xfrm>
              <a:off x="0" y="1056"/>
              <a:ext cx="2976" cy="720"/>
            </a:xfrm>
            <a:prstGeom prst="rect">
              <a:avLst/>
            </a:prstGeom>
            <a:solidFill>
              <a:schemeClr val="accent2"/>
            </a:solidFill>
            <a:ln w="9525">
              <a:noFill/>
              <a:miter lim="800000"/>
              <a:headEnd/>
              <a:tailEnd/>
            </a:ln>
            <a:effectLst/>
          </p:spPr>
          <p:txBody>
            <a:bodyPr wrap="none" anchor="ctr"/>
            <a:lstStyle/>
            <a:p>
              <a:pPr algn="ctr" eaLnBrk="1" hangingPunct="1">
                <a:defRPr/>
              </a:pPr>
              <a:endParaRPr lang="en-US" sz="2400" dirty="0">
                <a:latin typeface="Times New Roman" pitchFamily="18" charset="0"/>
              </a:endParaRPr>
            </a:p>
          </p:txBody>
        </p:sp>
        <p:sp>
          <p:nvSpPr>
            <p:cNvPr id="7" name="Rectangle 9"/>
            <p:cNvSpPr>
              <a:spLocks noChangeArrowheads="1"/>
            </p:cNvSpPr>
            <p:nvPr/>
          </p:nvSpPr>
          <p:spPr bwMode="hidden">
            <a:xfrm>
              <a:off x="2496" y="1056"/>
              <a:ext cx="2976" cy="720"/>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eaLnBrk="1" hangingPunct="1">
                <a:defRPr/>
              </a:pPr>
              <a:endParaRPr lang="en-US" sz="2400" dirty="0">
                <a:latin typeface="Times New Roman" pitchFamily="18" charset="0"/>
              </a:endParaRPr>
            </a:p>
          </p:txBody>
        </p:sp>
        <p:sp>
          <p:nvSpPr>
            <p:cNvPr id="8" name="Freeform 10"/>
            <p:cNvSpPr>
              <a:spLocks noChangeArrowheads="1"/>
            </p:cNvSpPr>
            <p:nvPr/>
          </p:nvSpPr>
          <p:spPr bwMode="auto">
            <a:xfrm>
              <a:off x="384" y="960"/>
              <a:ext cx="144" cy="913"/>
            </a:xfrm>
            <a:custGeom>
              <a:avLst/>
              <a:gdLst/>
              <a:ahLst/>
              <a:cxnLst>
                <a:cxn ang="0">
                  <a:pos x="1000" y="1000"/>
                </a:cxn>
                <a:cxn ang="0">
                  <a:pos x="0" y="1000"/>
                </a:cxn>
                <a:cxn ang="0">
                  <a:pos x="0" y="0"/>
                </a:cxn>
                <a:cxn ang="0">
                  <a:pos x="1000" y="0"/>
                </a:cxn>
              </a:cxnLst>
              <a:rect l="0" t="0" r="r" b="b"/>
              <a:pathLst>
                <a:path w="1000" h="1000">
                  <a:moveTo>
                    <a:pt x="1000" y="1000"/>
                  </a:moveTo>
                  <a:lnTo>
                    <a:pt x="0" y="1000"/>
                  </a:lnTo>
                  <a:lnTo>
                    <a:pt x="0" y="0"/>
                  </a:lnTo>
                  <a:lnTo>
                    <a:pt x="1000" y="0"/>
                  </a:lnTo>
                </a:path>
              </a:pathLst>
            </a:custGeom>
            <a:noFill/>
            <a:ln w="76200" cmpd="sng">
              <a:solidFill>
                <a:schemeClr val="tx2"/>
              </a:solidFill>
              <a:miter lim="800000"/>
              <a:headEnd/>
              <a:tailEnd/>
            </a:ln>
          </p:spPr>
          <p:txBody>
            <a:bodyPr/>
            <a:lstStyle/>
            <a:p>
              <a:pPr>
                <a:defRPr/>
              </a:pPr>
              <a:endParaRPr lang="en-US" dirty="0">
                <a:latin typeface="Arial" charset="0"/>
              </a:endParaRPr>
            </a:p>
          </p:txBody>
        </p:sp>
        <p:sp>
          <p:nvSpPr>
            <p:cNvPr id="9" name="Freeform 11"/>
            <p:cNvSpPr>
              <a:spLocks noChangeArrowheads="1"/>
            </p:cNvSpPr>
            <p:nvPr/>
          </p:nvSpPr>
          <p:spPr bwMode="auto">
            <a:xfrm>
              <a:off x="4944" y="762"/>
              <a:ext cx="165" cy="864"/>
            </a:xfrm>
            <a:custGeom>
              <a:avLst/>
              <a:gdLst/>
              <a:ahLst/>
              <a:cxnLst>
                <a:cxn ang="0">
                  <a:pos x="0" y="0"/>
                </a:cxn>
                <a:cxn ang="0">
                  <a:pos x="1000" y="0"/>
                </a:cxn>
                <a:cxn ang="0">
                  <a:pos x="1000" y="1000"/>
                </a:cxn>
                <a:cxn ang="0">
                  <a:pos x="0" y="1000"/>
                </a:cxn>
              </a:cxnLst>
              <a:rect l="0" t="0" r="r" b="b"/>
              <a:pathLst>
                <a:path w="1000" h="1000">
                  <a:moveTo>
                    <a:pt x="0" y="0"/>
                  </a:moveTo>
                  <a:lnTo>
                    <a:pt x="1000" y="0"/>
                  </a:lnTo>
                  <a:lnTo>
                    <a:pt x="1000" y="1000"/>
                  </a:lnTo>
                  <a:lnTo>
                    <a:pt x="0" y="1000"/>
                  </a:lnTo>
                </a:path>
              </a:pathLst>
            </a:custGeom>
            <a:noFill/>
            <a:ln w="76200" cap="flat" cmpd="sng">
              <a:solidFill>
                <a:schemeClr val="accent1"/>
              </a:solidFill>
              <a:prstDash val="solid"/>
              <a:miter lim="800000"/>
              <a:headEnd/>
              <a:tailEnd/>
            </a:ln>
          </p:spPr>
          <p:txBody>
            <a:bodyPr/>
            <a:lstStyle/>
            <a:p>
              <a:pPr>
                <a:defRPr/>
              </a:pPr>
              <a:endParaRPr lang="en-US" dirty="0">
                <a:latin typeface="Arial" charset="0"/>
              </a:endParaRPr>
            </a:p>
          </p:txBody>
        </p:sp>
      </p:grpSp>
      <p:sp>
        <p:nvSpPr>
          <p:cNvPr id="183298" name="Rectangle 2"/>
          <p:cNvSpPr>
            <a:spLocks noGrp="1" noChangeArrowheads="1"/>
          </p:cNvSpPr>
          <p:nvPr>
            <p:ph type="subTitle" idx="1"/>
          </p:nvPr>
        </p:nvSpPr>
        <p:spPr>
          <a:xfrm>
            <a:off x="2286000" y="3581400"/>
            <a:ext cx="5638800" cy="1905000"/>
          </a:xfrm>
          <a:prstGeom prst="rect">
            <a:avLst/>
          </a:prstGeom>
        </p:spPr>
        <p:txBody>
          <a:bodyPr/>
          <a:lstStyle>
            <a:lvl1pPr marL="0" indent="0">
              <a:buFont typeface="Wingdings" pitchFamily="2" charset="2"/>
              <a:buNone/>
              <a:defRPr/>
            </a:lvl1pPr>
          </a:lstStyle>
          <a:p>
            <a:r>
              <a:rPr lang="en-US" dirty="0"/>
              <a:t>Click to edit Master subtitle style</a:t>
            </a:r>
          </a:p>
        </p:txBody>
      </p:sp>
      <p:sp>
        <p:nvSpPr>
          <p:cNvPr id="183308" name="Rectangle 12"/>
          <p:cNvSpPr>
            <a:spLocks noGrp="1" noChangeArrowheads="1"/>
          </p:cNvSpPr>
          <p:nvPr>
            <p:ph type="ctrTitle"/>
          </p:nvPr>
        </p:nvSpPr>
        <p:spPr>
          <a:xfrm>
            <a:off x="838200" y="1443038"/>
            <a:ext cx="7086600" cy="1600200"/>
          </a:xfrm>
          <a:prstGeom prst="rect">
            <a:avLst/>
          </a:prstGeom>
        </p:spPr>
        <p:txBody>
          <a:bodyPr anchor="ctr"/>
          <a:lstStyle>
            <a:lvl1pPr>
              <a:defRPr/>
            </a:lvl1pPr>
          </a:lstStyle>
          <a:p>
            <a:r>
              <a:rPr lang="en-US"/>
              <a:t>Click to edit Master title style</a:t>
            </a:r>
          </a:p>
        </p:txBody>
      </p:sp>
      <p:sp>
        <p:nvSpPr>
          <p:cNvPr id="11" name="Rectangle 3"/>
          <p:cNvSpPr>
            <a:spLocks noGrp="1" noChangeArrowheads="1"/>
          </p:cNvSpPr>
          <p:nvPr>
            <p:ph type="dt" sz="half" idx="10"/>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1" hangingPunct="1">
              <a:defRPr sz="1000"/>
            </a:lvl1pPr>
          </a:lstStyle>
          <a:p>
            <a:fld id="{65A5B778-D969-4A8D-9AF1-E047A77D18E0}" type="datetime1">
              <a:rPr lang="en-US" altLang="en-US"/>
              <a:pPr/>
              <a:t>8/24/2017</a:t>
            </a:fld>
            <a:endParaRPr lang="en-US" altLang="en-US"/>
          </a:p>
        </p:txBody>
      </p:sp>
      <p:sp>
        <p:nvSpPr>
          <p:cNvPr id="12" name="Rectangle 4"/>
          <p:cNvSpPr>
            <a:spLocks noGrp="1" noChangeArrowheads="1"/>
          </p:cNvSpPr>
          <p:nvPr>
            <p:ph type="ftr" sz="quarter" idx="11"/>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eaLnBrk="1" hangingPunct="1">
              <a:defRPr sz="1000"/>
            </a:lvl1pPr>
          </a:lstStyle>
          <a:p>
            <a:endParaRPr lang="en-US" altLang="en-US"/>
          </a:p>
        </p:txBody>
      </p:sp>
      <p:sp>
        <p:nvSpPr>
          <p:cNvPr id="13" name="Rectangle 5"/>
          <p:cNvSpPr>
            <a:spLocks noGrp="1" noChangeArrowheads="1"/>
          </p:cNvSpPr>
          <p:nvPr>
            <p:ph type="sldNum" sz="quarter" idx="12"/>
          </p:nvPr>
        </p:nvSpPr>
        <p:spPr>
          <a:xfrm>
            <a:off x="6934200" y="228600"/>
            <a:ext cx="1905000" cy="457200"/>
          </a:xfrm>
          <a:prstGeom prst="rect">
            <a:avLst/>
          </a:prstGeom>
        </p:spPr>
        <p:txBody>
          <a:bodyPr/>
          <a:lstStyle>
            <a:lvl1pPr>
              <a:defRPr/>
            </a:lvl1pPr>
          </a:lstStyle>
          <a:p>
            <a:fld id="{58EAC285-01CC-450D-9325-157A99793962}" type="slidenum">
              <a:rPr lang="en-US" altLang="en-US"/>
              <a:pPr/>
              <a:t>‹#›</a:t>
            </a:fld>
            <a:endParaRPr lang="en-US" altLang="en-US"/>
          </a:p>
        </p:txBody>
      </p:sp>
      <p:sp>
        <p:nvSpPr>
          <p:cNvPr id="3" name="Content Placeholder 2"/>
          <p:cNvSpPr>
            <a:spLocks noGrp="1"/>
          </p:cNvSpPr>
          <p:nvPr>
            <p:ph sz="quarter" idx="13"/>
          </p:nvPr>
        </p:nvSpPr>
        <p:spPr>
          <a:xfrm>
            <a:off x="609600" y="3538538"/>
            <a:ext cx="1447800" cy="647700"/>
          </a:xfrm>
          <a:prstGeom prst="rect">
            <a:avLst/>
          </a:prstGeom>
        </p:spPr>
        <p:txBody>
          <a:bodyPr/>
          <a:lstStyle/>
          <a:p>
            <a:pPr lvl="0"/>
            <a:endParaRPr lang="en-IN" dirty="0"/>
          </a:p>
        </p:txBody>
      </p:sp>
      <p:sp>
        <p:nvSpPr>
          <p:cNvPr id="15" name="Content Placeholder 14"/>
          <p:cNvSpPr>
            <a:spLocks noGrp="1"/>
          </p:cNvSpPr>
          <p:nvPr>
            <p:ph sz="quarter" idx="14"/>
          </p:nvPr>
        </p:nvSpPr>
        <p:spPr>
          <a:xfrm>
            <a:off x="990600" y="4953000"/>
            <a:ext cx="990600" cy="457200"/>
          </a:xfrm>
          <a:prstGeom prst="rect">
            <a:avLst/>
          </a:prstGeom>
        </p:spPr>
        <p:txBody>
          <a:bodyPr/>
          <a:lstStyle/>
          <a:p>
            <a:pPr lvl="0"/>
            <a:endParaRPr lang="en-IN" dirty="0"/>
          </a:p>
        </p:txBody>
      </p:sp>
      <p:sp>
        <p:nvSpPr>
          <p:cNvPr id="19" name="Content Placeholder 18"/>
          <p:cNvSpPr>
            <a:spLocks noGrp="1"/>
          </p:cNvSpPr>
          <p:nvPr>
            <p:ph sz="quarter" idx="15"/>
          </p:nvPr>
        </p:nvSpPr>
        <p:spPr>
          <a:xfrm>
            <a:off x="4114800" y="5562600"/>
            <a:ext cx="990600" cy="381000"/>
          </a:xfrm>
          <a:prstGeom prst="rect">
            <a:avLst/>
          </a:prstGeom>
        </p:spPr>
        <p:txBody>
          <a:bodyPr/>
          <a:lstStyle/>
          <a:p>
            <a:pPr lvl="0"/>
            <a:endParaRPr lang="en-IN" dirty="0"/>
          </a:p>
        </p:txBody>
      </p:sp>
      <p:sp>
        <p:nvSpPr>
          <p:cNvPr id="21" name="Content Placeholder 20"/>
          <p:cNvSpPr>
            <a:spLocks noGrp="1"/>
          </p:cNvSpPr>
          <p:nvPr>
            <p:ph sz="quarter" idx="16"/>
          </p:nvPr>
        </p:nvSpPr>
        <p:spPr>
          <a:xfrm>
            <a:off x="6324600" y="5821363"/>
            <a:ext cx="762000" cy="404812"/>
          </a:xfrm>
          <a:prstGeom prst="rect">
            <a:avLst/>
          </a:prstGeom>
        </p:spPr>
        <p:txBody>
          <a:bodyPr/>
          <a:lstStyle/>
          <a:p>
            <a:pPr lvl="0"/>
            <a:endParaRPr lang="en-IN" dirty="0"/>
          </a:p>
        </p:txBody>
      </p:sp>
      <p:sp>
        <p:nvSpPr>
          <p:cNvPr id="23" name="Content Placeholder 22"/>
          <p:cNvSpPr>
            <a:spLocks noGrp="1"/>
          </p:cNvSpPr>
          <p:nvPr>
            <p:ph sz="quarter" idx="17"/>
          </p:nvPr>
        </p:nvSpPr>
        <p:spPr>
          <a:xfrm>
            <a:off x="7924800" y="6019800"/>
            <a:ext cx="762000" cy="457200"/>
          </a:xfrm>
          <a:prstGeom prst="rect">
            <a:avLst/>
          </a:prstGeom>
        </p:spPr>
        <p:txBody>
          <a:bodyPr/>
          <a:lstStyle/>
          <a:p>
            <a:pPr lvl="0"/>
            <a:endParaRPr lang="en-IN" dirty="0"/>
          </a:p>
        </p:txBody>
      </p:sp>
    </p:spTree>
    <p:extLst>
      <p:ext uri="{BB962C8B-B14F-4D97-AF65-F5344CB8AC3E}">
        <p14:creationId xmlns:p14="http://schemas.microsoft.com/office/powerpoint/2010/main" val="13818771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31863" y="96838"/>
            <a:ext cx="7158037" cy="1412875"/>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949325" y="1981200"/>
            <a:ext cx="7661275" cy="4114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B4C4DA0A-3EAF-49F7-BBAD-46A7E16FA4D0}"/>
              </a:ext>
            </a:extLst>
          </p:cNvPr>
          <p:cNvSpPr>
            <a:spLocks noGrp="1"/>
          </p:cNvSpPr>
          <p:nvPr>
            <p:ph sz="quarter" idx="11" hasCustomPrompt="1"/>
          </p:nvPr>
        </p:nvSpPr>
        <p:spPr>
          <a:xfrm>
            <a:off x="1371600" y="4114800"/>
            <a:ext cx="5029200" cy="1219200"/>
          </a:xfrm>
        </p:spPr>
        <p:txBody>
          <a:bodyPr/>
          <a:lstStyle>
            <a:lvl1pPr marL="0" indent="0">
              <a:buNone/>
              <a:defRPr/>
            </a:lvl1pPr>
          </a:lstStyle>
          <a:p>
            <a:pPr lvl="0"/>
            <a:r>
              <a:rPr lang="en-US" dirty="0"/>
              <a:t>B </a:t>
            </a:r>
            <a:r>
              <a:rPr lang="en-US" dirty="0" err="1"/>
              <a:t>cnvdxbn</a:t>
            </a:r>
            <a:endParaRPr lang="en-US" dirty="0"/>
          </a:p>
        </p:txBody>
      </p:sp>
      <p:sp>
        <p:nvSpPr>
          <p:cNvPr id="7" name="Content Placeholder 5">
            <a:extLst>
              <a:ext uri="{FF2B5EF4-FFF2-40B4-BE49-F238E27FC236}">
                <a16:creationId xmlns:a16="http://schemas.microsoft.com/office/drawing/2014/main" id="{BB5D9771-E5E1-4E19-AD54-BBDAD60B7809}"/>
              </a:ext>
            </a:extLst>
          </p:cNvPr>
          <p:cNvSpPr>
            <a:spLocks noGrp="1"/>
          </p:cNvSpPr>
          <p:nvPr>
            <p:ph sz="quarter" idx="12" hasCustomPrompt="1"/>
          </p:nvPr>
        </p:nvSpPr>
        <p:spPr>
          <a:xfrm>
            <a:off x="3029993" y="2801203"/>
            <a:ext cx="5029200" cy="1219200"/>
          </a:xfrm>
        </p:spPr>
        <p:txBody>
          <a:bodyPr/>
          <a:lstStyle>
            <a:lvl1pPr marL="0" indent="0">
              <a:buNone/>
              <a:defRPr/>
            </a:lvl1pPr>
          </a:lstStyle>
          <a:p>
            <a:pPr lvl="0"/>
            <a:r>
              <a:rPr lang="en-US" dirty="0" err="1"/>
              <a:t>abf</a:t>
            </a:r>
            <a:endParaRPr lang="en-US" dirty="0"/>
          </a:p>
        </p:txBody>
      </p:sp>
    </p:spTree>
    <p:extLst>
      <p:ext uri="{BB962C8B-B14F-4D97-AF65-F5344CB8AC3E}">
        <p14:creationId xmlns:p14="http://schemas.microsoft.com/office/powerpoint/2010/main" val="605658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15352CA6-EB88-43CE-90F7-F7745587E195}" type="slidenum">
              <a:rPr lang="en-US" altLang="en-US"/>
              <a:pPr/>
              <a:t>‹#›</a:t>
            </a:fld>
            <a:endParaRPr lang="en-US" altLang="en-US"/>
          </a:p>
        </p:txBody>
      </p:sp>
    </p:spTree>
    <p:extLst>
      <p:ext uri="{BB962C8B-B14F-4D97-AF65-F5344CB8AC3E}">
        <p14:creationId xmlns:p14="http://schemas.microsoft.com/office/powerpoint/2010/main" val="2455042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31863" y="96838"/>
            <a:ext cx="7158037" cy="1412875"/>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949325" y="1981200"/>
            <a:ext cx="3754438"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56163" y="1981200"/>
            <a:ext cx="3754437"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3FC003DB-2C3E-4EEB-89AA-0B99C656D2CA}" type="slidenum">
              <a:rPr lang="en-US" altLang="en-US"/>
              <a:pPr/>
              <a:t>‹#›</a:t>
            </a:fld>
            <a:endParaRPr lang="en-US" altLang="en-US"/>
          </a:p>
        </p:txBody>
      </p:sp>
    </p:spTree>
    <p:extLst>
      <p:ext uri="{BB962C8B-B14F-4D97-AF65-F5344CB8AC3E}">
        <p14:creationId xmlns:p14="http://schemas.microsoft.com/office/powerpoint/2010/main" val="14303046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DB3239AA-9CD6-44DD-B92A-249EA229A42C}" type="slidenum">
              <a:rPr lang="en-US" altLang="en-US"/>
              <a:pPr/>
              <a:t>‹#›</a:t>
            </a:fld>
            <a:endParaRPr lang="en-US" altLang="en-US"/>
          </a:p>
        </p:txBody>
      </p:sp>
    </p:spTree>
    <p:extLst>
      <p:ext uri="{BB962C8B-B14F-4D97-AF65-F5344CB8AC3E}">
        <p14:creationId xmlns:p14="http://schemas.microsoft.com/office/powerpoint/2010/main" val="2222868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sldNum" sz="quarter" idx="10"/>
          </p:nvPr>
        </p:nvSpPr>
        <p:spPr>
          <a:xfrm>
            <a:off x="7029450" y="104775"/>
            <a:ext cx="1905000" cy="457200"/>
          </a:xfrm>
          <a:prstGeom prst="rect">
            <a:avLst/>
          </a:prstGeom>
          <a:ln/>
        </p:spPr>
        <p:txBody>
          <a:bodyPr/>
          <a:lstStyle>
            <a:lvl1pPr>
              <a:defRPr/>
            </a:lvl1pPr>
          </a:lstStyle>
          <a:p>
            <a:fld id="{E129658E-2578-4487-B821-F6C238A9FC84}" type="slidenum">
              <a:rPr lang="en-US" altLang="en-US"/>
              <a:pPr/>
              <a:t>‹#›</a:t>
            </a:fld>
            <a:endParaRPr lang="en-US" altLang="en-US"/>
          </a:p>
        </p:txBody>
      </p:sp>
      <p:sp>
        <p:nvSpPr>
          <p:cNvPr id="6" name="Content Placeholder 5"/>
          <p:cNvSpPr>
            <a:spLocks noGrp="1"/>
          </p:cNvSpPr>
          <p:nvPr>
            <p:ph sz="quarter" idx="11"/>
          </p:nvPr>
        </p:nvSpPr>
        <p:spPr>
          <a:xfrm>
            <a:off x="949325" y="4044950"/>
            <a:ext cx="7661275" cy="20510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6">
            <a:extLst>
              <a:ext uri="{FF2B5EF4-FFF2-40B4-BE49-F238E27FC236}">
                <a16:creationId xmlns:a16="http://schemas.microsoft.com/office/drawing/2014/main" id="{85ED803F-1256-4432-9AB5-83A50C029747}"/>
              </a:ext>
            </a:extLst>
          </p:cNvPr>
          <p:cNvSpPr>
            <a:spLocks noGrp="1"/>
          </p:cNvSpPr>
          <p:nvPr>
            <p:ph sz="quarter" idx="12"/>
          </p:nvPr>
        </p:nvSpPr>
        <p:spPr>
          <a:xfrm>
            <a:off x="949325" y="6223000"/>
            <a:ext cx="5424488" cy="396875"/>
          </a:xfrm>
        </p:spPr>
        <p:txBody>
          <a:bodyPr/>
          <a:lstStyle/>
          <a:p>
            <a:pPr lvl="0"/>
            <a:r>
              <a:rPr lang="en-US" dirty="0"/>
              <a:t>Edit</a:t>
            </a:r>
          </a:p>
        </p:txBody>
      </p:sp>
    </p:spTree>
    <p:extLst>
      <p:ext uri="{BB962C8B-B14F-4D97-AF65-F5344CB8AC3E}">
        <p14:creationId xmlns:p14="http://schemas.microsoft.com/office/powerpoint/2010/main" val="29302164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31863" y="96838"/>
            <a:ext cx="7158037" cy="1412875"/>
          </a:xfrm>
          <a:prstGeom prst="rect">
            <a:avLst/>
          </a:prstGeom>
        </p:spPr>
        <p:txBody>
          <a:bodyPr/>
          <a:lstStyle/>
          <a:p>
            <a:r>
              <a:rPr lang="en-US"/>
              <a:t>Click to edit Master title style</a:t>
            </a:r>
          </a:p>
        </p:txBody>
      </p:sp>
      <p:sp>
        <p:nvSpPr>
          <p:cNvPr id="3"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5E47A2FC-74C4-47EA-A5E0-98260228F6F9}" type="slidenum">
              <a:rPr lang="en-US" altLang="en-US"/>
              <a:pPr/>
              <a:t>‹#›</a:t>
            </a:fld>
            <a:endParaRPr lang="en-US" altLang="en-US"/>
          </a:p>
        </p:txBody>
      </p:sp>
    </p:spTree>
    <p:extLst>
      <p:ext uri="{BB962C8B-B14F-4D97-AF65-F5344CB8AC3E}">
        <p14:creationId xmlns:p14="http://schemas.microsoft.com/office/powerpoint/2010/main" val="17003967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F4498F7D-613F-42B8-A4CD-30AD53C17E11}" type="slidenum">
              <a:rPr lang="en-US" altLang="en-US"/>
              <a:pPr/>
              <a:t>‹#›</a:t>
            </a:fld>
            <a:endParaRPr lang="en-US" altLang="en-US"/>
          </a:p>
        </p:txBody>
      </p:sp>
    </p:spTree>
    <p:extLst>
      <p:ext uri="{BB962C8B-B14F-4D97-AF65-F5344CB8AC3E}">
        <p14:creationId xmlns:p14="http://schemas.microsoft.com/office/powerpoint/2010/main" val="12783942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DBE5C902-FA9F-4FD5-ADA7-4003A90018DA}" type="slidenum">
              <a:rPr lang="en-US" altLang="en-US"/>
              <a:pPr/>
              <a:t>‹#›</a:t>
            </a:fld>
            <a:endParaRPr lang="en-US" altLang="en-US"/>
          </a:p>
        </p:txBody>
      </p:sp>
    </p:spTree>
    <p:extLst>
      <p:ext uri="{BB962C8B-B14F-4D97-AF65-F5344CB8AC3E}">
        <p14:creationId xmlns:p14="http://schemas.microsoft.com/office/powerpoint/2010/main" val="31556483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0291343C-8293-4247-B380-270C8C3D9B91}" type="slidenum">
              <a:rPr lang="en-US" altLang="en-US"/>
              <a:pPr/>
              <a:t>‹#›</a:t>
            </a:fld>
            <a:endParaRPr lang="en-US" altLang="en-US"/>
          </a:p>
        </p:txBody>
      </p:sp>
    </p:spTree>
    <p:extLst>
      <p:ext uri="{BB962C8B-B14F-4D97-AF65-F5344CB8AC3E}">
        <p14:creationId xmlns:p14="http://schemas.microsoft.com/office/powerpoint/2010/main" val="117435720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931863" y="96838"/>
            <a:ext cx="7158037" cy="1412875"/>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949325" y="1981200"/>
            <a:ext cx="7661275" cy="41148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91C19975-DC42-47B1-8564-DB0ABEE1B65B}" type="slidenum">
              <a:rPr lang="en-US" altLang="en-US"/>
              <a:pPr/>
              <a:t>‹#›</a:t>
            </a:fld>
            <a:endParaRPr lang="en-US" altLang="en-US"/>
          </a:p>
        </p:txBody>
      </p:sp>
    </p:spTree>
    <p:extLst>
      <p:ext uri="{BB962C8B-B14F-4D97-AF65-F5344CB8AC3E}">
        <p14:creationId xmlns:p14="http://schemas.microsoft.com/office/powerpoint/2010/main" val="24146285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1313" y="96838"/>
            <a:ext cx="1919287" cy="5999162"/>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931863" y="96838"/>
            <a:ext cx="5607050" cy="599916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2AF4E24B-ADC1-4A08-997B-B88E026D95EF}" type="slidenum">
              <a:rPr lang="en-US" altLang="en-US"/>
              <a:pPr/>
              <a:t>‹#›</a:t>
            </a:fld>
            <a:endParaRPr lang="en-US" altLang="en-US"/>
          </a:p>
        </p:txBody>
      </p:sp>
    </p:spTree>
    <p:extLst>
      <p:ext uri="{BB962C8B-B14F-4D97-AF65-F5344CB8AC3E}">
        <p14:creationId xmlns:p14="http://schemas.microsoft.com/office/powerpoint/2010/main" val="7825658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31863" y="96838"/>
            <a:ext cx="7158037" cy="1412875"/>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949325" y="1981200"/>
            <a:ext cx="3754438" cy="4114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56163" y="1981200"/>
            <a:ext cx="3754437" cy="4114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FF0DF417-4DA1-42AE-9BC4-2D11CBC5EE3A}" type="slidenum">
              <a:rPr lang="en-US" altLang="en-US"/>
              <a:pPr/>
              <a:t>‹#›</a:t>
            </a:fld>
            <a:endParaRPr lang="en-US" altLang="en-US"/>
          </a:p>
        </p:txBody>
      </p:sp>
    </p:spTree>
    <p:extLst>
      <p:ext uri="{BB962C8B-B14F-4D97-AF65-F5344CB8AC3E}">
        <p14:creationId xmlns:p14="http://schemas.microsoft.com/office/powerpoint/2010/main" val="280246649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31863" y="96838"/>
            <a:ext cx="7158037" cy="1412875"/>
          </a:xfrm>
          <a:prstGeom prst="rect">
            <a:avLst/>
          </a:prstGeom>
        </p:spPr>
        <p:txBody>
          <a:bodyPr/>
          <a:lstStyle/>
          <a:p>
            <a:r>
              <a:rPr lang="en-US"/>
              <a:t>Click to edit Master title style</a:t>
            </a:r>
          </a:p>
        </p:txBody>
      </p:sp>
      <p:sp>
        <p:nvSpPr>
          <p:cNvPr id="3" name="Content Placeholder 2"/>
          <p:cNvSpPr>
            <a:spLocks noGrp="1"/>
          </p:cNvSpPr>
          <p:nvPr>
            <p:ph sz="quarter" idx="1"/>
          </p:nvPr>
        </p:nvSpPr>
        <p:spPr>
          <a:xfrm>
            <a:off x="949325" y="1981200"/>
            <a:ext cx="3754438" cy="19812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949325" y="4114800"/>
            <a:ext cx="3754438" cy="19812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4856163" y="1981200"/>
            <a:ext cx="3754437" cy="4114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11EA4BAB-641D-4E57-A68E-AC0A2B702203}" type="slidenum">
              <a:rPr lang="en-US" altLang="en-US"/>
              <a:pPr/>
              <a:t>‹#›</a:t>
            </a:fld>
            <a:endParaRPr lang="en-US" altLang="en-US"/>
          </a:p>
        </p:txBody>
      </p:sp>
    </p:spTree>
    <p:extLst>
      <p:ext uri="{BB962C8B-B14F-4D97-AF65-F5344CB8AC3E}">
        <p14:creationId xmlns:p14="http://schemas.microsoft.com/office/powerpoint/2010/main" val="161960297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31863" y="96838"/>
            <a:ext cx="7158037" cy="1412875"/>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949325" y="1981200"/>
            <a:ext cx="3754438" cy="4114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856163" y="1981200"/>
            <a:ext cx="3754437" cy="19812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856163" y="4114800"/>
            <a:ext cx="3754437" cy="19812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904CE4E9-4059-4C45-8D9B-691AB20F67C4}" type="slidenum">
              <a:rPr lang="en-US" altLang="en-US"/>
              <a:pPr/>
              <a:t>‹#›</a:t>
            </a:fld>
            <a:endParaRPr lang="en-US" altLang="en-US"/>
          </a:p>
        </p:txBody>
      </p:sp>
    </p:spTree>
    <p:extLst>
      <p:ext uri="{BB962C8B-B14F-4D97-AF65-F5344CB8AC3E}">
        <p14:creationId xmlns:p14="http://schemas.microsoft.com/office/powerpoint/2010/main" val="22644188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Rectangle 5"/>
          <p:cNvSpPr>
            <a:spLocks noGrp="1" noChangeArrowheads="1"/>
          </p:cNvSpPr>
          <p:nvPr>
            <p:ph type="sldNum" sz="quarter" idx="10"/>
          </p:nvPr>
        </p:nvSpPr>
        <p:spPr>
          <a:xfrm>
            <a:off x="7029450" y="104775"/>
            <a:ext cx="1905000" cy="457200"/>
          </a:xfrm>
          <a:prstGeom prst="rect">
            <a:avLst/>
          </a:prstGeom>
          <a:ln/>
        </p:spPr>
        <p:txBody>
          <a:bodyPr/>
          <a:lstStyle>
            <a:lvl1pPr>
              <a:defRPr/>
            </a:lvl1pPr>
          </a:lstStyle>
          <a:p>
            <a:fld id="{E129658E-2578-4487-B821-F6C238A9FC84}" type="slidenum">
              <a:rPr lang="en-US" altLang="en-US"/>
              <a:pPr/>
              <a:t>‹#›</a:t>
            </a:fld>
            <a:endParaRPr lang="en-US" altLang="en-US"/>
          </a:p>
        </p:txBody>
      </p:sp>
      <p:sp>
        <p:nvSpPr>
          <p:cNvPr id="7" name="Content Placeholder 6">
            <a:extLst>
              <a:ext uri="{FF2B5EF4-FFF2-40B4-BE49-F238E27FC236}">
                <a16:creationId xmlns:a16="http://schemas.microsoft.com/office/drawing/2014/main" id="{73761717-BFDA-47F4-BF30-EFDE3475D05F}"/>
              </a:ext>
            </a:extLst>
          </p:cNvPr>
          <p:cNvSpPr>
            <a:spLocks noGrp="1"/>
          </p:cNvSpPr>
          <p:nvPr>
            <p:ph sz="quarter" idx="11"/>
          </p:nvPr>
        </p:nvSpPr>
        <p:spPr>
          <a:xfrm>
            <a:off x="241300" y="2052638"/>
            <a:ext cx="2197100" cy="530225"/>
          </a:xfrm>
        </p:spPr>
        <p:txBody>
          <a:bodyPr/>
          <a:lstStyle>
            <a:lvl1pPr marL="0" indent="0">
              <a:buNone/>
              <a:defRPr sz="1000"/>
            </a:lvl1pPr>
          </a:lstStyle>
          <a:p>
            <a:pPr lvl="0"/>
            <a:r>
              <a:rPr lang="en-US" dirty="0"/>
              <a:t>Edit</a:t>
            </a:r>
          </a:p>
        </p:txBody>
      </p:sp>
      <p:sp>
        <p:nvSpPr>
          <p:cNvPr id="9" name="Content Placeholder 8">
            <a:extLst>
              <a:ext uri="{FF2B5EF4-FFF2-40B4-BE49-F238E27FC236}">
                <a16:creationId xmlns:a16="http://schemas.microsoft.com/office/drawing/2014/main" id="{74C31B5F-3F3F-41D2-8D87-89097FF4D829}"/>
              </a:ext>
            </a:extLst>
          </p:cNvPr>
          <p:cNvSpPr>
            <a:spLocks noGrp="1"/>
          </p:cNvSpPr>
          <p:nvPr>
            <p:ph sz="quarter" idx="12"/>
          </p:nvPr>
        </p:nvSpPr>
        <p:spPr>
          <a:xfrm>
            <a:off x="2887663" y="2052638"/>
            <a:ext cx="1925637" cy="530225"/>
          </a:xfrm>
        </p:spPr>
        <p:txBody>
          <a:bodyPr/>
          <a:lstStyle>
            <a:lvl1pPr marL="0" indent="0">
              <a:buNone/>
              <a:defRPr sz="1000"/>
            </a:lvl1pPr>
          </a:lstStyle>
          <a:p>
            <a:pPr lvl="0"/>
            <a:r>
              <a:rPr lang="en-US" dirty="0"/>
              <a:t>Edit</a:t>
            </a:r>
          </a:p>
        </p:txBody>
      </p:sp>
      <p:sp>
        <p:nvSpPr>
          <p:cNvPr id="11" name="Content Placeholder 10">
            <a:extLst>
              <a:ext uri="{FF2B5EF4-FFF2-40B4-BE49-F238E27FC236}">
                <a16:creationId xmlns:a16="http://schemas.microsoft.com/office/drawing/2014/main" id="{0056B97C-6F7B-4F5B-A925-86FD3001EAF5}"/>
              </a:ext>
            </a:extLst>
          </p:cNvPr>
          <p:cNvSpPr>
            <a:spLocks noGrp="1"/>
          </p:cNvSpPr>
          <p:nvPr>
            <p:ph sz="quarter" idx="13"/>
          </p:nvPr>
        </p:nvSpPr>
        <p:spPr>
          <a:xfrm>
            <a:off x="5053013" y="2052638"/>
            <a:ext cx="1976437" cy="530225"/>
          </a:xfrm>
        </p:spPr>
        <p:txBody>
          <a:bodyPr/>
          <a:lstStyle>
            <a:lvl1pPr marL="0" indent="0">
              <a:buNone/>
              <a:defRPr sz="1000"/>
            </a:lvl1pPr>
          </a:lstStyle>
          <a:p>
            <a:pPr lvl="0"/>
            <a:r>
              <a:rPr lang="en-US" dirty="0"/>
              <a:t>Edit</a:t>
            </a:r>
          </a:p>
        </p:txBody>
      </p:sp>
      <p:sp>
        <p:nvSpPr>
          <p:cNvPr id="13" name="Content Placeholder 12">
            <a:extLst>
              <a:ext uri="{FF2B5EF4-FFF2-40B4-BE49-F238E27FC236}">
                <a16:creationId xmlns:a16="http://schemas.microsoft.com/office/drawing/2014/main" id="{820611CC-72E5-4E31-B198-778855931771}"/>
              </a:ext>
            </a:extLst>
          </p:cNvPr>
          <p:cNvSpPr>
            <a:spLocks noGrp="1"/>
          </p:cNvSpPr>
          <p:nvPr>
            <p:ph sz="quarter" idx="14"/>
          </p:nvPr>
        </p:nvSpPr>
        <p:spPr>
          <a:xfrm>
            <a:off x="7234238" y="2052638"/>
            <a:ext cx="1700212" cy="530225"/>
          </a:xfrm>
        </p:spPr>
        <p:txBody>
          <a:bodyPr/>
          <a:lstStyle>
            <a:lvl1pPr marL="0" indent="0">
              <a:buNone/>
              <a:defRPr sz="1000"/>
            </a:lvl1pPr>
          </a:lstStyle>
          <a:p>
            <a:pPr lvl="0"/>
            <a:r>
              <a:rPr lang="en-US" dirty="0"/>
              <a:t>Edit</a:t>
            </a:r>
          </a:p>
        </p:txBody>
      </p:sp>
      <p:sp>
        <p:nvSpPr>
          <p:cNvPr id="15" name="Content Placeholder 14">
            <a:extLst>
              <a:ext uri="{FF2B5EF4-FFF2-40B4-BE49-F238E27FC236}">
                <a16:creationId xmlns:a16="http://schemas.microsoft.com/office/drawing/2014/main" id="{4D8C581C-EE62-4E6E-B422-57CC11719E20}"/>
              </a:ext>
            </a:extLst>
          </p:cNvPr>
          <p:cNvSpPr>
            <a:spLocks noGrp="1"/>
          </p:cNvSpPr>
          <p:nvPr>
            <p:ph sz="quarter" idx="15"/>
          </p:nvPr>
        </p:nvSpPr>
        <p:spPr>
          <a:xfrm>
            <a:off x="241300" y="5278438"/>
            <a:ext cx="1973263" cy="512762"/>
          </a:xfrm>
        </p:spPr>
        <p:txBody>
          <a:bodyPr/>
          <a:lstStyle>
            <a:lvl1pPr marL="0" indent="0">
              <a:buNone/>
              <a:defRPr sz="1000"/>
            </a:lvl1pPr>
          </a:lstStyle>
          <a:p>
            <a:pPr lvl="0"/>
            <a:r>
              <a:rPr lang="en-US" dirty="0"/>
              <a:t>Edit</a:t>
            </a:r>
          </a:p>
        </p:txBody>
      </p:sp>
      <p:sp>
        <p:nvSpPr>
          <p:cNvPr id="17" name="Content Placeholder 16">
            <a:extLst>
              <a:ext uri="{FF2B5EF4-FFF2-40B4-BE49-F238E27FC236}">
                <a16:creationId xmlns:a16="http://schemas.microsoft.com/office/drawing/2014/main" id="{217ACF95-A496-4A4B-B147-8EE2F2992D23}"/>
              </a:ext>
            </a:extLst>
          </p:cNvPr>
          <p:cNvSpPr>
            <a:spLocks noGrp="1"/>
          </p:cNvSpPr>
          <p:nvPr>
            <p:ph sz="quarter" idx="16"/>
          </p:nvPr>
        </p:nvSpPr>
        <p:spPr>
          <a:xfrm>
            <a:off x="2438400" y="5278438"/>
            <a:ext cx="1731963" cy="512762"/>
          </a:xfrm>
        </p:spPr>
        <p:txBody>
          <a:bodyPr/>
          <a:lstStyle>
            <a:lvl1pPr marL="0" indent="0">
              <a:buNone/>
              <a:defRPr sz="1000"/>
            </a:lvl1pPr>
          </a:lstStyle>
          <a:p>
            <a:pPr lvl="0"/>
            <a:r>
              <a:rPr lang="en-US" dirty="0"/>
              <a:t>Edit</a:t>
            </a:r>
          </a:p>
        </p:txBody>
      </p:sp>
      <p:sp>
        <p:nvSpPr>
          <p:cNvPr id="19" name="Content Placeholder 18">
            <a:extLst>
              <a:ext uri="{FF2B5EF4-FFF2-40B4-BE49-F238E27FC236}">
                <a16:creationId xmlns:a16="http://schemas.microsoft.com/office/drawing/2014/main" id="{F7B398C4-47FF-45A5-9D82-D51844F91111}"/>
              </a:ext>
            </a:extLst>
          </p:cNvPr>
          <p:cNvSpPr>
            <a:spLocks noGrp="1"/>
          </p:cNvSpPr>
          <p:nvPr>
            <p:ph sz="quarter" idx="17"/>
          </p:nvPr>
        </p:nvSpPr>
        <p:spPr>
          <a:xfrm>
            <a:off x="4459288" y="5278438"/>
            <a:ext cx="1733550" cy="512762"/>
          </a:xfrm>
        </p:spPr>
        <p:txBody>
          <a:bodyPr/>
          <a:lstStyle>
            <a:lvl1pPr marL="0" indent="0">
              <a:buNone/>
              <a:defRPr sz="1000"/>
            </a:lvl1pPr>
          </a:lstStyle>
          <a:p>
            <a:pPr lvl="0"/>
            <a:r>
              <a:rPr lang="en-US" dirty="0"/>
              <a:t>Edit</a:t>
            </a:r>
          </a:p>
        </p:txBody>
      </p:sp>
      <p:sp>
        <p:nvSpPr>
          <p:cNvPr id="21" name="Content Placeholder 20">
            <a:extLst>
              <a:ext uri="{FF2B5EF4-FFF2-40B4-BE49-F238E27FC236}">
                <a16:creationId xmlns:a16="http://schemas.microsoft.com/office/drawing/2014/main" id="{DD3CE87A-BD17-4A53-8A93-A81B0CF34C96}"/>
              </a:ext>
            </a:extLst>
          </p:cNvPr>
          <p:cNvSpPr>
            <a:spLocks noGrp="1"/>
          </p:cNvSpPr>
          <p:nvPr>
            <p:ph sz="quarter" idx="18"/>
          </p:nvPr>
        </p:nvSpPr>
        <p:spPr>
          <a:xfrm>
            <a:off x="6448425" y="5278438"/>
            <a:ext cx="1878013" cy="512762"/>
          </a:xfrm>
        </p:spPr>
        <p:txBody>
          <a:bodyPr/>
          <a:lstStyle>
            <a:lvl1pPr marL="0" indent="0">
              <a:buNone/>
              <a:defRPr sz="1000"/>
            </a:lvl1pPr>
          </a:lstStyle>
          <a:p>
            <a:pPr lvl="0"/>
            <a:r>
              <a:rPr lang="en-US" dirty="0"/>
              <a:t>Edit</a:t>
            </a:r>
          </a:p>
        </p:txBody>
      </p:sp>
      <p:sp>
        <p:nvSpPr>
          <p:cNvPr id="23" name="Content Placeholder 22">
            <a:extLst>
              <a:ext uri="{FF2B5EF4-FFF2-40B4-BE49-F238E27FC236}">
                <a16:creationId xmlns:a16="http://schemas.microsoft.com/office/drawing/2014/main" id="{AD943FF2-B0DB-4FEF-BFEA-43817A3F3981}"/>
              </a:ext>
            </a:extLst>
          </p:cNvPr>
          <p:cNvSpPr>
            <a:spLocks noGrp="1"/>
          </p:cNvSpPr>
          <p:nvPr>
            <p:ph sz="quarter" idx="19"/>
          </p:nvPr>
        </p:nvSpPr>
        <p:spPr>
          <a:xfrm>
            <a:off x="241300" y="2743200"/>
            <a:ext cx="2197100" cy="2197100"/>
          </a:xfrm>
        </p:spPr>
        <p:txBody>
          <a:bodyPr/>
          <a:lstStyle>
            <a:lvl1pPr marL="0" indent="0">
              <a:buNone/>
              <a:defRPr sz="1000"/>
            </a:lvl1pPr>
          </a:lstStyle>
          <a:p>
            <a:pPr lvl="0"/>
            <a:r>
              <a:rPr lang="en-US" dirty="0"/>
              <a:t>Edit</a:t>
            </a:r>
          </a:p>
        </p:txBody>
      </p:sp>
      <p:sp>
        <p:nvSpPr>
          <p:cNvPr id="25" name="Content Placeholder 24">
            <a:extLst>
              <a:ext uri="{FF2B5EF4-FFF2-40B4-BE49-F238E27FC236}">
                <a16:creationId xmlns:a16="http://schemas.microsoft.com/office/drawing/2014/main" id="{96911508-C53A-41F5-A8DC-8143AE3A2ABF}"/>
              </a:ext>
            </a:extLst>
          </p:cNvPr>
          <p:cNvSpPr>
            <a:spLocks noGrp="1"/>
          </p:cNvSpPr>
          <p:nvPr>
            <p:ph sz="quarter" idx="20"/>
          </p:nvPr>
        </p:nvSpPr>
        <p:spPr>
          <a:xfrm>
            <a:off x="2774950" y="2743200"/>
            <a:ext cx="2038350" cy="2197100"/>
          </a:xfrm>
        </p:spPr>
        <p:txBody>
          <a:bodyPr/>
          <a:lstStyle>
            <a:lvl1pPr marL="0" indent="0">
              <a:buNone/>
              <a:defRPr sz="1000"/>
            </a:lvl1pPr>
          </a:lstStyle>
          <a:p>
            <a:pPr lvl="0"/>
            <a:r>
              <a:rPr lang="en-US" dirty="0"/>
              <a:t>Edit</a:t>
            </a:r>
          </a:p>
        </p:txBody>
      </p:sp>
      <p:sp>
        <p:nvSpPr>
          <p:cNvPr id="27" name="Content Placeholder 26">
            <a:extLst>
              <a:ext uri="{FF2B5EF4-FFF2-40B4-BE49-F238E27FC236}">
                <a16:creationId xmlns:a16="http://schemas.microsoft.com/office/drawing/2014/main" id="{04A7CF9E-26DF-44F1-9A95-EE0E64163B9D}"/>
              </a:ext>
            </a:extLst>
          </p:cNvPr>
          <p:cNvSpPr>
            <a:spLocks noGrp="1"/>
          </p:cNvSpPr>
          <p:nvPr>
            <p:ph sz="quarter" idx="21"/>
          </p:nvPr>
        </p:nvSpPr>
        <p:spPr>
          <a:xfrm>
            <a:off x="5053013" y="2743200"/>
            <a:ext cx="1976437" cy="2197100"/>
          </a:xfrm>
        </p:spPr>
        <p:txBody>
          <a:bodyPr/>
          <a:lstStyle>
            <a:lvl1pPr marL="0" indent="0">
              <a:buNone/>
              <a:defRPr sz="1000"/>
            </a:lvl1pPr>
          </a:lstStyle>
          <a:p>
            <a:pPr lvl="0"/>
            <a:r>
              <a:rPr lang="en-US" dirty="0"/>
              <a:t>Edit</a:t>
            </a:r>
          </a:p>
        </p:txBody>
      </p:sp>
      <p:sp>
        <p:nvSpPr>
          <p:cNvPr id="29" name="Content Placeholder 28">
            <a:extLst>
              <a:ext uri="{FF2B5EF4-FFF2-40B4-BE49-F238E27FC236}">
                <a16:creationId xmlns:a16="http://schemas.microsoft.com/office/drawing/2014/main" id="{82BF1057-BEF7-4114-A0C2-D09A86A67979}"/>
              </a:ext>
            </a:extLst>
          </p:cNvPr>
          <p:cNvSpPr>
            <a:spLocks noGrp="1"/>
          </p:cNvSpPr>
          <p:nvPr>
            <p:ph sz="quarter" idx="22"/>
          </p:nvPr>
        </p:nvSpPr>
        <p:spPr>
          <a:xfrm>
            <a:off x="7234238" y="2743200"/>
            <a:ext cx="1700212" cy="2197100"/>
          </a:xfrm>
        </p:spPr>
        <p:txBody>
          <a:bodyPr/>
          <a:lstStyle>
            <a:lvl1pPr marL="0" indent="0">
              <a:buNone/>
              <a:defRPr sz="1000"/>
            </a:lvl1pPr>
          </a:lstStyle>
          <a:p>
            <a:pPr lvl="0"/>
            <a:r>
              <a:rPr lang="en-US" dirty="0"/>
              <a:t>Edit</a:t>
            </a:r>
          </a:p>
        </p:txBody>
      </p:sp>
    </p:spTree>
    <p:extLst>
      <p:ext uri="{BB962C8B-B14F-4D97-AF65-F5344CB8AC3E}">
        <p14:creationId xmlns:p14="http://schemas.microsoft.com/office/powerpoint/2010/main" val="1707245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949325" y="1981200"/>
            <a:ext cx="7661275" cy="11568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sldNum" sz="quarter" idx="10"/>
          </p:nvPr>
        </p:nvSpPr>
        <p:spPr>
          <a:xfrm>
            <a:off x="7029450" y="104775"/>
            <a:ext cx="1905000" cy="457200"/>
          </a:xfrm>
          <a:prstGeom prst="rect">
            <a:avLst/>
          </a:prstGeom>
          <a:ln/>
        </p:spPr>
        <p:txBody>
          <a:bodyPr/>
          <a:lstStyle>
            <a:lvl1pPr>
              <a:defRPr/>
            </a:lvl1pPr>
          </a:lstStyle>
          <a:p>
            <a:fld id="{E129658E-2578-4487-B821-F6C238A9FC84}" type="slidenum">
              <a:rPr lang="en-US" altLang="en-US"/>
              <a:pPr/>
              <a:t>‹#›</a:t>
            </a:fld>
            <a:endParaRPr lang="en-US" altLang="en-US"/>
          </a:p>
        </p:txBody>
      </p:sp>
      <p:sp>
        <p:nvSpPr>
          <p:cNvPr id="7" name="Oval 6"/>
          <p:cNvSpPr>
            <a:spLocks noChangeArrowheads="1"/>
          </p:cNvSpPr>
          <p:nvPr userDrawn="1"/>
        </p:nvSpPr>
        <p:spPr bwMode="auto">
          <a:xfrm>
            <a:off x="879760" y="2141583"/>
            <a:ext cx="7844852" cy="2905726"/>
          </a:xfrm>
          <a:prstGeom prst="ellipse">
            <a:avLst/>
          </a:prstGeom>
          <a:solidFill>
            <a:schemeClr val="hlink">
              <a:alpha val="50195"/>
            </a:schemeClr>
          </a:solidFill>
          <a:ln w="9525">
            <a:solidFill>
              <a:schemeClr val="accent1"/>
            </a:solidFill>
            <a:round/>
            <a:headEnd/>
            <a:tailEnd/>
          </a:ln>
        </p:spPr>
        <p:txBody>
          <a:bodyPr wrap="squar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90000"/>
              </a:lnSpc>
              <a:spcBef>
                <a:spcPct val="20000"/>
              </a:spcBef>
              <a:buClr>
                <a:schemeClr val="accent1"/>
              </a:buClr>
              <a:buSzPct val="70000"/>
              <a:buFont typeface="Wingdings" panose="05000000000000000000" pitchFamily="2" charset="2"/>
              <a:buNone/>
            </a:pPr>
            <a:endParaRPr lang="en-US" altLang="en-US" sz="2400" dirty="0">
              <a:solidFill>
                <a:schemeClr val="accent1"/>
              </a:solidFill>
              <a:latin typeface="Times" panose="02020603050405020304" pitchFamily="18" charset="0"/>
            </a:endParaRPr>
          </a:p>
        </p:txBody>
      </p:sp>
      <p:sp>
        <p:nvSpPr>
          <p:cNvPr id="9" name="Content Placeholder 8"/>
          <p:cNvSpPr>
            <a:spLocks noGrp="1"/>
          </p:cNvSpPr>
          <p:nvPr>
            <p:ph sz="quarter" idx="11"/>
          </p:nvPr>
        </p:nvSpPr>
        <p:spPr>
          <a:xfrm>
            <a:off x="509588" y="5236440"/>
            <a:ext cx="6099175" cy="437725"/>
          </a:xfrm>
        </p:spPr>
        <p:txBody>
          <a:bodyPr/>
          <a:lstStyle>
            <a:lvl1pPr marL="0" indent="0">
              <a:buNone/>
              <a:defRPr sz="1500"/>
            </a:lvl1pPr>
            <a:lvl2pPr marL="449262" indent="0">
              <a:buNone/>
              <a:defRPr sz="1500"/>
            </a:lvl2pPr>
            <a:lvl3pPr marL="890588" indent="0">
              <a:buNone/>
              <a:defRPr sz="1500"/>
            </a:lvl3pPr>
            <a:lvl4pPr marL="1295400" indent="0">
              <a:buNone/>
              <a:defRPr sz="1500"/>
            </a:lvl4pPr>
            <a:lvl5pPr marL="1682750" indent="0">
              <a:buNone/>
              <a:defRPr sz="1500"/>
            </a:lvl5pPr>
          </a:lstStyle>
          <a:p>
            <a:pPr lvl="0"/>
            <a:r>
              <a:rPr lang="en-US" dirty="0"/>
              <a:t>Click to edit Master text styles</a:t>
            </a:r>
          </a:p>
        </p:txBody>
      </p:sp>
      <p:sp>
        <p:nvSpPr>
          <p:cNvPr id="11" name="Content Placeholder 10"/>
          <p:cNvSpPr>
            <a:spLocks noGrp="1"/>
          </p:cNvSpPr>
          <p:nvPr>
            <p:ph sz="quarter" idx="12"/>
          </p:nvPr>
        </p:nvSpPr>
        <p:spPr>
          <a:xfrm>
            <a:off x="606858" y="5714422"/>
            <a:ext cx="5914159" cy="363538"/>
          </a:xfrm>
        </p:spPr>
        <p:txBody>
          <a:bodyPr/>
          <a:lstStyle>
            <a:lvl1pPr marL="0" indent="0">
              <a:buNone/>
              <a:defRPr sz="1500"/>
            </a:lvl1pPr>
            <a:lvl2pPr marL="449262" indent="0">
              <a:buNone/>
              <a:defRPr sz="1500"/>
            </a:lvl2pPr>
            <a:lvl3pPr marL="890588" indent="0">
              <a:buNone/>
              <a:defRPr sz="1500"/>
            </a:lvl3pPr>
            <a:lvl4pPr marL="1295400" indent="0">
              <a:buNone/>
              <a:defRPr sz="1500"/>
            </a:lvl4pPr>
            <a:lvl5pPr marL="1682750" indent="0">
              <a:buNone/>
              <a:defRPr sz="1500"/>
            </a:lvl5pPr>
          </a:lstStyle>
          <a:p>
            <a:pPr lvl="0"/>
            <a:r>
              <a:rPr lang="en-US" dirty="0"/>
              <a:t>Click to edit Master text styles</a:t>
            </a:r>
          </a:p>
        </p:txBody>
      </p:sp>
      <p:sp>
        <p:nvSpPr>
          <p:cNvPr id="13" name="Content Placeholder 12"/>
          <p:cNvSpPr>
            <a:spLocks noGrp="1"/>
          </p:cNvSpPr>
          <p:nvPr>
            <p:ph sz="quarter" idx="13"/>
          </p:nvPr>
        </p:nvSpPr>
        <p:spPr>
          <a:xfrm>
            <a:off x="311150" y="6203950"/>
            <a:ext cx="6718300" cy="300038"/>
          </a:xfrm>
        </p:spPr>
        <p:txBody>
          <a:bodyPr/>
          <a:lstStyle>
            <a:lvl1pPr marL="0" indent="0">
              <a:buNone/>
              <a:defRPr sz="1500"/>
            </a:lvl1pPr>
            <a:lvl2pPr marL="449262" indent="0">
              <a:buNone/>
              <a:defRPr sz="1500"/>
            </a:lvl2pPr>
            <a:lvl3pPr marL="890588" indent="0">
              <a:buNone/>
              <a:defRPr sz="1500"/>
            </a:lvl3pPr>
            <a:lvl4pPr marL="1295400" indent="0">
              <a:buNone/>
              <a:defRPr sz="1500"/>
            </a:lvl4pPr>
            <a:lvl5pPr marL="1682750" indent="0">
              <a:buNone/>
              <a:defRPr sz="1500"/>
            </a:lvl5pPr>
          </a:lstStyle>
          <a:p>
            <a:pPr lvl="0"/>
            <a:r>
              <a:rPr lang="en-US" dirty="0"/>
              <a:t>Click to edit Master text styles</a:t>
            </a:r>
          </a:p>
        </p:txBody>
      </p:sp>
    </p:spTree>
    <p:extLst>
      <p:ext uri="{BB962C8B-B14F-4D97-AF65-F5344CB8AC3E}">
        <p14:creationId xmlns:p14="http://schemas.microsoft.com/office/powerpoint/2010/main" val="6222360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5"/>
          <p:cNvSpPr>
            <a:spLocks noGrp="1" noChangeArrowheads="1"/>
          </p:cNvSpPr>
          <p:nvPr>
            <p:ph type="sldNum" sz="quarter" idx="10"/>
          </p:nvPr>
        </p:nvSpPr>
        <p:spPr>
          <a:xfrm>
            <a:off x="7029450" y="104775"/>
            <a:ext cx="1905000" cy="457200"/>
          </a:xfrm>
          <a:prstGeom prst="rect">
            <a:avLst/>
          </a:prstGeom>
          <a:ln/>
        </p:spPr>
        <p:txBody>
          <a:bodyPr/>
          <a:lstStyle>
            <a:lvl1pPr>
              <a:defRPr/>
            </a:lvl1pPr>
          </a:lstStyle>
          <a:p>
            <a:fld id="{E129658E-2578-4487-B821-F6C238A9FC84}" type="slidenum">
              <a:rPr lang="en-US" altLang="en-US"/>
              <a:pPr/>
              <a:t>‹#›</a:t>
            </a:fld>
            <a:endParaRPr lang="en-US" altLang="en-US"/>
          </a:p>
        </p:txBody>
      </p:sp>
      <p:sp>
        <p:nvSpPr>
          <p:cNvPr id="6" name="Content Placeholder 5"/>
          <p:cNvSpPr>
            <a:spLocks noGrp="1"/>
          </p:cNvSpPr>
          <p:nvPr>
            <p:ph sz="quarter" idx="11"/>
          </p:nvPr>
        </p:nvSpPr>
        <p:spPr>
          <a:xfrm>
            <a:off x="436563" y="4248742"/>
            <a:ext cx="3397250" cy="489370"/>
          </a:xfrm>
        </p:spPr>
        <p:txBody>
          <a:bodyPr/>
          <a:lstStyle>
            <a:lvl1pPr marL="0" indent="0">
              <a:buNone/>
              <a:defRPr sz="2000"/>
            </a:lvl1pPr>
            <a:lvl2pPr marL="449262" indent="0">
              <a:buNone/>
              <a:defRPr sz="2000"/>
            </a:lvl2pPr>
            <a:lvl3pPr marL="890588" indent="0">
              <a:buNone/>
              <a:defRPr sz="2000"/>
            </a:lvl3pPr>
            <a:lvl4pPr marL="1295400" indent="0">
              <a:buNone/>
              <a:defRPr sz="2000"/>
            </a:lvl4pPr>
            <a:lvl5pPr marL="1682750" indent="0">
              <a:buNone/>
              <a:defRPr sz="2000"/>
            </a:lvl5pPr>
          </a:lstStyle>
          <a:p>
            <a:pPr lvl="0"/>
            <a:r>
              <a:rPr lang="en-US" dirty="0"/>
              <a:t>Click to edit Master text</a:t>
            </a:r>
            <a:endParaRPr lang="en-GB" dirty="0"/>
          </a:p>
        </p:txBody>
      </p:sp>
      <p:sp>
        <p:nvSpPr>
          <p:cNvPr id="8" name="Content Placeholder 7"/>
          <p:cNvSpPr>
            <a:spLocks noGrp="1"/>
          </p:cNvSpPr>
          <p:nvPr>
            <p:ph sz="quarter" idx="12"/>
          </p:nvPr>
        </p:nvSpPr>
        <p:spPr>
          <a:xfrm>
            <a:off x="217488" y="4790065"/>
            <a:ext cx="3616325" cy="509587"/>
          </a:xfrm>
        </p:spPr>
        <p:txBody>
          <a:bodyPr/>
          <a:lstStyle>
            <a:lvl1pPr marL="0" indent="0">
              <a:buNone/>
              <a:defRPr sz="2000"/>
            </a:lvl1pPr>
            <a:lvl2pPr marL="449262" indent="0">
              <a:buNone/>
              <a:defRPr sz="2000"/>
            </a:lvl2pPr>
            <a:lvl3pPr marL="890588" indent="0">
              <a:buNone/>
              <a:defRPr sz="2000"/>
            </a:lvl3pPr>
            <a:lvl4pPr marL="1295400" indent="0">
              <a:buNone/>
              <a:defRPr sz="2000"/>
            </a:lvl4pPr>
            <a:lvl5pPr marL="1682750" indent="0">
              <a:buNone/>
              <a:defRPr sz="2000"/>
            </a:lvl5pPr>
          </a:lstStyle>
          <a:p>
            <a:pPr lvl="0"/>
            <a:r>
              <a:rPr lang="en-US" dirty="0"/>
              <a:t>Click to edit Master text styles</a:t>
            </a:r>
          </a:p>
        </p:txBody>
      </p:sp>
      <p:sp>
        <p:nvSpPr>
          <p:cNvPr id="10" name="Content Placeholder 9"/>
          <p:cNvSpPr>
            <a:spLocks noGrp="1"/>
          </p:cNvSpPr>
          <p:nvPr>
            <p:ph sz="quarter" idx="13"/>
          </p:nvPr>
        </p:nvSpPr>
        <p:spPr>
          <a:xfrm>
            <a:off x="196994" y="5351462"/>
            <a:ext cx="3657600" cy="457200"/>
          </a:xfrm>
        </p:spPr>
        <p:txBody>
          <a:bodyPr/>
          <a:lstStyle>
            <a:lvl1pPr marL="0" indent="0">
              <a:buNone/>
              <a:defRPr sz="2000"/>
            </a:lvl1pPr>
            <a:lvl2pPr marL="449262" indent="0">
              <a:buNone/>
              <a:defRPr sz="2000"/>
            </a:lvl2pPr>
            <a:lvl3pPr marL="890588" indent="0">
              <a:buNone/>
              <a:defRPr sz="2000"/>
            </a:lvl3pPr>
            <a:lvl4pPr marL="1295400" indent="0">
              <a:buNone/>
              <a:defRPr sz="2000"/>
            </a:lvl4pPr>
            <a:lvl5pPr marL="1682750" indent="0">
              <a:buNone/>
              <a:defRPr sz="2000"/>
            </a:lvl5pPr>
          </a:lstStyle>
          <a:p>
            <a:pPr lvl="0"/>
            <a:r>
              <a:rPr lang="en-US" dirty="0"/>
              <a:t>Click to edit Master text styles</a:t>
            </a:r>
          </a:p>
        </p:txBody>
      </p:sp>
      <p:sp>
        <p:nvSpPr>
          <p:cNvPr id="12" name="Content Placeholder 11"/>
          <p:cNvSpPr>
            <a:spLocks noGrp="1"/>
          </p:cNvSpPr>
          <p:nvPr>
            <p:ph sz="quarter" idx="14"/>
          </p:nvPr>
        </p:nvSpPr>
        <p:spPr>
          <a:xfrm>
            <a:off x="4654550" y="2617788"/>
            <a:ext cx="4279900" cy="468312"/>
          </a:xfrm>
        </p:spPr>
        <p:txBody>
          <a:bodyPr/>
          <a:lstStyle>
            <a:lvl1pPr marL="0" indent="0">
              <a:buNone/>
              <a:defRPr sz="2000"/>
            </a:lvl1pPr>
            <a:lvl2pPr marL="449262" indent="0">
              <a:buNone/>
              <a:defRPr sz="2000"/>
            </a:lvl2pPr>
            <a:lvl3pPr marL="890588" indent="0">
              <a:buNone/>
              <a:defRPr sz="2000"/>
            </a:lvl3pPr>
            <a:lvl4pPr marL="1295400" indent="0">
              <a:buNone/>
              <a:defRPr sz="2000"/>
            </a:lvl4pPr>
            <a:lvl5pPr marL="1682750" indent="0">
              <a:buNone/>
              <a:defRPr sz="2000"/>
            </a:lvl5pPr>
          </a:lstStyle>
          <a:p>
            <a:pPr lvl="0"/>
            <a:r>
              <a:rPr lang="en-US" dirty="0"/>
              <a:t>Click to edit Master text styles</a:t>
            </a:r>
          </a:p>
        </p:txBody>
      </p:sp>
      <p:sp>
        <p:nvSpPr>
          <p:cNvPr id="14" name="Content Placeholder 13"/>
          <p:cNvSpPr>
            <a:spLocks noGrp="1"/>
          </p:cNvSpPr>
          <p:nvPr>
            <p:ph sz="quarter" idx="15"/>
          </p:nvPr>
        </p:nvSpPr>
        <p:spPr>
          <a:xfrm>
            <a:off x="4818062" y="3122429"/>
            <a:ext cx="3582987" cy="463550"/>
          </a:xfrm>
        </p:spPr>
        <p:txBody>
          <a:bodyPr/>
          <a:lstStyle>
            <a:lvl1pPr marL="0" indent="0">
              <a:buNone/>
              <a:defRPr sz="2000"/>
            </a:lvl1pPr>
            <a:lvl2pPr marL="449262" indent="0">
              <a:buNone/>
              <a:defRPr sz="2000"/>
            </a:lvl2pPr>
            <a:lvl3pPr marL="890588" indent="0">
              <a:buNone/>
              <a:defRPr sz="2000"/>
            </a:lvl3pPr>
            <a:lvl4pPr marL="1295400" indent="0">
              <a:buNone/>
              <a:defRPr sz="2000"/>
            </a:lvl4pPr>
            <a:lvl5pPr marL="1682750" indent="0">
              <a:buNone/>
              <a:defRPr sz="2000"/>
            </a:lvl5pPr>
          </a:lstStyle>
          <a:p>
            <a:pPr lvl="0"/>
            <a:r>
              <a:rPr lang="en-US" dirty="0"/>
              <a:t>Click to edit Master text styles</a:t>
            </a:r>
          </a:p>
        </p:txBody>
      </p:sp>
      <p:sp>
        <p:nvSpPr>
          <p:cNvPr id="16" name="Content Placeholder 15"/>
          <p:cNvSpPr>
            <a:spLocks noGrp="1"/>
          </p:cNvSpPr>
          <p:nvPr>
            <p:ph sz="quarter" idx="16"/>
          </p:nvPr>
        </p:nvSpPr>
        <p:spPr>
          <a:xfrm>
            <a:off x="4375148" y="3618865"/>
            <a:ext cx="4468813" cy="481497"/>
          </a:xfrm>
        </p:spPr>
        <p:txBody>
          <a:bodyPr/>
          <a:lstStyle>
            <a:lvl1pPr marL="0" indent="0">
              <a:buNone/>
              <a:defRPr sz="2000"/>
            </a:lvl1pPr>
            <a:lvl2pPr marL="449262" indent="0">
              <a:buNone/>
              <a:defRPr sz="2000"/>
            </a:lvl2pPr>
            <a:lvl3pPr marL="890588" indent="0">
              <a:buNone/>
              <a:defRPr sz="2000"/>
            </a:lvl3pPr>
            <a:lvl4pPr marL="1295400" indent="0">
              <a:buNone/>
              <a:defRPr sz="2000"/>
            </a:lvl4pPr>
            <a:lvl5pPr marL="1682750" indent="0">
              <a:buNone/>
              <a:defRPr sz="2000"/>
            </a:lvl5pPr>
          </a:lstStyle>
          <a:p>
            <a:pPr lvl="0"/>
            <a:r>
              <a:rPr lang="en-US" dirty="0"/>
              <a:t>Click to edit Master text styles</a:t>
            </a:r>
          </a:p>
        </p:txBody>
      </p:sp>
      <p:sp>
        <p:nvSpPr>
          <p:cNvPr id="18" name="Content Placeholder 17"/>
          <p:cNvSpPr>
            <a:spLocks noGrp="1"/>
          </p:cNvSpPr>
          <p:nvPr>
            <p:ph sz="quarter" idx="17"/>
          </p:nvPr>
        </p:nvSpPr>
        <p:spPr>
          <a:xfrm>
            <a:off x="4654550" y="4106405"/>
            <a:ext cx="3709555" cy="485775"/>
          </a:xfrm>
        </p:spPr>
        <p:txBody>
          <a:bodyPr/>
          <a:lstStyle>
            <a:lvl1pPr marL="0" indent="0">
              <a:buNone/>
              <a:defRPr sz="2000"/>
            </a:lvl1pPr>
            <a:lvl2pPr marL="449262" indent="0">
              <a:buNone/>
              <a:defRPr sz="2000"/>
            </a:lvl2pPr>
            <a:lvl3pPr marL="890588" indent="0">
              <a:buNone/>
              <a:defRPr sz="2000"/>
            </a:lvl3pPr>
            <a:lvl4pPr marL="1295400" indent="0">
              <a:buNone/>
              <a:defRPr sz="2000"/>
            </a:lvl4pPr>
            <a:lvl5pPr marL="1682750" indent="0">
              <a:buNone/>
              <a:defRPr sz="2000"/>
            </a:lvl5pPr>
          </a:lstStyle>
          <a:p>
            <a:pPr lvl="0"/>
            <a:r>
              <a:rPr lang="en-US" dirty="0"/>
              <a:t>Click to edit Master text styles</a:t>
            </a:r>
          </a:p>
        </p:txBody>
      </p:sp>
      <p:sp>
        <p:nvSpPr>
          <p:cNvPr id="20" name="Content Placeholder 19"/>
          <p:cNvSpPr>
            <a:spLocks noGrp="1"/>
          </p:cNvSpPr>
          <p:nvPr>
            <p:ph sz="quarter" idx="18"/>
          </p:nvPr>
        </p:nvSpPr>
        <p:spPr>
          <a:xfrm>
            <a:off x="4038600" y="4621260"/>
            <a:ext cx="4895850" cy="564284"/>
          </a:xfrm>
        </p:spPr>
        <p:txBody>
          <a:bodyPr/>
          <a:lstStyle>
            <a:lvl1pPr marL="0" indent="0">
              <a:buNone/>
              <a:defRPr sz="2000"/>
            </a:lvl1pPr>
            <a:lvl2pPr marL="449262" indent="0">
              <a:buNone/>
              <a:defRPr sz="2000"/>
            </a:lvl2pPr>
            <a:lvl3pPr marL="890588" indent="0">
              <a:buNone/>
              <a:defRPr sz="2000"/>
            </a:lvl3pPr>
            <a:lvl4pPr marL="1295400" indent="0">
              <a:buNone/>
              <a:defRPr sz="2000"/>
            </a:lvl4pPr>
            <a:lvl5pPr marL="1682750" indent="0">
              <a:buNone/>
              <a:defRPr sz="2000"/>
            </a:lvl5pPr>
          </a:lstStyle>
          <a:p>
            <a:pPr lvl="0"/>
            <a:r>
              <a:rPr lang="en-US" dirty="0"/>
              <a:t>Click to edit Master text styles</a:t>
            </a:r>
          </a:p>
        </p:txBody>
      </p:sp>
      <p:sp>
        <p:nvSpPr>
          <p:cNvPr id="22" name="Content Placeholder 21"/>
          <p:cNvSpPr>
            <a:spLocks noGrp="1"/>
          </p:cNvSpPr>
          <p:nvPr>
            <p:ph sz="quarter" idx="19"/>
          </p:nvPr>
        </p:nvSpPr>
        <p:spPr>
          <a:xfrm>
            <a:off x="4038600" y="5223842"/>
            <a:ext cx="3700463" cy="495300"/>
          </a:xfrm>
        </p:spPr>
        <p:txBody>
          <a:bodyPr/>
          <a:lstStyle>
            <a:lvl1pPr marL="0" indent="0">
              <a:buNone/>
              <a:defRPr sz="2000"/>
            </a:lvl1pPr>
            <a:lvl2pPr marL="449262" indent="0">
              <a:buNone/>
              <a:defRPr sz="2000"/>
            </a:lvl2pPr>
            <a:lvl3pPr marL="890588" indent="0">
              <a:buNone/>
              <a:defRPr sz="2000"/>
            </a:lvl3pPr>
            <a:lvl4pPr marL="1295400" indent="0">
              <a:buNone/>
              <a:defRPr sz="2000"/>
            </a:lvl4pPr>
            <a:lvl5pPr marL="1682750" indent="0">
              <a:buNone/>
              <a:defRPr sz="2000"/>
            </a:lvl5pPr>
          </a:lstStyle>
          <a:p>
            <a:pPr lvl="0"/>
            <a:r>
              <a:rPr lang="en-US" dirty="0"/>
              <a:t>Click to edit Master text styles</a:t>
            </a:r>
          </a:p>
        </p:txBody>
      </p:sp>
      <p:sp>
        <p:nvSpPr>
          <p:cNvPr id="24" name="Content Placeholder 23"/>
          <p:cNvSpPr>
            <a:spLocks noGrp="1"/>
          </p:cNvSpPr>
          <p:nvPr>
            <p:ph sz="quarter" idx="20"/>
          </p:nvPr>
        </p:nvSpPr>
        <p:spPr>
          <a:xfrm>
            <a:off x="4024086" y="5757440"/>
            <a:ext cx="4348162" cy="493713"/>
          </a:xfrm>
        </p:spPr>
        <p:txBody>
          <a:bodyPr/>
          <a:lstStyle>
            <a:lvl1pPr marL="0" indent="0">
              <a:buNone/>
              <a:defRPr sz="2000"/>
            </a:lvl1pPr>
            <a:lvl2pPr marL="449262" indent="0">
              <a:buNone/>
              <a:defRPr sz="2000"/>
            </a:lvl2pPr>
            <a:lvl3pPr marL="890588" indent="0">
              <a:buNone/>
              <a:defRPr sz="2000"/>
            </a:lvl3pPr>
            <a:lvl4pPr marL="1295400" indent="0">
              <a:buNone/>
              <a:defRPr sz="2000"/>
            </a:lvl4pPr>
            <a:lvl5pPr marL="1682750" indent="0">
              <a:buNone/>
              <a:defRPr sz="2000"/>
            </a:lvl5pPr>
          </a:lstStyle>
          <a:p>
            <a:pPr lvl="0"/>
            <a:r>
              <a:rPr lang="en-US" dirty="0"/>
              <a:t>Click to edit Master text styles</a:t>
            </a:r>
          </a:p>
        </p:txBody>
      </p:sp>
      <p:sp>
        <p:nvSpPr>
          <p:cNvPr id="26" name="Content Placeholder 25"/>
          <p:cNvSpPr>
            <a:spLocks noGrp="1"/>
          </p:cNvSpPr>
          <p:nvPr>
            <p:ph sz="quarter" idx="21"/>
          </p:nvPr>
        </p:nvSpPr>
        <p:spPr>
          <a:xfrm>
            <a:off x="4061051" y="6159896"/>
            <a:ext cx="4339998" cy="508000"/>
          </a:xfrm>
        </p:spPr>
        <p:txBody>
          <a:bodyPr/>
          <a:lstStyle>
            <a:lvl1pPr marL="0" indent="0">
              <a:buNone/>
              <a:defRPr sz="2000"/>
            </a:lvl1pPr>
            <a:lvl2pPr marL="449262" indent="0">
              <a:buNone/>
              <a:defRPr sz="2000"/>
            </a:lvl2pPr>
            <a:lvl3pPr marL="890588" indent="0">
              <a:buNone/>
              <a:defRPr sz="2000"/>
            </a:lvl3pPr>
            <a:lvl4pPr marL="1295400" indent="0">
              <a:buNone/>
              <a:defRPr sz="2000"/>
            </a:lvl4pPr>
            <a:lvl5pPr marL="1682750" indent="0">
              <a:buNone/>
              <a:defRPr sz="2000"/>
            </a:lvl5pPr>
          </a:lstStyle>
          <a:p>
            <a:pPr lvl="0"/>
            <a:r>
              <a:rPr lang="en-US" dirty="0"/>
              <a:t>Click to edit Master text styles</a:t>
            </a:r>
          </a:p>
        </p:txBody>
      </p:sp>
    </p:spTree>
    <p:extLst>
      <p:ext uri="{BB962C8B-B14F-4D97-AF65-F5344CB8AC3E}">
        <p14:creationId xmlns:p14="http://schemas.microsoft.com/office/powerpoint/2010/main" val="14633420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sldNum" sz="quarter" idx="10"/>
          </p:nvPr>
        </p:nvSpPr>
        <p:spPr>
          <a:xfrm>
            <a:off x="7029450" y="104775"/>
            <a:ext cx="1905000" cy="457200"/>
          </a:xfrm>
          <a:prstGeom prst="rect">
            <a:avLst/>
          </a:prstGeom>
          <a:ln/>
        </p:spPr>
        <p:txBody>
          <a:bodyPr/>
          <a:lstStyle>
            <a:lvl1pPr>
              <a:defRPr/>
            </a:lvl1pPr>
          </a:lstStyle>
          <a:p>
            <a:fld id="{E129658E-2578-4487-B821-F6C238A9FC84}" type="slidenum">
              <a:rPr lang="en-US" altLang="en-US"/>
              <a:pPr/>
              <a:t>‹#›</a:t>
            </a:fld>
            <a:endParaRPr lang="en-US" altLang="en-US"/>
          </a:p>
        </p:txBody>
      </p:sp>
      <p:sp>
        <p:nvSpPr>
          <p:cNvPr id="6" name="Content Placeholder 5"/>
          <p:cNvSpPr>
            <a:spLocks noGrp="1"/>
          </p:cNvSpPr>
          <p:nvPr>
            <p:ph sz="quarter" idx="11"/>
          </p:nvPr>
        </p:nvSpPr>
        <p:spPr>
          <a:xfrm>
            <a:off x="1360488" y="4293451"/>
            <a:ext cx="5341937" cy="515252"/>
          </a:xfrm>
        </p:spPr>
        <p:txBody>
          <a:bodyPr/>
          <a:lstStyle>
            <a:lvl1pPr marL="0" indent="0">
              <a:buNone/>
              <a:defRPr sz="2500"/>
            </a:lvl1pPr>
            <a:lvl2pPr marL="449262" indent="0">
              <a:buNone/>
              <a:defRPr sz="2500"/>
            </a:lvl2pPr>
            <a:lvl3pPr marL="890588" indent="0">
              <a:buNone/>
              <a:defRPr sz="2500"/>
            </a:lvl3pPr>
            <a:lvl4pPr marL="1295400" indent="0">
              <a:buNone/>
              <a:defRPr sz="2500"/>
            </a:lvl4pPr>
            <a:lvl5pPr marL="1682750" indent="0">
              <a:buNone/>
              <a:defRPr sz="2500"/>
            </a:lvl5pPr>
          </a:lstStyle>
          <a:p>
            <a:pPr lvl="0"/>
            <a:r>
              <a:rPr lang="en-US" dirty="0"/>
              <a:t>Click to edit Master text styles</a:t>
            </a:r>
          </a:p>
        </p:txBody>
      </p:sp>
      <p:sp>
        <p:nvSpPr>
          <p:cNvPr id="8" name="Content Placeholder 7"/>
          <p:cNvSpPr>
            <a:spLocks noGrp="1"/>
          </p:cNvSpPr>
          <p:nvPr>
            <p:ph sz="quarter" idx="12"/>
          </p:nvPr>
        </p:nvSpPr>
        <p:spPr>
          <a:xfrm>
            <a:off x="1370880" y="4852842"/>
            <a:ext cx="5632450" cy="498475"/>
          </a:xfrm>
        </p:spPr>
        <p:txBody>
          <a:bodyPr/>
          <a:lstStyle>
            <a:lvl1pPr marL="0" indent="0">
              <a:buNone/>
              <a:defRPr sz="2500"/>
            </a:lvl1pPr>
            <a:lvl2pPr marL="449262" indent="0">
              <a:buNone/>
              <a:defRPr sz="2500"/>
            </a:lvl2pPr>
            <a:lvl3pPr marL="890588" indent="0">
              <a:buNone/>
              <a:defRPr sz="2500"/>
            </a:lvl3pPr>
            <a:lvl4pPr marL="1295400" indent="0">
              <a:buNone/>
              <a:defRPr sz="2500"/>
            </a:lvl4pPr>
            <a:lvl5pPr marL="1682750" indent="0">
              <a:buNone/>
              <a:defRPr sz="2500"/>
            </a:lvl5pPr>
          </a:lstStyle>
          <a:p>
            <a:pPr lvl="0"/>
            <a:r>
              <a:rPr lang="en-US" dirty="0"/>
              <a:t>Click to edit Master text styles</a:t>
            </a:r>
          </a:p>
        </p:txBody>
      </p:sp>
      <p:sp>
        <p:nvSpPr>
          <p:cNvPr id="10" name="Table Placeholder 9"/>
          <p:cNvSpPr>
            <a:spLocks noGrp="1"/>
          </p:cNvSpPr>
          <p:nvPr>
            <p:ph type="tbl" sz="quarter" idx="13"/>
          </p:nvPr>
        </p:nvSpPr>
        <p:spPr>
          <a:xfrm>
            <a:off x="6275388" y="2640013"/>
            <a:ext cx="1558925" cy="1049337"/>
          </a:xfrm>
        </p:spPr>
        <p:txBody>
          <a:bodyPr/>
          <a:lstStyle>
            <a:lvl1pPr marL="0" indent="0">
              <a:buNone/>
              <a:defRPr/>
            </a:lvl1pPr>
          </a:lstStyle>
          <a:p>
            <a:endParaRPr lang="en-GB" dirty="0"/>
          </a:p>
        </p:txBody>
      </p:sp>
    </p:spTree>
    <p:extLst>
      <p:ext uri="{BB962C8B-B14F-4D97-AF65-F5344CB8AC3E}">
        <p14:creationId xmlns:p14="http://schemas.microsoft.com/office/powerpoint/2010/main" val="25094396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sldNum" sz="quarter" idx="10"/>
          </p:nvPr>
        </p:nvSpPr>
        <p:spPr>
          <a:xfrm>
            <a:off x="7029450" y="104775"/>
            <a:ext cx="1905000" cy="457200"/>
          </a:xfrm>
          <a:prstGeom prst="rect">
            <a:avLst/>
          </a:prstGeom>
          <a:ln/>
        </p:spPr>
        <p:txBody>
          <a:bodyPr/>
          <a:lstStyle>
            <a:lvl1pPr>
              <a:defRPr/>
            </a:lvl1pPr>
          </a:lstStyle>
          <a:p>
            <a:fld id="{E129658E-2578-4487-B821-F6C238A9FC84}" type="slidenum">
              <a:rPr lang="en-US" altLang="en-US"/>
              <a:pPr/>
              <a:t>‹#›</a:t>
            </a:fld>
            <a:endParaRPr lang="en-US" altLang="en-US"/>
          </a:p>
        </p:txBody>
      </p:sp>
      <p:sp>
        <p:nvSpPr>
          <p:cNvPr id="6" name="Content Placeholder 5"/>
          <p:cNvSpPr>
            <a:spLocks noGrp="1"/>
          </p:cNvSpPr>
          <p:nvPr>
            <p:ph sz="quarter" idx="11"/>
          </p:nvPr>
        </p:nvSpPr>
        <p:spPr>
          <a:xfrm>
            <a:off x="1265237" y="3860800"/>
            <a:ext cx="6318250" cy="622300"/>
          </a:xfrm>
        </p:spPr>
        <p:txBody>
          <a:bodyPr/>
          <a:lstStyle>
            <a:lvl1pPr marL="0" indent="0">
              <a:buNone/>
              <a:defRPr sz="2500"/>
            </a:lvl1pPr>
            <a:lvl2pPr marL="449262" indent="0">
              <a:buNone/>
              <a:defRPr sz="2500"/>
            </a:lvl2pPr>
            <a:lvl3pPr marL="890588" indent="0">
              <a:buNone/>
              <a:defRPr sz="2500"/>
            </a:lvl3pPr>
            <a:lvl4pPr marL="1295400" indent="0">
              <a:buNone/>
              <a:defRPr sz="2500"/>
            </a:lvl4pPr>
            <a:lvl5pPr marL="1682750" indent="0">
              <a:buNone/>
              <a:defRPr sz="2500"/>
            </a:lvl5pPr>
          </a:lstStyle>
          <a:p>
            <a:pPr lvl="0"/>
            <a:r>
              <a:rPr lang="en-US" dirty="0"/>
              <a:t>Click to edit Master text styles</a:t>
            </a:r>
          </a:p>
        </p:txBody>
      </p:sp>
      <p:sp>
        <p:nvSpPr>
          <p:cNvPr id="8" name="Content Placeholder 7"/>
          <p:cNvSpPr>
            <a:spLocks noGrp="1"/>
          </p:cNvSpPr>
          <p:nvPr>
            <p:ph sz="quarter" idx="12"/>
          </p:nvPr>
        </p:nvSpPr>
        <p:spPr>
          <a:xfrm>
            <a:off x="1104900" y="4574309"/>
            <a:ext cx="6578600" cy="554182"/>
          </a:xfrm>
        </p:spPr>
        <p:txBody>
          <a:bodyPr/>
          <a:lstStyle>
            <a:lvl1pPr marL="0" indent="0">
              <a:buNone/>
              <a:defRPr sz="2500"/>
            </a:lvl1pPr>
            <a:lvl2pPr marL="449262" indent="0">
              <a:buNone/>
              <a:defRPr sz="2500"/>
            </a:lvl2pPr>
            <a:lvl3pPr marL="890588" indent="0">
              <a:buNone/>
              <a:defRPr sz="2500"/>
            </a:lvl3pPr>
            <a:lvl4pPr marL="1295400" indent="0">
              <a:buNone/>
              <a:defRPr sz="2500"/>
            </a:lvl4pPr>
            <a:lvl5pPr marL="1682750" indent="0">
              <a:buNone/>
              <a:defRPr sz="2500"/>
            </a:lvl5pPr>
          </a:lstStyle>
          <a:p>
            <a:pPr lvl="0"/>
            <a:r>
              <a:rPr lang="en-US" dirty="0"/>
              <a:t>Click to edit Master text styles</a:t>
            </a:r>
          </a:p>
        </p:txBody>
      </p:sp>
      <p:sp>
        <p:nvSpPr>
          <p:cNvPr id="7" name="Rectangle 5" descr="This is a rectangular box that has 3 points in it. Point 1 reads nature-nurture issue. Point 2 reads continuity-discontinuity issue.  Point 3 reads early-later experience issue." title="Developmental Issues">
            <a:extLst>
              <a:ext uri="{FF2B5EF4-FFF2-40B4-BE49-F238E27FC236}">
                <a16:creationId xmlns:a16="http://schemas.microsoft.com/office/drawing/2014/main" id="{2335A29F-E158-4E44-B791-9E7AD659FD16}"/>
              </a:ext>
            </a:extLst>
          </p:cNvPr>
          <p:cNvSpPr>
            <a:spLocks noChangeArrowheads="1"/>
          </p:cNvSpPr>
          <p:nvPr userDrawn="1"/>
        </p:nvSpPr>
        <p:spPr bwMode="auto">
          <a:xfrm>
            <a:off x="1371600" y="2300288"/>
            <a:ext cx="6767513" cy="3140075"/>
          </a:xfrm>
          <a:prstGeom prst="rect">
            <a:avLst/>
          </a:prstGeom>
          <a:gradFill rotWithShape="1">
            <a:gsLst>
              <a:gs pos="0">
                <a:schemeClr val="accent1"/>
              </a:gs>
              <a:gs pos="100000">
                <a:schemeClr val="accent1">
                  <a:gamma/>
                  <a:tint val="66667"/>
                  <a:invGamma/>
                </a:schemeClr>
              </a:gs>
            </a:gsLst>
            <a:lin ang="5400000" scaled="1"/>
          </a:gradFill>
          <a:ln w="25400">
            <a:solidFill>
              <a:schemeClr val="hlink"/>
            </a:solidFill>
            <a:miter lim="800000"/>
            <a:headEnd/>
            <a:tailEnd/>
          </a:ln>
          <a:effectLst/>
        </p:spPr>
        <p:txBody>
          <a:bodyPr anchor="ctr"/>
          <a:lstStyle/>
          <a:p>
            <a:pPr algn="ctr">
              <a:lnSpc>
                <a:spcPct val="130000"/>
              </a:lnSpc>
              <a:spcBef>
                <a:spcPct val="20000"/>
              </a:spcBef>
              <a:spcAft>
                <a:spcPct val="20000"/>
              </a:spcAft>
              <a:defRPr/>
            </a:pPr>
            <a:endParaRPr lang="en-US" sz="2400" dirty="0">
              <a:solidFill>
                <a:srgbClr val="D5AB2E"/>
              </a:solidFill>
              <a:latin typeface="Times" pitchFamily="18" charset="0"/>
            </a:endParaRPr>
          </a:p>
        </p:txBody>
      </p:sp>
    </p:spTree>
    <p:extLst>
      <p:ext uri="{BB962C8B-B14F-4D97-AF65-F5344CB8AC3E}">
        <p14:creationId xmlns:p14="http://schemas.microsoft.com/office/powerpoint/2010/main" val="1611951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sldNum" sz="quarter" idx="10"/>
          </p:nvPr>
        </p:nvSpPr>
        <p:spPr>
          <a:xfrm>
            <a:off x="7029450" y="104775"/>
            <a:ext cx="1905000" cy="457200"/>
          </a:xfrm>
          <a:prstGeom prst="rect">
            <a:avLst/>
          </a:prstGeom>
          <a:ln/>
        </p:spPr>
        <p:txBody>
          <a:bodyPr/>
          <a:lstStyle>
            <a:lvl1pPr>
              <a:defRPr/>
            </a:lvl1pPr>
          </a:lstStyle>
          <a:p>
            <a:fld id="{E129658E-2578-4487-B821-F6C238A9FC84}" type="slidenum">
              <a:rPr lang="en-US" altLang="en-US"/>
              <a:pPr/>
              <a:t>‹#›</a:t>
            </a:fld>
            <a:endParaRPr lang="en-US" altLang="en-US"/>
          </a:p>
        </p:txBody>
      </p:sp>
      <p:sp>
        <p:nvSpPr>
          <p:cNvPr id="6" name="Content Placeholder 5"/>
          <p:cNvSpPr>
            <a:spLocks noGrp="1"/>
          </p:cNvSpPr>
          <p:nvPr>
            <p:ph sz="quarter" idx="11"/>
          </p:nvPr>
        </p:nvSpPr>
        <p:spPr>
          <a:xfrm>
            <a:off x="1104900" y="4572000"/>
            <a:ext cx="5924550" cy="635000"/>
          </a:xfrm>
        </p:spPr>
        <p:txBody>
          <a:bodyPr/>
          <a:lstStyle>
            <a:lvl1pPr marL="0" indent="0">
              <a:buNone/>
              <a:defRPr sz="2500"/>
            </a:lvl1pPr>
            <a:lvl2pPr marL="449262" indent="0">
              <a:buNone/>
              <a:defRPr sz="2500"/>
            </a:lvl2pPr>
            <a:lvl3pPr marL="890588" indent="0">
              <a:buNone/>
              <a:defRPr sz="2500"/>
            </a:lvl3pPr>
            <a:lvl4pPr marL="1295400" indent="0">
              <a:buNone/>
              <a:defRPr sz="2500"/>
            </a:lvl4pPr>
            <a:lvl5pPr marL="1682750" indent="0">
              <a:buNone/>
              <a:defRPr sz="2500"/>
            </a:lvl5pPr>
          </a:lstStyle>
          <a:p>
            <a:pPr lvl="0"/>
            <a:r>
              <a:rPr lang="en-US" dirty="0"/>
              <a:t>Click to edit Master text styles</a:t>
            </a:r>
          </a:p>
        </p:txBody>
      </p:sp>
      <p:sp>
        <p:nvSpPr>
          <p:cNvPr id="8" name="Content Placeholder 7"/>
          <p:cNvSpPr>
            <a:spLocks noGrp="1"/>
          </p:cNvSpPr>
          <p:nvPr>
            <p:ph sz="quarter" idx="12"/>
          </p:nvPr>
        </p:nvSpPr>
        <p:spPr>
          <a:xfrm>
            <a:off x="1111250" y="5295900"/>
            <a:ext cx="6985000" cy="584200"/>
          </a:xfrm>
        </p:spPr>
        <p:txBody>
          <a:bodyPr/>
          <a:lstStyle>
            <a:lvl1pPr marL="0" indent="0">
              <a:buNone/>
              <a:defRPr sz="2500"/>
            </a:lvl1pPr>
            <a:lvl2pPr marL="449262" indent="0">
              <a:buNone/>
              <a:defRPr sz="2500"/>
            </a:lvl2pPr>
            <a:lvl3pPr marL="890588" indent="0">
              <a:buNone/>
              <a:defRPr sz="2500"/>
            </a:lvl3pPr>
            <a:lvl4pPr marL="1295400" indent="0">
              <a:buNone/>
              <a:defRPr sz="2500"/>
            </a:lvl4pPr>
            <a:lvl5pPr marL="1682750" indent="0">
              <a:buNone/>
              <a:defRPr sz="2500"/>
            </a:lvl5pPr>
          </a:lstStyle>
          <a:p>
            <a:pPr lvl="0"/>
            <a:r>
              <a:rPr lang="en-US" dirty="0"/>
              <a:t>Click to edit Master text styles</a:t>
            </a:r>
          </a:p>
        </p:txBody>
      </p:sp>
    </p:spTree>
    <p:extLst>
      <p:ext uri="{BB962C8B-B14F-4D97-AF65-F5344CB8AC3E}">
        <p14:creationId xmlns:p14="http://schemas.microsoft.com/office/powerpoint/2010/main" val="2467903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6" Type="http://schemas.openxmlformats.org/officeDocument/2006/relationships/theme" Target="../theme/theme2.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7698" name="Rectangle 2"/>
          <p:cNvSpPr>
            <a:spLocks noChangeArrowheads="1"/>
          </p:cNvSpPr>
          <p:nvPr/>
        </p:nvSpPr>
        <p:spPr bwMode="auto">
          <a:xfrm>
            <a:off x="0" y="1377950"/>
            <a:ext cx="2133600" cy="101600"/>
          </a:xfrm>
          <a:prstGeom prst="rect">
            <a:avLst/>
          </a:prstGeom>
          <a:solidFill>
            <a:schemeClr val="accent2"/>
          </a:solidFill>
          <a:ln w="9525">
            <a:noFill/>
            <a:miter lim="800000"/>
            <a:headEnd/>
            <a:tailEnd/>
          </a:ln>
          <a:effectLst/>
        </p:spPr>
        <p:txBody>
          <a:bodyPr wrap="none" anchor="ctr"/>
          <a:lstStyle/>
          <a:p>
            <a:pPr algn="ctr" eaLnBrk="1" hangingPunct="1">
              <a:defRPr/>
            </a:pPr>
            <a:endParaRPr lang="en-US" sz="2400" dirty="0">
              <a:latin typeface="Arial" charset="0"/>
            </a:endParaRPr>
          </a:p>
        </p:txBody>
      </p:sp>
      <p:sp>
        <p:nvSpPr>
          <p:cNvPr id="157699" name="Rectangle 3"/>
          <p:cNvSpPr>
            <a:spLocks noChangeArrowheads="1"/>
          </p:cNvSpPr>
          <p:nvPr/>
        </p:nvSpPr>
        <p:spPr bwMode="auto">
          <a:xfrm>
            <a:off x="1447800" y="1377950"/>
            <a:ext cx="7239000" cy="101600"/>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eaLnBrk="1" hangingPunct="1">
              <a:defRPr/>
            </a:pPr>
            <a:endParaRPr lang="en-US" sz="2400" dirty="0">
              <a:latin typeface="Arial" charset="0"/>
            </a:endParaRPr>
          </a:p>
        </p:txBody>
      </p:sp>
      <p:sp>
        <p:nvSpPr>
          <p:cNvPr id="2052" name="Rectangle 4"/>
          <p:cNvSpPr>
            <a:spLocks noGrp="1" noChangeArrowheads="1"/>
          </p:cNvSpPr>
          <p:nvPr>
            <p:ph type="title"/>
          </p:nvPr>
        </p:nvSpPr>
        <p:spPr bwMode="auto">
          <a:xfrm>
            <a:off x="1104900" y="82550"/>
            <a:ext cx="7099300"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dirty="0"/>
              <a:t>Figure </a:t>
            </a:r>
          </a:p>
        </p:txBody>
      </p:sp>
      <p:sp>
        <p:nvSpPr>
          <p:cNvPr id="2053" name="Rectangle 5"/>
          <p:cNvSpPr>
            <a:spLocks noGrp="1" noChangeArrowheads="1"/>
          </p:cNvSpPr>
          <p:nvPr>
            <p:ph type="body" idx="1"/>
          </p:nvPr>
        </p:nvSpPr>
        <p:spPr bwMode="auto">
          <a:xfrm>
            <a:off x="949325" y="1981200"/>
            <a:ext cx="766127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57702" name="Freeform 6"/>
          <p:cNvSpPr>
            <a:spLocks noChangeArrowheads="1"/>
          </p:cNvSpPr>
          <p:nvPr/>
        </p:nvSpPr>
        <p:spPr bwMode="auto">
          <a:xfrm>
            <a:off x="838200" y="561975"/>
            <a:ext cx="152400" cy="1066800"/>
          </a:xfrm>
          <a:custGeom>
            <a:avLst/>
            <a:gdLst/>
            <a:ahLst/>
            <a:cxnLst>
              <a:cxn ang="0">
                <a:pos x="1000" y="1000"/>
              </a:cxn>
              <a:cxn ang="0">
                <a:pos x="0" y="1000"/>
              </a:cxn>
              <a:cxn ang="0">
                <a:pos x="0" y="0"/>
              </a:cxn>
              <a:cxn ang="0">
                <a:pos x="1000" y="0"/>
              </a:cxn>
            </a:cxnLst>
            <a:rect l="0" t="0" r="r" b="b"/>
            <a:pathLst>
              <a:path w="1000" h="1000">
                <a:moveTo>
                  <a:pt x="1000" y="1000"/>
                </a:moveTo>
                <a:lnTo>
                  <a:pt x="0" y="1000"/>
                </a:lnTo>
                <a:lnTo>
                  <a:pt x="0" y="0"/>
                </a:lnTo>
                <a:lnTo>
                  <a:pt x="1000" y="0"/>
                </a:lnTo>
              </a:path>
            </a:pathLst>
          </a:custGeom>
          <a:noFill/>
          <a:ln w="76200" cmpd="sng">
            <a:solidFill>
              <a:schemeClr val="tx2"/>
            </a:solidFill>
            <a:miter lim="800000"/>
            <a:headEnd/>
            <a:tailEnd/>
          </a:ln>
        </p:spPr>
        <p:txBody>
          <a:bodyPr/>
          <a:lstStyle/>
          <a:p>
            <a:pPr>
              <a:defRPr/>
            </a:pPr>
            <a:endParaRPr lang="en-US" dirty="0">
              <a:latin typeface="Arial" charset="0"/>
            </a:endParaRPr>
          </a:p>
        </p:txBody>
      </p:sp>
      <p:sp>
        <p:nvSpPr>
          <p:cNvPr id="157703" name="Freeform 7"/>
          <p:cNvSpPr>
            <a:spLocks noChangeArrowheads="1"/>
          </p:cNvSpPr>
          <p:nvPr/>
        </p:nvSpPr>
        <p:spPr bwMode="auto">
          <a:xfrm>
            <a:off x="8262938" y="269875"/>
            <a:ext cx="152400" cy="1073150"/>
          </a:xfrm>
          <a:custGeom>
            <a:avLst/>
            <a:gdLst/>
            <a:ahLst/>
            <a:cxnLst>
              <a:cxn ang="0">
                <a:pos x="0" y="0"/>
              </a:cxn>
              <a:cxn ang="0">
                <a:pos x="1000" y="0"/>
              </a:cxn>
              <a:cxn ang="0">
                <a:pos x="1000" y="1000"/>
              </a:cxn>
              <a:cxn ang="0">
                <a:pos x="0" y="1000"/>
              </a:cxn>
            </a:cxnLst>
            <a:rect l="0" t="0" r="r" b="b"/>
            <a:pathLst>
              <a:path w="1000" h="1000">
                <a:moveTo>
                  <a:pt x="0" y="0"/>
                </a:moveTo>
                <a:lnTo>
                  <a:pt x="1000" y="0"/>
                </a:lnTo>
                <a:lnTo>
                  <a:pt x="1000" y="1000"/>
                </a:lnTo>
                <a:lnTo>
                  <a:pt x="0" y="1000"/>
                </a:lnTo>
              </a:path>
            </a:pathLst>
          </a:custGeom>
          <a:noFill/>
          <a:ln w="76200" cap="flat" cmpd="sng">
            <a:solidFill>
              <a:schemeClr val="accent1"/>
            </a:solidFill>
            <a:prstDash val="solid"/>
            <a:miter lim="800000"/>
            <a:headEnd/>
            <a:tailEnd/>
          </a:ln>
        </p:spPr>
        <p:txBody>
          <a:bodyPr/>
          <a:lstStyle/>
          <a:p>
            <a:pPr>
              <a:defRPr/>
            </a:pPr>
            <a:endParaRPr lang="en-US" dirty="0">
              <a:latin typeface="Arial" charset="0"/>
            </a:endParaRPr>
          </a:p>
        </p:txBody>
      </p:sp>
      <p:sp>
        <p:nvSpPr>
          <p:cNvPr id="157705" name="Line 9"/>
          <p:cNvSpPr>
            <a:spLocks noChangeShapeType="1"/>
          </p:cNvSpPr>
          <p:nvPr userDrawn="1"/>
        </p:nvSpPr>
        <p:spPr bwMode="auto">
          <a:xfrm>
            <a:off x="9144000" y="0"/>
            <a:ext cx="0" cy="6858000"/>
          </a:xfrm>
          <a:prstGeom prst="line">
            <a:avLst/>
          </a:prstGeom>
          <a:noFill/>
          <a:ln w="19050">
            <a:solidFill>
              <a:srgbClr val="FFFF66"/>
            </a:solidFill>
            <a:round/>
            <a:headEnd/>
            <a:tailEnd/>
          </a:ln>
          <a:effectLst/>
        </p:spPr>
        <p:txBody>
          <a:bodyPr/>
          <a:lstStyle/>
          <a:p>
            <a:pPr>
              <a:defRPr/>
            </a:pPr>
            <a:endParaRPr lang="en-US" dirty="0">
              <a:latin typeface="Arial" charset="0"/>
            </a:endParaRPr>
          </a:p>
        </p:txBody>
      </p:sp>
      <p:sp>
        <p:nvSpPr>
          <p:cNvPr id="157708" name="Line 12"/>
          <p:cNvSpPr>
            <a:spLocks noChangeShapeType="1"/>
          </p:cNvSpPr>
          <p:nvPr userDrawn="1"/>
        </p:nvSpPr>
        <p:spPr bwMode="auto">
          <a:xfrm>
            <a:off x="9144000" y="0"/>
            <a:ext cx="0" cy="6858000"/>
          </a:xfrm>
          <a:prstGeom prst="line">
            <a:avLst/>
          </a:prstGeom>
          <a:noFill/>
          <a:ln w="19050">
            <a:solidFill>
              <a:srgbClr val="FFFF66"/>
            </a:solidFill>
            <a:round/>
            <a:headEnd/>
            <a:tailEnd/>
          </a:ln>
          <a:effectLst/>
        </p:spPr>
        <p:txBody>
          <a:bodyPr/>
          <a:lstStyle/>
          <a:p>
            <a:pPr>
              <a:defRPr/>
            </a:pPr>
            <a:endParaRPr lang="en-US" dirty="0">
              <a:latin typeface="Arial" charset="0"/>
            </a:endParaRPr>
          </a:p>
        </p:txBody>
      </p:sp>
      <p:sp>
        <p:nvSpPr>
          <p:cNvPr id="15" name="Rectangle 5"/>
          <p:cNvSpPr txBox="1">
            <a:spLocks noChangeArrowheads="1"/>
          </p:cNvSpPr>
          <p:nvPr userDrawn="1"/>
        </p:nvSpPr>
        <p:spPr bwMode="auto">
          <a:xfrm>
            <a:off x="7029450" y="103188"/>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en-US"/>
            </a:defPPr>
            <a:lvl1pPr algn="r" rtl="0" eaLnBrk="1" fontAlgn="base" hangingPunct="1">
              <a:spcBef>
                <a:spcPct val="0"/>
              </a:spcBef>
              <a:spcAft>
                <a:spcPct val="0"/>
              </a:spcAft>
              <a:defRPr sz="10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fld id="{99F20602-6546-438D-B1C9-3EF190660878}" type="slidenum">
              <a:rPr lang="en-US" altLang="en-US" smtClean="0"/>
              <a:pPr/>
              <a:t>‹#›</a:t>
            </a:fld>
            <a:endParaRPr lang="en-US" altLang="en-US"/>
          </a:p>
        </p:txBody>
      </p:sp>
      <p:sp>
        <p:nvSpPr>
          <p:cNvPr id="12" name="Content Placeholder 5"/>
          <p:cNvSpPr txBox="1">
            <a:spLocks/>
          </p:cNvSpPr>
          <p:nvPr userDrawn="1"/>
        </p:nvSpPr>
        <p:spPr>
          <a:xfrm>
            <a:off x="4792980" y="6521257"/>
            <a:ext cx="4118428" cy="271231"/>
          </a:xfrm>
          <a:prstGeom prst="rect">
            <a:avLst/>
          </a:prstGeom>
        </p:spPr>
        <p:txBody>
          <a:bodyPr/>
          <a:lstStyle>
            <a:lvl1pPr marL="447675" indent="-447675" algn="l" rtl="0" eaLnBrk="0" fontAlgn="base" hangingPunct="0">
              <a:spcBef>
                <a:spcPct val="20000"/>
              </a:spcBef>
              <a:spcAft>
                <a:spcPct val="0"/>
              </a:spcAft>
              <a:buClr>
                <a:schemeClr val="accent1"/>
              </a:buClr>
              <a:buSzPct val="70000"/>
              <a:buFont typeface="Wingdings" panose="05000000000000000000" pitchFamily="2" charset="2"/>
              <a:buChar char="n"/>
              <a:defRPr sz="3200">
                <a:solidFill>
                  <a:schemeClr val="tx1"/>
                </a:solidFill>
                <a:latin typeface="+mn-lt"/>
                <a:ea typeface="+mn-ea"/>
                <a:cs typeface="+mn-cs"/>
              </a:defRPr>
            </a:lvl1pPr>
            <a:lvl2pPr marL="889000" indent="-439738" algn="l" rtl="0" eaLnBrk="0" fontAlgn="base" hangingPunct="0">
              <a:spcBef>
                <a:spcPct val="20000"/>
              </a:spcBef>
              <a:spcAft>
                <a:spcPct val="0"/>
              </a:spcAft>
              <a:buClr>
                <a:schemeClr val="hlink"/>
              </a:buClr>
              <a:buSzPct val="65000"/>
              <a:buFont typeface="Wingdings" panose="05000000000000000000" pitchFamily="2" charset="2"/>
              <a:buChar char="¡"/>
              <a:defRPr sz="2800">
                <a:solidFill>
                  <a:schemeClr val="tx1"/>
                </a:solidFill>
                <a:latin typeface="+mn-lt"/>
              </a:defRPr>
            </a:lvl2pPr>
            <a:lvl3pPr marL="1293813" indent="-403225" algn="l" rtl="0" eaLnBrk="0" fontAlgn="base" hangingPunct="0">
              <a:spcBef>
                <a:spcPct val="20000"/>
              </a:spcBef>
              <a:spcAft>
                <a:spcPct val="0"/>
              </a:spcAft>
              <a:buClr>
                <a:schemeClr val="accent1"/>
              </a:buClr>
              <a:buSzPct val="70000"/>
              <a:buFont typeface="Wingdings" panose="05000000000000000000" pitchFamily="2" charset="2"/>
              <a:buChar char="n"/>
              <a:defRPr sz="2400">
                <a:solidFill>
                  <a:schemeClr val="tx1"/>
                </a:solidFill>
                <a:latin typeface="+mn-lt"/>
              </a:defRPr>
            </a:lvl3pPr>
            <a:lvl4pPr marL="1681163" indent="-385763" algn="l" rtl="0" eaLnBrk="0" fontAlgn="base" hangingPunct="0">
              <a:spcBef>
                <a:spcPct val="20000"/>
              </a:spcBef>
              <a:spcAft>
                <a:spcPct val="0"/>
              </a:spcAft>
              <a:buClr>
                <a:schemeClr val="hlink"/>
              </a:buClr>
              <a:buSzPct val="75000"/>
              <a:buFont typeface="Wingdings" panose="05000000000000000000" pitchFamily="2" charset="2"/>
              <a:buChar char="¡"/>
              <a:defRPr sz="2000">
                <a:solidFill>
                  <a:schemeClr val="tx1"/>
                </a:solidFill>
                <a:latin typeface="+mn-lt"/>
              </a:defRPr>
            </a:lvl4pPr>
            <a:lvl5pPr marL="2070100" indent="-387350" algn="l" rtl="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mn-lt"/>
              </a:defRPr>
            </a:lvl5pPr>
            <a:lvl6pPr marL="25273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6pPr>
            <a:lvl7pPr marL="29845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7pPr>
            <a:lvl8pPr marL="34417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8pPr>
            <a:lvl9pPr marL="38989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9pPr>
          </a:lstStyle>
          <a:p>
            <a:pPr marL="0" indent="0">
              <a:buNone/>
            </a:pPr>
            <a:r>
              <a:rPr lang="en-US" altLang="en-US" sz="1200" kern="0" dirty="0"/>
              <a:t>© 2018 McGraw-Hill Higher Education. All rights reserved.</a:t>
            </a:r>
          </a:p>
        </p:txBody>
      </p:sp>
    </p:spTree>
  </p:cSld>
  <p:clrMap bg1="lt1" tx1="dk1" bg2="lt2" tx2="dk2" accent1="accent1" accent2="accent2" accent3="accent3" accent4="accent4" accent5="accent5" accent6="accent6" hlink="hlink" folHlink="folHlink"/>
  <p:sldLayoutIdLst>
    <p:sldLayoutId id="2147483774" r:id="rId1"/>
    <p:sldLayoutId id="2147483775" r:id="rId2"/>
    <p:sldLayoutId id="2147483761" r:id="rId3"/>
    <p:sldLayoutId id="2147483783" r:id="rId4"/>
    <p:sldLayoutId id="2147483782" r:id="rId5"/>
    <p:sldLayoutId id="2147483781" r:id="rId6"/>
    <p:sldLayoutId id="2147483780" r:id="rId7"/>
    <p:sldLayoutId id="2147483778" r:id="rId8"/>
    <p:sldLayoutId id="2147483776" r:id="rId9"/>
    <p:sldLayoutId id="2147483762" r:id="rId10"/>
    <p:sldLayoutId id="2147483763" r:id="rId11"/>
    <p:sldLayoutId id="2147483779" r:id="rId12"/>
    <p:sldLayoutId id="2147483764" r:id="rId13"/>
    <p:sldLayoutId id="2147483765" r:id="rId14"/>
    <p:sldLayoutId id="2147483766" r:id="rId15"/>
    <p:sldLayoutId id="2147483767" r:id="rId16"/>
    <p:sldLayoutId id="2147483768" r:id="rId17"/>
    <p:sldLayoutId id="2147483769" r:id="rId18"/>
    <p:sldLayoutId id="2147483770" r:id="rId19"/>
    <p:sldLayoutId id="2147483771" r:id="rId20"/>
    <p:sldLayoutId id="2147483777" r:id="rId21"/>
    <p:sldLayoutId id="2147483772" r:id="rId22"/>
    <p:sldLayoutId id="2147483773" r:id="rId23"/>
  </p:sldLayoutIdLst>
  <p:hf hdr="0" dt="0"/>
  <p:txStyles>
    <p:titleStyle>
      <a:lvl1pPr algn="l" rtl="0" eaLnBrk="0" fontAlgn="base" hangingPunct="0">
        <a:spcBef>
          <a:spcPct val="0"/>
        </a:spcBef>
        <a:spcAft>
          <a:spcPct val="0"/>
        </a:spcAft>
        <a:defRPr sz="3600" baseline="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charset="0"/>
        </a:defRPr>
      </a:lvl2pPr>
      <a:lvl3pPr algn="l" rtl="0" eaLnBrk="0" fontAlgn="base" hangingPunct="0">
        <a:spcBef>
          <a:spcPct val="0"/>
        </a:spcBef>
        <a:spcAft>
          <a:spcPct val="0"/>
        </a:spcAft>
        <a:defRPr sz="3600">
          <a:solidFill>
            <a:schemeClr val="tx2"/>
          </a:solidFill>
          <a:latin typeface="Arial" charset="0"/>
        </a:defRPr>
      </a:lvl3pPr>
      <a:lvl4pPr algn="l" rtl="0" eaLnBrk="0" fontAlgn="base" hangingPunct="0">
        <a:spcBef>
          <a:spcPct val="0"/>
        </a:spcBef>
        <a:spcAft>
          <a:spcPct val="0"/>
        </a:spcAft>
        <a:defRPr sz="3600">
          <a:solidFill>
            <a:schemeClr val="tx2"/>
          </a:solidFill>
          <a:latin typeface="Arial" charset="0"/>
        </a:defRPr>
      </a:lvl4pPr>
      <a:lvl5pPr algn="l" rtl="0" eaLnBrk="0" fontAlgn="base" hangingPunct="0">
        <a:spcBef>
          <a:spcPct val="0"/>
        </a:spcBef>
        <a:spcAft>
          <a:spcPct val="0"/>
        </a:spcAft>
        <a:defRPr sz="3600">
          <a:solidFill>
            <a:schemeClr val="tx2"/>
          </a:solidFill>
          <a:latin typeface="Arial" charset="0"/>
        </a:defRPr>
      </a:lvl5pPr>
      <a:lvl6pPr marL="457200" algn="l" rtl="0" fontAlgn="base">
        <a:spcBef>
          <a:spcPct val="0"/>
        </a:spcBef>
        <a:spcAft>
          <a:spcPct val="0"/>
        </a:spcAft>
        <a:defRPr sz="3600">
          <a:solidFill>
            <a:schemeClr val="tx2"/>
          </a:solidFill>
          <a:latin typeface="Arial" charset="0"/>
        </a:defRPr>
      </a:lvl6pPr>
      <a:lvl7pPr marL="914400" algn="l" rtl="0" fontAlgn="base">
        <a:spcBef>
          <a:spcPct val="0"/>
        </a:spcBef>
        <a:spcAft>
          <a:spcPct val="0"/>
        </a:spcAft>
        <a:defRPr sz="3600">
          <a:solidFill>
            <a:schemeClr val="tx2"/>
          </a:solidFill>
          <a:latin typeface="Arial" charset="0"/>
        </a:defRPr>
      </a:lvl7pPr>
      <a:lvl8pPr marL="1371600" algn="l" rtl="0" fontAlgn="base">
        <a:spcBef>
          <a:spcPct val="0"/>
        </a:spcBef>
        <a:spcAft>
          <a:spcPct val="0"/>
        </a:spcAft>
        <a:defRPr sz="3600">
          <a:solidFill>
            <a:schemeClr val="tx2"/>
          </a:solidFill>
          <a:latin typeface="Arial" charset="0"/>
        </a:defRPr>
      </a:lvl8pPr>
      <a:lvl9pPr marL="1828800" algn="l" rtl="0" fontAlgn="base">
        <a:spcBef>
          <a:spcPct val="0"/>
        </a:spcBef>
        <a:spcAft>
          <a:spcPct val="0"/>
        </a:spcAft>
        <a:defRPr sz="3600">
          <a:solidFill>
            <a:schemeClr val="tx2"/>
          </a:solidFill>
          <a:latin typeface="Arial" charset="0"/>
        </a:defRPr>
      </a:lvl9pPr>
    </p:titleStyle>
    <p:bodyStyle>
      <a:lvl1pPr marL="447675" indent="-447675" algn="l" rtl="0" eaLnBrk="0" fontAlgn="base" hangingPunct="0">
        <a:spcBef>
          <a:spcPct val="20000"/>
        </a:spcBef>
        <a:spcAft>
          <a:spcPct val="0"/>
        </a:spcAft>
        <a:buClr>
          <a:schemeClr val="accent1"/>
        </a:buClr>
        <a:buSzPct val="70000"/>
        <a:buFont typeface="Wingdings" panose="05000000000000000000" pitchFamily="2" charset="2"/>
        <a:buChar char="n"/>
        <a:defRPr sz="3200">
          <a:solidFill>
            <a:schemeClr val="tx1"/>
          </a:solidFill>
          <a:latin typeface="+mn-lt"/>
          <a:ea typeface="+mn-ea"/>
          <a:cs typeface="+mn-cs"/>
        </a:defRPr>
      </a:lvl1pPr>
      <a:lvl2pPr marL="889000" indent="-439738" algn="l" rtl="0" eaLnBrk="0" fontAlgn="base" hangingPunct="0">
        <a:spcBef>
          <a:spcPct val="20000"/>
        </a:spcBef>
        <a:spcAft>
          <a:spcPct val="0"/>
        </a:spcAft>
        <a:buClr>
          <a:schemeClr val="hlink"/>
        </a:buClr>
        <a:buSzPct val="65000"/>
        <a:buFont typeface="Wingdings" panose="05000000000000000000" pitchFamily="2" charset="2"/>
        <a:buChar char="¡"/>
        <a:defRPr sz="2800">
          <a:solidFill>
            <a:schemeClr val="tx1"/>
          </a:solidFill>
          <a:latin typeface="+mn-lt"/>
        </a:defRPr>
      </a:lvl2pPr>
      <a:lvl3pPr marL="1293813" indent="-403225" algn="l" rtl="0" eaLnBrk="0" fontAlgn="base" hangingPunct="0">
        <a:spcBef>
          <a:spcPct val="20000"/>
        </a:spcBef>
        <a:spcAft>
          <a:spcPct val="0"/>
        </a:spcAft>
        <a:buClr>
          <a:schemeClr val="accent1"/>
        </a:buClr>
        <a:buSzPct val="70000"/>
        <a:buFont typeface="Wingdings" panose="05000000000000000000" pitchFamily="2" charset="2"/>
        <a:buChar char="n"/>
        <a:defRPr sz="2400">
          <a:solidFill>
            <a:schemeClr val="tx1"/>
          </a:solidFill>
          <a:latin typeface="+mn-lt"/>
        </a:defRPr>
      </a:lvl3pPr>
      <a:lvl4pPr marL="1681163" indent="-385763" algn="l" rtl="0" eaLnBrk="0" fontAlgn="base" hangingPunct="0">
        <a:spcBef>
          <a:spcPct val="20000"/>
        </a:spcBef>
        <a:spcAft>
          <a:spcPct val="0"/>
        </a:spcAft>
        <a:buClr>
          <a:schemeClr val="hlink"/>
        </a:buClr>
        <a:buSzPct val="75000"/>
        <a:buFont typeface="Wingdings" panose="05000000000000000000" pitchFamily="2" charset="2"/>
        <a:buChar char="¡"/>
        <a:defRPr sz="2000">
          <a:solidFill>
            <a:schemeClr val="tx1"/>
          </a:solidFill>
          <a:latin typeface="+mn-lt"/>
        </a:defRPr>
      </a:lvl4pPr>
      <a:lvl5pPr marL="2070100" indent="-387350" algn="l" rtl="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mn-lt"/>
        </a:defRPr>
      </a:lvl5pPr>
      <a:lvl6pPr marL="25273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6pPr>
      <a:lvl7pPr marL="29845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7pPr>
      <a:lvl8pPr marL="34417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8pPr>
      <a:lvl9pPr marL="38989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6" name="Title"/>
          <p:cNvSpPr>
            <a:spLocks noGrp="1" noChangeArrowheads="1"/>
          </p:cNvSpPr>
          <p:nvPr>
            <p:ph type="title"/>
          </p:nvPr>
        </p:nvSpPr>
        <p:spPr bwMode="auto">
          <a:xfrm>
            <a:off x="931863" y="96838"/>
            <a:ext cx="7158037"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dirty="0"/>
              <a:t>Click to edit Master title style</a:t>
            </a:r>
          </a:p>
        </p:txBody>
      </p:sp>
      <p:sp>
        <p:nvSpPr>
          <p:cNvPr id="3077" name="Rectangle 5"/>
          <p:cNvSpPr>
            <a:spLocks noGrp="1" noChangeArrowheads="1"/>
          </p:cNvSpPr>
          <p:nvPr>
            <p:ph type="body" idx="1"/>
          </p:nvPr>
        </p:nvSpPr>
        <p:spPr bwMode="auto">
          <a:xfrm>
            <a:off x="949325" y="1981200"/>
            <a:ext cx="766127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 name="Rectangle 5"/>
          <p:cNvSpPr>
            <a:spLocks noGrp="1" noChangeArrowheads="1"/>
          </p:cNvSpPr>
          <p:nvPr>
            <p:ph type="sldNum" sz="quarter" idx="4"/>
          </p:nvPr>
        </p:nvSpPr>
        <p:spPr bwMode="auto">
          <a:xfrm>
            <a:off x="6934200" y="2286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eaLnBrk="1" hangingPunct="1">
              <a:defRPr sz="1000"/>
            </a:lvl1pPr>
          </a:lstStyle>
          <a:p>
            <a:fld id="{7DF7B737-56F8-45AC-9147-431D31E41E36}" type="slidenum">
              <a:rPr lang="en-US" altLang="en-US"/>
              <a:pPr/>
              <a:t>‹#›</a:t>
            </a:fld>
            <a:endParaRPr lang="en-US" altLang="en-US"/>
          </a:p>
        </p:txBody>
      </p:sp>
    </p:spTree>
    <p:extLst>
      <p:ext uri="{BB962C8B-B14F-4D97-AF65-F5344CB8AC3E}">
        <p14:creationId xmlns:p14="http://schemas.microsoft.com/office/powerpoint/2010/main" val="120260715"/>
      </p:ext>
    </p:extLst>
  </p:cSld>
  <p:clrMap bg1="lt1" tx1="dk1" bg2="lt2" tx2="dk2" accent1="accent1" accent2="accent2" accent3="accent3" accent4="accent4" accent5="accent5" accent6="accent6" hlink="hlink" folHlink="folHlink"/>
  <p:sldLayoutIdLst>
    <p:sldLayoutId id="2147483799"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 id="2147483795" r:id="rId12"/>
    <p:sldLayoutId id="2147483796" r:id="rId13"/>
    <p:sldLayoutId id="2147483797" r:id="rId14"/>
    <p:sldLayoutId id="2147483798" r:id="rId15"/>
  </p:sldLayoutIdLst>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447675" indent="-447675" algn="l" rtl="0" eaLnBrk="0" fontAlgn="base" hangingPunct="0">
        <a:spcBef>
          <a:spcPct val="20000"/>
        </a:spcBef>
        <a:spcAft>
          <a:spcPct val="0"/>
        </a:spcAft>
        <a:buClr>
          <a:schemeClr val="accent1"/>
        </a:buClr>
        <a:buSzPct val="70000"/>
        <a:buFont typeface="Wingdings" panose="05000000000000000000" pitchFamily="2" charset="2"/>
        <a:buChar char="n"/>
        <a:defRPr sz="3200">
          <a:solidFill>
            <a:schemeClr val="tx1"/>
          </a:solidFill>
          <a:latin typeface="+mn-lt"/>
          <a:ea typeface="+mn-ea"/>
          <a:cs typeface="+mn-cs"/>
        </a:defRPr>
      </a:lvl1pPr>
      <a:lvl2pPr marL="889000" indent="-439738" algn="l" rtl="0" eaLnBrk="0" fontAlgn="base" hangingPunct="0">
        <a:spcBef>
          <a:spcPct val="20000"/>
        </a:spcBef>
        <a:spcAft>
          <a:spcPct val="0"/>
        </a:spcAft>
        <a:buClr>
          <a:schemeClr val="hlink"/>
        </a:buClr>
        <a:buSzPct val="65000"/>
        <a:buFont typeface="Wingdings" panose="05000000000000000000" pitchFamily="2" charset="2"/>
        <a:buChar char="¡"/>
        <a:defRPr sz="2800">
          <a:solidFill>
            <a:schemeClr val="tx1"/>
          </a:solidFill>
          <a:latin typeface="+mn-lt"/>
        </a:defRPr>
      </a:lvl2pPr>
      <a:lvl3pPr marL="1293813" indent="-403225" algn="l" rtl="0" eaLnBrk="0" fontAlgn="base" hangingPunct="0">
        <a:spcBef>
          <a:spcPct val="20000"/>
        </a:spcBef>
        <a:spcAft>
          <a:spcPct val="0"/>
        </a:spcAft>
        <a:buClr>
          <a:schemeClr val="accent1"/>
        </a:buClr>
        <a:buSzPct val="70000"/>
        <a:buFont typeface="Wingdings" panose="05000000000000000000" pitchFamily="2" charset="2"/>
        <a:buChar char="n"/>
        <a:defRPr sz="2400">
          <a:solidFill>
            <a:schemeClr val="tx1"/>
          </a:solidFill>
          <a:latin typeface="+mn-lt"/>
        </a:defRPr>
      </a:lvl3pPr>
      <a:lvl4pPr marL="1681163" indent="-385763" algn="l" rtl="0" eaLnBrk="0" fontAlgn="base" hangingPunct="0">
        <a:spcBef>
          <a:spcPct val="20000"/>
        </a:spcBef>
        <a:spcAft>
          <a:spcPct val="0"/>
        </a:spcAft>
        <a:buClr>
          <a:schemeClr val="hlink"/>
        </a:buClr>
        <a:buSzPct val="75000"/>
        <a:buFont typeface="Wingdings" panose="05000000000000000000" pitchFamily="2" charset="2"/>
        <a:buChar char="¡"/>
        <a:defRPr sz="2000">
          <a:solidFill>
            <a:schemeClr val="tx1"/>
          </a:solidFill>
          <a:latin typeface="+mn-lt"/>
        </a:defRPr>
      </a:lvl4pPr>
      <a:lvl5pPr marL="2070100" indent="-387350" algn="l" rtl="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mn-lt"/>
        </a:defRPr>
      </a:lvl5pPr>
      <a:lvl6pPr marL="25273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6pPr>
      <a:lvl7pPr marL="29845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7pPr>
      <a:lvl8pPr marL="34417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8pPr>
      <a:lvl9pPr marL="38989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14.xml"/><Relationship Id="rId4" Type="http://schemas.openxmlformats.org/officeDocument/2006/relationships/slide" Target="slide41.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21.xml"/><Relationship Id="rId4" Type="http://schemas.openxmlformats.org/officeDocument/2006/relationships/slide" Target="slide4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slide" Target="slide4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5.xm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9.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0.xml"/><Relationship Id="rId1" Type="http://schemas.openxmlformats.org/officeDocument/2006/relationships/slideLayout" Target="../slideLayouts/slideLayout9.xml"/><Relationship Id="rId4" Type="http://schemas.openxmlformats.org/officeDocument/2006/relationships/slide" Target="slide4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3.xml"/><Relationship Id="rId1" Type="http://schemas.openxmlformats.org/officeDocument/2006/relationships/slideLayout" Target="../slideLayouts/slideLayout14.xml"/><Relationship Id="rId4" Type="http://schemas.openxmlformats.org/officeDocument/2006/relationships/slide" Target="slide4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slide" Target="slide39.xml"/></Relationships>
</file>

<file path=ppt/slides/_rels/slide40.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2" Type="http://schemas.openxmlformats.org/officeDocument/2006/relationships/slide" Target="slide14.xml"/><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2" Type="http://schemas.openxmlformats.org/officeDocument/2006/relationships/slide" Target="slide15.xml"/><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2" Type="http://schemas.openxmlformats.org/officeDocument/2006/relationships/slide" Target="slide23.xml"/><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2" Type="http://schemas.openxmlformats.org/officeDocument/2006/relationships/slide" Target="slide30.xml"/><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2" Type="http://schemas.openxmlformats.org/officeDocument/2006/relationships/slide" Target="slide33.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1.xml"/><Relationship Id="rId4" Type="http://schemas.openxmlformats.org/officeDocument/2006/relationships/slide" Target="slide4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altLang="en-US" spc="1150" dirty="0">
                <a:solidFill>
                  <a:schemeClr val="tx1"/>
                </a:solidFill>
              </a:rPr>
              <a:t>CHAPTER</a:t>
            </a:r>
            <a:r>
              <a:rPr lang="en-US" altLang="en-US" kern="1200" spc="1000" dirty="0">
                <a:solidFill>
                  <a:schemeClr val="tx1"/>
                </a:solidFill>
              </a:rPr>
              <a:t> </a:t>
            </a:r>
            <a:r>
              <a:rPr lang="en-US" altLang="en-US" dirty="0">
                <a:solidFill>
                  <a:schemeClr val="tx1"/>
                </a:solidFill>
              </a:rPr>
              <a:t>2</a:t>
            </a:r>
            <a:endParaRPr lang="en-GB" dirty="0"/>
          </a:p>
        </p:txBody>
      </p:sp>
      <p:sp>
        <p:nvSpPr>
          <p:cNvPr id="2" name="Content Placeholder 1"/>
          <p:cNvSpPr>
            <a:spLocks noGrp="1"/>
          </p:cNvSpPr>
          <p:nvPr>
            <p:ph sz="quarter" idx="10"/>
          </p:nvPr>
        </p:nvSpPr>
        <p:spPr>
          <a:xfrm>
            <a:off x="2089150" y="3581400"/>
            <a:ext cx="4963541" cy="1675295"/>
          </a:xfrm>
        </p:spPr>
        <p:txBody>
          <a:bodyPr/>
          <a:lstStyle/>
          <a:p>
            <a:r>
              <a:rPr lang="en-US" altLang="en-US" sz="3200" b="1" dirty="0"/>
              <a:t>Cognitive and Language Development</a:t>
            </a:r>
          </a:p>
        </p:txBody>
      </p:sp>
      <p:sp>
        <p:nvSpPr>
          <p:cNvPr id="6" name="Content Placeholder 5"/>
          <p:cNvSpPr>
            <a:spLocks noGrp="1"/>
          </p:cNvSpPr>
          <p:nvPr>
            <p:ph sz="quarter" idx="11"/>
          </p:nvPr>
        </p:nvSpPr>
        <p:spPr>
          <a:xfrm>
            <a:off x="4792980" y="6521257"/>
            <a:ext cx="4118428" cy="271231"/>
          </a:xfrm>
        </p:spPr>
        <p:txBody>
          <a:bodyPr/>
          <a:lstStyle/>
          <a:p>
            <a:r>
              <a:rPr lang="en-US" altLang="en-US" sz="1200" dirty="0"/>
              <a:t>© 2018 McGraw-Hill Higher Education. All rights reserved.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US" altLang="en-US" dirty="0"/>
              <a:t>Periods of Development, 1</a:t>
            </a:r>
          </a:p>
        </p:txBody>
      </p:sp>
      <p:sp>
        <p:nvSpPr>
          <p:cNvPr id="2" name="Content Placeholder 1"/>
          <p:cNvSpPr>
            <a:spLocks noGrp="1"/>
          </p:cNvSpPr>
          <p:nvPr>
            <p:ph sz="quarter" idx="11"/>
          </p:nvPr>
        </p:nvSpPr>
        <p:spPr>
          <a:xfrm>
            <a:off x="369424" y="1764109"/>
            <a:ext cx="7972472" cy="2292736"/>
          </a:xfrm>
        </p:spPr>
        <p:txBody>
          <a:bodyPr/>
          <a:lstStyle/>
          <a:p>
            <a:pPr eaLnBrk="1" hangingPunct="1">
              <a:spcAft>
                <a:spcPts val="1500"/>
              </a:spcAft>
            </a:pPr>
            <a:r>
              <a:rPr lang="en-US" altLang="en-US" sz="2800" dirty="0"/>
              <a:t>Infancy - From birth to 18 to 24 months</a:t>
            </a:r>
          </a:p>
          <a:p>
            <a:pPr marL="457200" lvl="1" indent="-457200" eaLnBrk="1" hangingPunct="1">
              <a:buClr>
                <a:srgbClr val="626220"/>
              </a:buClr>
              <a:buSzPct val="100000"/>
              <a:buFont typeface="Arial" panose="020B0604020202020204" pitchFamily="34" charset="0"/>
              <a:buChar char="•"/>
            </a:pPr>
            <a:r>
              <a:rPr lang="en-US" altLang="en-US" sz="2400" dirty="0"/>
              <a:t>Activities include language development, symbolic thought, sensorimotor coordination, and social learning</a:t>
            </a:r>
          </a:p>
          <a:p>
            <a:pPr marL="457200" lvl="1" indent="-457200" eaLnBrk="1" hangingPunct="1">
              <a:buClr>
                <a:srgbClr val="626220"/>
              </a:buClr>
              <a:buSzPct val="100000"/>
              <a:buFont typeface="Arial" panose="020B0604020202020204" pitchFamily="34" charset="0"/>
              <a:buChar char="•"/>
            </a:pPr>
            <a:r>
              <a:rPr lang="en-US" altLang="en-US" sz="2400" dirty="0"/>
              <a:t>Time of extreme dependence on adults</a:t>
            </a:r>
          </a:p>
        </p:txBody>
      </p:sp>
      <p:sp>
        <p:nvSpPr>
          <p:cNvPr id="3" name="Content Placeholder 2"/>
          <p:cNvSpPr>
            <a:spLocks noGrp="1"/>
          </p:cNvSpPr>
          <p:nvPr>
            <p:ph sz="quarter" idx="12"/>
          </p:nvPr>
        </p:nvSpPr>
        <p:spPr>
          <a:xfrm>
            <a:off x="370330" y="4206160"/>
            <a:ext cx="7833870" cy="2440350"/>
          </a:xfrm>
        </p:spPr>
        <p:txBody>
          <a:bodyPr/>
          <a:lstStyle/>
          <a:p>
            <a:pPr eaLnBrk="1" hangingPunct="1">
              <a:spcAft>
                <a:spcPts val="1500"/>
              </a:spcAft>
            </a:pPr>
            <a:r>
              <a:rPr lang="en-US" altLang="en-US" sz="2800" dirty="0"/>
              <a:t>Early childhood - Extends from the end of infancy to about 5 years (preschool years)</a:t>
            </a:r>
          </a:p>
          <a:p>
            <a:pPr marL="342900" lvl="1" indent="-342900" eaLnBrk="1" hangingPunct="1">
              <a:buClr>
                <a:srgbClr val="626220"/>
              </a:buClr>
              <a:buSzPct val="100000"/>
              <a:buFont typeface="Arial" panose="020B0604020202020204" pitchFamily="34" charset="0"/>
              <a:buChar char="•"/>
            </a:pPr>
            <a:r>
              <a:rPr lang="en-US" altLang="en-US" sz="2400" dirty="0"/>
              <a:t>Children become more self-sufficient, develop school readiness skills, and spend time with peers</a:t>
            </a:r>
          </a:p>
          <a:p>
            <a:pPr marL="342900" lvl="1" indent="-342900" eaLnBrk="1" hangingPunct="1">
              <a:buClr>
                <a:srgbClr val="626220"/>
              </a:buClr>
              <a:buSzPct val="100000"/>
              <a:buFont typeface="Arial" panose="020B0604020202020204" pitchFamily="34" charset="0"/>
              <a:buChar char="•"/>
            </a:pPr>
            <a:r>
              <a:rPr lang="en-US" altLang="en-US" sz="2400" dirty="0"/>
              <a:t>Early childhood ends at 1st grade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104900" y="-142038"/>
            <a:ext cx="7099300" cy="1412875"/>
          </a:xfrm>
        </p:spPr>
        <p:txBody>
          <a:bodyPr/>
          <a:lstStyle/>
          <a:p>
            <a:pPr eaLnBrk="1" hangingPunct="1"/>
            <a:r>
              <a:rPr lang="en-US" altLang="en-US" dirty="0"/>
              <a:t>Periods of Development, 2</a:t>
            </a:r>
            <a:endParaRPr lang="en-US" altLang="en-US" sz="2000" dirty="0"/>
          </a:p>
        </p:txBody>
      </p:sp>
      <p:sp>
        <p:nvSpPr>
          <p:cNvPr id="2" name="Content Placeholder 1"/>
          <p:cNvSpPr>
            <a:spLocks noGrp="1"/>
          </p:cNvSpPr>
          <p:nvPr>
            <p:ph sz="quarter" idx="11"/>
          </p:nvPr>
        </p:nvSpPr>
        <p:spPr>
          <a:xfrm>
            <a:off x="420223" y="1617212"/>
            <a:ext cx="7783977" cy="2917808"/>
          </a:xfrm>
        </p:spPr>
        <p:txBody>
          <a:bodyPr/>
          <a:lstStyle/>
          <a:p>
            <a:pPr eaLnBrk="1" hangingPunct="1">
              <a:spcAft>
                <a:spcPts val="1500"/>
              </a:spcAft>
            </a:pPr>
            <a:r>
              <a:rPr lang="en-US" altLang="en-US" sz="2800" dirty="0"/>
              <a:t>Middle and late childhood - Extends from about 6 to 11 years (elementary school years) </a:t>
            </a:r>
          </a:p>
          <a:p>
            <a:pPr marL="438150" lvl="1" indent="-438150" eaLnBrk="1" hangingPunct="1">
              <a:spcBef>
                <a:spcPts val="0"/>
              </a:spcBef>
              <a:buClr>
                <a:srgbClr val="626220"/>
              </a:buClr>
              <a:buSzPct val="100000"/>
              <a:buFont typeface="Arial" panose="020B0604020202020204" pitchFamily="34" charset="0"/>
              <a:buChar char="•"/>
            </a:pPr>
            <a:r>
              <a:rPr lang="en-US" altLang="en-US" sz="2400" dirty="0"/>
              <a:t>Children master the fundamental skills of reading, writing, and math</a:t>
            </a:r>
          </a:p>
          <a:p>
            <a:pPr marL="438150" lvl="1" indent="-438150" eaLnBrk="1" hangingPunct="1">
              <a:buClr>
                <a:srgbClr val="626220"/>
              </a:buClr>
              <a:buSzPct val="100000"/>
              <a:buFont typeface="Arial" panose="020B0604020202020204" pitchFamily="34" charset="0"/>
              <a:buChar char="•"/>
            </a:pPr>
            <a:r>
              <a:rPr lang="en-US" altLang="en-US" sz="2400" dirty="0"/>
              <a:t>Self-control increases; children interact with a wider social world</a:t>
            </a:r>
          </a:p>
        </p:txBody>
      </p:sp>
      <p:sp>
        <p:nvSpPr>
          <p:cNvPr id="3" name="Content Placeholder 2"/>
          <p:cNvSpPr>
            <a:spLocks noGrp="1"/>
          </p:cNvSpPr>
          <p:nvPr>
            <p:ph sz="quarter" idx="12"/>
          </p:nvPr>
        </p:nvSpPr>
        <p:spPr>
          <a:xfrm>
            <a:off x="425450" y="4342601"/>
            <a:ext cx="7778750" cy="2440350"/>
          </a:xfrm>
        </p:spPr>
        <p:txBody>
          <a:bodyPr/>
          <a:lstStyle/>
          <a:p>
            <a:pPr eaLnBrk="1" hangingPunct="1">
              <a:spcAft>
                <a:spcPts val="1500"/>
              </a:spcAft>
            </a:pPr>
            <a:r>
              <a:rPr lang="en-US" altLang="en-US" sz="2800" dirty="0"/>
              <a:t>Adolescence - Begins around ages 10 to 12 and ends in the late teens</a:t>
            </a:r>
          </a:p>
          <a:p>
            <a:pPr marL="444500" lvl="1" indent="-444500" eaLnBrk="1" hangingPunct="1">
              <a:spcBef>
                <a:spcPts val="0"/>
              </a:spcBef>
              <a:buClr>
                <a:srgbClr val="626220"/>
              </a:buClr>
              <a:buSzPct val="100000"/>
              <a:buFont typeface="Arial" panose="020B0604020202020204" pitchFamily="34" charset="0"/>
              <a:buChar char="•"/>
            </a:pPr>
            <a:r>
              <a:rPr lang="en-US" altLang="en-US" sz="2400" dirty="0"/>
              <a:t>Rapid physical changes (height, weight, and sexual functions), desire for independence and identity, and development of abstract reasoning skills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en-US" sz="4000" dirty="0"/>
              <a:t>Developmental Issues</a:t>
            </a:r>
            <a:endParaRPr lang="en-GB" sz="4000" dirty="0"/>
          </a:p>
        </p:txBody>
      </p:sp>
      <p:sp>
        <p:nvSpPr>
          <p:cNvPr id="5" name="Content Placeholder 4"/>
          <p:cNvSpPr>
            <a:spLocks noGrp="1"/>
          </p:cNvSpPr>
          <p:nvPr>
            <p:ph sz="quarter" idx="11"/>
          </p:nvPr>
        </p:nvSpPr>
        <p:spPr>
          <a:xfrm>
            <a:off x="1602589" y="2504606"/>
            <a:ext cx="6318250" cy="2732106"/>
          </a:xfrm>
        </p:spPr>
        <p:txBody>
          <a:bodyPr/>
          <a:lstStyle/>
          <a:p>
            <a:pPr algn="ctr">
              <a:lnSpc>
                <a:spcPct val="130000"/>
              </a:lnSpc>
              <a:spcAft>
                <a:spcPct val="20000"/>
              </a:spcAft>
              <a:defRPr/>
            </a:pPr>
            <a:r>
              <a:rPr lang="en-US" sz="3600" dirty="0">
                <a:latin typeface="Arial" charset="0"/>
              </a:rPr>
              <a:t>Nature-Nurture Issue</a:t>
            </a:r>
          </a:p>
          <a:p>
            <a:pPr algn="ctr">
              <a:lnSpc>
                <a:spcPct val="130000"/>
              </a:lnSpc>
              <a:spcAft>
                <a:spcPct val="20000"/>
              </a:spcAft>
              <a:defRPr/>
            </a:pPr>
            <a:r>
              <a:rPr lang="en-US" sz="3600" dirty="0">
                <a:latin typeface="Arial" charset="0"/>
              </a:rPr>
              <a:t>Continuity-Discontinuity Issue</a:t>
            </a:r>
          </a:p>
          <a:p>
            <a:pPr algn="ctr">
              <a:lnSpc>
                <a:spcPct val="130000"/>
              </a:lnSpc>
              <a:spcAft>
                <a:spcPct val="20000"/>
              </a:spcAft>
              <a:defRPr/>
            </a:pPr>
            <a:r>
              <a:rPr lang="en-US" sz="3600" dirty="0">
                <a:latin typeface="Arial" charset="0"/>
              </a:rPr>
              <a:t>Early-Later Experience Issue</a:t>
            </a:r>
            <a:endParaRPr lang="en-US" sz="3600" dirty="0">
              <a:latin typeface="Times"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altLang="en-US" sz="4000" dirty="0"/>
              <a:t>Development and Education</a:t>
            </a:r>
            <a:endParaRPr lang="en-GB" sz="4000" dirty="0"/>
          </a:p>
        </p:txBody>
      </p:sp>
      <p:sp>
        <p:nvSpPr>
          <p:cNvPr id="2" name="Content Placeholder 1"/>
          <p:cNvSpPr>
            <a:spLocks noGrp="1"/>
          </p:cNvSpPr>
          <p:nvPr>
            <p:ph sz="quarter" idx="11"/>
          </p:nvPr>
        </p:nvSpPr>
        <p:spPr>
          <a:xfrm>
            <a:off x="874550" y="1689163"/>
            <a:ext cx="7339175" cy="2606612"/>
          </a:xfrm>
        </p:spPr>
        <p:txBody>
          <a:bodyPr/>
          <a:lstStyle/>
          <a:p>
            <a:pPr eaLnBrk="1" hangingPunct="1">
              <a:spcAft>
                <a:spcPts val="1500"/>
              </a:spcAft>
            </a:pPr>
            <a:r>
              <a:rPr lang="en-US" altLang="en-US" sz="3000" dirty="0"/>
              <a:t>Developmentally appropriate teaching practices</a:t>
            </a:r>
          </a:p>
          <a:p>
            <a:pPr marL="457200" lvl="1" indent="-457200" eaLnBrk="1" hangingPunct="1">
              <a:buClr>
                <a:srgbClr val="626220"/>
              </a:buClr>
              <a:buSzPct val="100000"/>
              <a:buFont typeface="Arial" panose="020B0604020202020204" pitchFamily="34" charset="0"/>
              <a:buChar char="•"/>
            </a:pPr>
            <a:r>
              <a:rPr lang="en-US" altLang="en-US" sz="2600" dirty="0"/>
              <a:t>Teaching at a level that is </a:t>
            </a:r>
          </a:p>
          <a:p>
            <a:pPr lvl="1" eaLnBrk="1" hangingPunct="1">
              <a:buSzPct val="100000"/>
            </a:pPr>
            <a:r>
              <a:rPr lang="en-US" altLang="en-US" sz="2600" dirty="0"/>
              <a:t>not too difficult and stressful nor too easy and boring</a:t>
            </a:r>
          </a:p>
        </p:txBody>
      </p:sp>
      <p:sp>
        <p:nvSpPr>
          <p:cNvPr id="3" name="Content Placeholder 2"/>
          <p:cNvSpPr>
            <a:spLocks noGrp="1"/>
          </p:cNvSpPr>
          <p:nvPr>
            <p:ph sz="quarter" idx="12"/>
          </p:nvPr>
        </p:nvSpPr>
        <p:spPr>
          <a:xfrm>
            <a:off x="871375" y="4341806"/>
            <a:ext cx="7332825" cy="2395878"/>
          </a:xfrm>
        </p:spPr>
        <p:txBody>
          <a:bodyPr/>
          <a:lstStyle/>
          <a:p>
            <a:pPr eaLnBrk="1" hangingPunct="1">
              <a:spcAft>
                <a:spcPts val="1500"/>
              </a:spcAft>
            </a:pPr>
            <a:r>
              <a:rPr lang="en-US" altLang="en-US" sz="3000" b="1" dirty="0"/>
              <a:t>Splintered development</a:t>
            </a:r>
          </a:p>
          <a:p>
            <a:pPr marL="0" lvl="1" indent="450850" eaLnBrk="1" hangingPunct="1">
              <a:buClr>
                <a:srgbClr val="626220"/>
              </a:buClr>
              <a:buSzPct val="100000"/>
              <a:buFont typeface="Arial" panose="020B0604020202020204" pitchFamily="34" charset="0"/>
              <a:buChar char="•"/>
            </a:pPr>
            <a:r>
              <a:rPr lang="en-US" altLang="en-US" sz="2400" dirty="0"/>
              <a:t>Student development may </a:t>
            </a:r>
          </a:p>
          <a:p>
            <a:pPr marL="0" lvl="1" indent="450850" eaLnBrk="1" hangingPunct="1">
              <a:buSzPct val="100000"/>
            </a:pPr>
            <a:r>
              <a:rPr lang="en-US" altLang="en-US" sz="2400" dirty="0"/>
              <a:t>be uneven across domains </a:t>
            </a:r>
          </a:p>
          <a:p>
            <a:pPr marL="465138" lvl="1" indent="-14288" eaLnBrk="1" hangingPunct="1">
              <a:buSzPct val="100000"/>
            </a:pPr>
            <a:r>
              <a:rPr lang="en-US" altLang="en-US" sz="2400" dirty="0"/>
              <a:t>(student might be strong in math but poor in writing) </a:t>
            </a:r>
          </a:p>
        </p:txBody>
      </p:sp>
      <p:pic>
        <p:nvPicPr>
          <p:cNvPr id="16388"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62812" y="3852990"/>
            <a:ext cx="1671638" cy="1693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104900" y="82550"/>
            <a:ext cx="7490460" cy="1412875"/>
          </a:xfrm>
        </p:spPr>
        <p:txBody>
          <a:bodyPr/>
          <a:lstStyle/>
          <a:p>
            <a:r>
              <a:rPr lang="en-US" altLang="en-US" sz="3200" dirty="0"/>
              <a:t>Cognitive and Language Development, 2</a:t>
            </a:r>
            <a:endParaRPr lang="en-GB" sz="3200" dirty="0"/>
          </a:p>
        </p:txBody>
      </p:sp>
      <p:pic>
        <p:nvPicPr>
          <p:cNvPr id="5" name="Picture 4">
            <a:extLst>
              <a:ext uri="{FF2B5EF4-FFF2-40B4-BE49-F238E27FC236}">
                <a16:creationId xmlns:a16="http://schemas.microsoft.com/office/drawing/2014/main" id="{A0B5638F-EED8-4DC5-A111-4E675AD07EF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154" t="26255" r="6000" b="13026"/>
          <a:stretch/>
        </p:blipFill>
        <p:spPr>
          <a:xfrm>
            <a:off x="562708" y="1800665"/>
            <a:ext cx="8032652" cy="4164038"/>
          </a:xfrm>
          <a:prstGeom prst="rect">
            <a:avLst/>
          </a:prstGeom>
        </p:spPr>
      </p:pic>
      <p:sp>
        <p:nvSpPr>
          <p:cNvPr id="6" name="Content Placeholder 4">
            <a:extLst>
              <a:ext uri="{FF2B5EF4-FFF2-40B4-BE49-F238E27FC236}">
                <a16:creationId xmlns:a16="http://schemas.microsoft.com/office/drawing/2014/main" id="{DE0B28B9-5763-4FA1-A1C6-50EF2725B286}"/>
              </a:ext>
            </a:extLst>
          </p:cNvPr>
          <p:cNvSpPr>
            <a:spLocks noGrp="1"/>
          </p:cNvSpPr>
          <p:nvPr>
            <p:ph sz="quarter" idx="11"/>
          </p:nvPr>
        </p:nvSpPr>
        <p:spPr>
          <a:xfrm>
            <a:off x="6634117" y="6088085"/>
            <a:ext cx="1961243" cy="205229"/>
          </a:xfrm>
        </p:spPr>
        <p:txBody>
          <a:bodyPr/>
          <a:lstStyle/>
          <a:p>
            <a:pPr marL="0" lvl="0" indent="0" algn="r">
              <a:buClr>
                <a:srgbClr val="CC9900"/>
              </a:buClr>
              <a:buNone/>
            </a:pPr>
            <a:r>
              <a:rPr lang="en-US" sz="1200" dirty="0">
                <a:solidFill>
                  <a:srgbClr val="292929"/>
                </a:solidFill>
                <a:cs typeface="Calibri" panose="020F0502020204030204" pitchFamily="34" charset="0"/>
                <a:hlinkClick r:id="rId4" action="ppaction://hlinksldjump"/>
              </a:rPr>
              <a:t>Jump to long description</a:t>
            </a:r>
            <a:endParaRPr lang="en-US" sz="1200" dirty="0">
              <a:solidFill>
                <a:srgbClr val="292929"/>
              </a:solidFill>
              <a:cs typeface="Calibri" panose="020F050202020403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900" y="32310"/>
            <a:ext cx="7099300" cy="1412875"/>
          </a:xfrm>
        </p:spPr>
        <p:txBody>
          <a:bodyPr/>
          <a:lstStyle/>
          <a:p>
            <a:r>
              <a:rPr lang="en-US" altLang="en-US" sz="4000" dirty="0"/>
              <a:t>Myelination</a:t>
            </a:r>
            <a:endParaRPr lang="en-GB" sz="4000" dirty="0"/>
          </a:p>
        </p:txBody>
      </p:sp>
      <p:sp>
        <p:nvSpPr>
          <p:cNvPr id="9" name="Content Placeholder 8"/>
          <p:cNvSpPr>
            <a:spLocks noGrp="1"/>
          </p:cNvSpPr>
          <p:nvPr>
            <p:ph sz="quarter" idx="11"/>
          </p:nvPr>
        </p:nvSpPr>
        <p:spPr>
          <a:xfrm>
            <a:off x="950479" y="1981200"/>
            <a:ext cx="3156300" cy="2061411"/>
          </a:xfrm>
        </p:spPr>
        <p:txBody>
          <a:bodyPr/>
          <a:lstStyle/>
          <a:p>
            <a:pPr marL="447675" indent="-447675" eaLnBrk="1" hangingPunct="1">
              <a:buClr>
                <a:srgbClr val="826200"/>
              </a:buClr>
              <a:buSzPct val="100000"/>
              <a:buFont typeface="Arial" panose="020B0604020202020204" pitchFamily="34" charset="0"/>
              <a:buChar char="•"/>
            </a:pPr>
            <a:r>
              <a:rPr lang="en-US" altLang="en-US" sz="2400" dirty="0"/>
              <a:t>Increases the speed at which information travels through the nervous system</a:t>
            </a:r>
          </a:p>
        </p:txBody>
      </p:sp>
      <p:pic>
        <p:nvPicPr>
          <p:cNvPr id="4" name="Picture 3">
            <a:extLst>
              <a:ext uri="{FF2B5EF4-FFF2-40B4-BE49-F238E27FC236}">
                <a16:creationId xmlns:a16="http://schemas.microsoft.com/office/drawing/2014/main" id="{192D1F36-EE47-499E-97F2-A0050578513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8154" t="23385" r="21077" b="5641"/>
          <a:stretch/>
        </p:blipFill>
        <p:spPr>
          <a:xfrm>
            <a:off x="4403188" y="1603717"/>
            <a:ext cx="2813538" cy="4867422"/>
          </a:xfrm>
          <a:prstGeom prst="rect">
            <a:avLst/>
          </a:prstGeom>
        </p:spPr>
      </p:pic>
      <p:sp>
        <p:nvSpPr>
          <p:cNvPr id="6" name="Text Placeholder 3">
            <a:extLst>
              <a:ext uri="{FF2B5EF4-FFF2-40B4-BE49-F238E27FC236}">
                <a16:creationId xmlns:a16="http://schemas.microsoft.com/office/drawing/2014/main" id="{AEC76839-FD8E-4378-A864-C278BF60C05F}"/>
              </a:ext>
            </a:extLst>
          </p:cNvPr>
          <p:cNvSpPr>
            <a:spLocks noGrp="1"/>
          </p:cNvSpPr>
          <p:nvPr>
            <p:ph type="body" sz="half" idx="2"/>
          </p:nvPr>
        </p:nvSpPr>
        <p:spPr>
          <a:xfrm>
            <a:off x="1622307" y="6147499"/>
            <a:ext cx="3754437" cy="500743"/>
          </a:xfrm>
        </p:spPr>
        <p:txBody>
          <a:bodyPr/>
          <a:lstStyle/>
          <a:p>
            <a:pPr marL="0" lvl="0" indent="0" algn="r">
              <a:buClr>
                <a:srgbClr val="CC9900"/>
              </a:buClr>
              <a:buNone/>
            </a:pPr>
            <a:r>
              <a:rPr lang="en-US" sz="1200" dirty="0">
                <a:solidFill>
                  <a:srgbClr val="292929"/>
                </a:solidFill>
                <a:cs typeface="Calibri" panose="020F0502020204030204" pitchFamily="34" charset="0"/>
                <a:hlinkClick r:id="rId4" action="ppaction://hlinksldjump"/>
              </a:rPr>
              <a:t>Jump to long description</a:t>
            </a:r>
            <a:endParaRPr lang="en-US" sz="1200" dirty="0">
              <a:solidFill>
                <a:srgbClr val="292929"/>
              </a:solidFill>
              <a:cs typeface="Calibri" panose="020F050202020403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4756" y="82550"/>
            <a:ext cx="7099300" cy="1412875"/>
          </a:xfrm>
        </p:spPr>
        <p:txBody>
          <a:bodyPr/>
          <a:lstStyle/>
          <a:p>
            <a:r>
              <a:rPr lang="en-US" altLang="en-US" dirty="0"/>
              <a:t>Brain Development in Middle and Late Childhood</a:t>
            </a:r>
            <a:endParaRPr lang="en-GB" dirty="0"/>
          </a:p>
        </p:txBody>
      </p:sp>
      <p:sp>
        <p:nvSpPr>
          <p:cNvPr id="20483" name="Content Placeholder 2"/>
          <p:cNvSpPr>
            <a:spLocks noGrp="1"/>
          </p:cNvSpPr>
          <p:nvPr>
            <p:ph idx="1"/>
          </p:nvPr>
        </p:nvSpPr>
        <p:spPr>
          <a:xfrm>
            <a:off x="393700" y="1844675"/>
            <a:ext cx="8216900" cy="4114800"/>
          </a:xfrm>
        </p:spPr>
        <p:txBody>
          <a:bodyPr/>
          <a:lstStyle/>
          <a:p>
            <a:pPr eaLnBrk="1" hangingPunct="1">
              <a:buClr>
                <a:srgbClr val="826200"/>
              </a:buClr>
              <a:buSzPct val="100000"/>
              <a:buFont typeface="Arial" panose="020B0604020202020204" pitchFamily="34" charset="0"/>
              <a:buChar char="•"/>
            </a:pPr>
            <a:r>
              <a:rPr lang="en-US" altLang="en-US" dirty="0"/>
              <a:t>Total brain volume stabilizes</a:t>
            </a:r>
          </a:p>
          <a:p>
            <a:pPr eaLnBrk="1" hangingPunct="1">
              <a:buClr>
                <a:srgbClr val="826200"/>
              </a:buClr>
              <a:buSzPct val="100000"/>
              <a:buFont typeface="Arial" panose="020B0604020202020204" pitchFamily="34" charset="0"/>
              <a:buChar char="•"/>
            </a:pPr>
            <a:r>
              <a:rPr lang="en-US" altLang="en-US" dirty="0"/>
              <a:t>Brain pathways and circuitry in prefrontal cortex continue to increase</a:t>
            </a:r>
          </a:p>
          <a:p>
            <a:pPr eaLnBrk="1" hangingPunct="1">
              <a:buClr>
                <a:srgbClr val="826200"/>
              </a:buClr>
              <a:buSzPct val="100000"/>
              <a:buFont typeface="Arial" panose="020B0604020202020204" pitchFamily="34" charset="0"/>
              <a:buChar char="•"/>
            </a:pPr>
            <a:r>
              <a:rPr lang="en-US" altLang="en-US" dirty="0"/>
              <a:t>Advances in prefrontal cortex are linked to child’s improved attention, reasoning, and cognitive control</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US" altLang="en-US" dirty="0"/>
              <a:t>Brain Development in Adolescence</a:t>
            </a:r>
          </a:p>
        </p:txBody>
      </p:sp>
      <p:sp>
        <p:nvSpPr>
          <p:cNvPr id="21507" name="Content Placeholder 2"/>
          <p:cNvSpPr>
            <a:spLocks noGrp="1"/>
          </p:cNvSpPr>
          <p:nvPr>
            <p:ph idx="1"/>
          </p:nvPr>
        </p:nvSpPr>
        <p:spPr>
          <a:xfrm>
            <a:off x="661988" y="1687513"/>
            <a:ext cx="7948612" cy="4114800"/>
          </a:xfrm>
        </p:spPr>
        <p:txBody>
          <a:bodyPr/>
          <a:lstStyle/>
          <a:p>
            <a:pPr eaLnBrk="1" hangingPunct="1">
              <a:buClr>
                <a:srgbClr val="826200"/>
              </a:buClr>
              <a:buSzPct val="100000"/>
              <a:buFont typeface="Arial" panose="020B0604020202020204" pitchFamily="34" charset="0"/>
              <a:buChar char="•"/>
            </a:pPr>
            <a:r>
              <a:rPr lang="en-US" altLang="en-US" dirty="0"/>
              <a:t>Adolescents have fewer, more selective, more effective connections between neurons than they did as children</a:t>
            </a:r>
          </a:p>
          <a:p>
            <a:pPr eaLnBrk="1" hangingPunct="1">
              <a:buClr>
                <a:srgbClr val="826200"/>
              </a:buClr>
              <a:buSzPct val="100000"/>
              <a:buFont typeface="Arial" panose="020B0604020202020204" pitchFamily="34" charset="0"/>
              <a:buChar char="•"/>
            </a:pPr>
            <a:r>
              <a:rPr lang="en-US" altLang="en-US" dirty="0"/>
              <a:t>Activities adolescents choose to engage in or not engage in influence neural connections (which will be strengthened and which will disappear)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Brain and Children’s Education</a:t>
            </a:r>
            <a:endParaRPr lang="en-GB" dirty="0"/>
          </a:p>
        </p:txBody>
      </p:sp>
      <p:sp>
        <p:nvSpPr>
          <p:cNvPr id="3" name="Content Placeholder 2"/>
          <p:cNvSpPr>
            <a:spLocks noGrp="1"/>
          </p:cNvSpPr>
          <p:nvPr>
            <p:ph idx="1"/>
          </p:nvPr>
        </p:nvSpPr>
        <p:spPr/>
        <p:txBody>
          <a:bodyPr/>
          <a:lstStyle/>
          <a:p>
            <a:pPr eaLnBrk="1" hangingPunct="1">
              <a:buClr>
                <a:srgbClr val="826200"/>
              </a:buClr>
              <a:buSzPct val="100000"/>
              <a:buFont typeface="Arial" panose="020B0604020202020204" pitchFamily="34" charset="0"/>
              <a:buChar char="•"/>
            </a:pPr>
            <a:r>
              <a:rPr lang="en-US" altLang="en-US" sz="2800" dirty="0"/>
              <a:t>Role of early and later experiences</a:t>
            </a:r>
          </a:p>
          <a:p>
            <a:pPr eaLnBrk="1" hangingPunct="1">
              <a:buClr>
                <a:srgbClr val="826200"/>
              </a:buClr>
              <a:buSzPct val="100000"/>
              <a:buFont typeface="Arial" panose="020B0604020202020204" pitchFamily="34" charset="0"/>
              <a:buChar char="•"/>
            </a:pPr>
            <a:r>
              <a:rPr lang="en-US" altLang="en-US" sz="2800" dirty="0"/>
              <a:t>Dramatic changes in synaptic connections</a:t>
            </a:r>
          </a:p>
          <a:p>
            <a:pPr eaLnBrk="1" hangingPunct="1">
              <a:buClr>
                <a:srgbClr val="826200"/>
              </a:buClr>
              <a:buSzPct val="100000"/>
              <a:buFont typeface="Arial" panose="020B0604020202020204" pitchFamily="34" charset="0"/>
              <a:buChar char="•"/>
            </a:pPr>
            <a:r>
              <a:rPr lang="en-US" altLang="en-US" sz="2800" dirty="0"/>
              <a:t>Prefrontal cortex development into adolescence</a:t>
            </a:r>
          </a:p>
          <a:p>
            <a:pPr eaLnBrk="1" hangingPunct="1">
              <a:buClr>
                <a:srgbClr val="826200"/>
              </a:buClr>
              <a:buSzPct val="100000"/>
              <a:buFont typeface="Arial" panose="020B0604020202020204" pitchFamily="34" charset="0"/>
              <a:buChar char="•"/>
            </a:pPr>
            <a:r>
              <a:rPr lang="en-US" altLang="en-US" sz="2800" dirty="0"/>
              <a:t>Cognitive control challenges in adolescence</a:t>
            </a:r>
          </a:p>
          <a:p>
            <a:pPr eaLnBrk="1" hangingPunct="1">
              <a:buClr>
                <a:srgbClr val="826200"/>
              </a:buClr>
              <a:buSzPct val="100000"/>
              <a:buFont typeface="Arial" panose="020B0604020202020204" pitchFamily="34" charset="0"/>
              <a:buChar char="•"/>
            </a:pPr>
            <a:r>
              <a:rPr lang="en-IN" altLang="en-US" sz="2800" dirty="0"/>
              <a:t>Brain functioning along specific pathways and integration of function</a:t>
            </a:r>
            <a:endParaRPr lang="en-US" altLang="en-US" sz="28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155700" y="558800"/>
            <a:ext cx="7099300" cy="873125"/>
          </a:xfrm>
        </p:spPr>
        <p:txBody>
          <a:bodyPr/>
          <a:lstStyle/>
          <a:p>
            <a:r>
              <a:rPr lang="en-US" altLang="en-US" sz="4000" dirty="0"/>
              <a:t>Piaget’s Cognitive Processes </a:t>
            </a:r>
            <a:endParaRPr lang="en-GB" sz="4000" dirty="0"/>
          </a:p>
        </p:txBody>
      </p:sp>
      <p:graphicFrame>
        <p:nvGraphicFramePr>
          <p:cNvPr id="3" name="Table Placeholder 2"/>
          <p:cNvGraphicFramePr>
            <a:graphicFrameLocks noGrp="1"/>
          </p:cNvGraphicFramePr>
          <p:nvPr>
            <p:ph type="tbl" sz="quarter" idx="11"/>
            <p:extLst>
              <p:ext uri="{D42A27DB-BD31-4B8C-83A1-F6EECF244321}">
                <p14:modId xmlns:p14="http://schemas.microsoft.com/office/powerpoint/2010/main" val="1312754889"/>
              </p:ext>
            </p:extLst>
          </p:nvPr>
        </p:nvGraphicFramePr>
        <p:xfrm>
          <a:off x="593725" y="2006600"/>
          <a:ext cx="8410575" cy="4396704"/>
        </p:xfrm>
        <a:graphic>
          <a:graphicData uri="http://schemas.openxmlformats.org/drawingml/2006/table">
            <a:tbl>
              <a:tblPr firstRow="1" bandRow="1">
                <a:tableStyleId>{2D5ABB26-0587-4C30-8999-92F81FD0307C}</a:tableStyleId>
              </a:tblPr>
              <a:tblGrid>
                <a:gridCol w="3084691">
                  <a:extLst>
                    <a:ext uri="{9D8B030D-6E8A-4147-A177-3AD203B41FA5}">
                      <a16:colId xmlns:a16="http://schemas.microsoft.com/office/drawing/2014/main" val="20000"/>
                    </a:ext>
                  </a:extLst>
                </a:gridCol>
                <a:gridCol w="5325884">
                  <a:extLst>
                    <a:ext uri="{9D8B030D-6E8A-4147-A177-3AD203B41FA5}">
                      <a16:colId xmlns:a16="http://schemas.microsoft.com/office/drawing/2014/main" val="20001"/>
                    </a:ext>
                  </a:extLst>
                </a:gridCol>
              </a:tblGrid>
              <a:tr h="8452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200" b="1" dirty="0"/>
                        <a:t>Schemas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200" dirty="0"/>
                        <a:t>Actions or mental representations that organize knowledge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737272">
                <a:tc>
                  <a:txBody>
                    <a:bodyPr/>
                    <a:lstStyle/>
                    <a:p>
                      <a:r>
                        <a:rPr lang="en-US" altLang="en-US" sz="2200" b="1" dirty="0"/>
                        <a:t>Assimilation</a:t>
                      </a:r>
                      <a:endParaRPr lang="en-GB"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200" dirty="0"/>
                        <a:t>Incorporating new information into existing schemas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8452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200" b="1" dirty="0"/>
                        <a:t>Accommodation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200" dirty="0"/>
                        <a:t>Adjusting existing schemas to fit new information and experiences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8452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200" b="1" dirty="0"/>
                        <a:t>Organization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200" dirty="0"/>
                        <a:t>Grouping isolated behaviors and thoughts into a higher-order system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10988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200" b="1" dirty="0"/>
                        <a:t>Equilibration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200" dirty="0"/>
                        <a:t>Explains a shift from one stage to the next as children try to resolve conflict to reach a balance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3026" y="739274"/>
            <a:ext cx="7099300" cy="708025"/>
          </a:xfrm>
        </p:spPr>
        <p:txBody>
          <a:bodyPr/>
          <a:lstStyle/>
          <a:p>
            <a:r>
              <a:rPr lang="en-US" sz="4000" dirty="0"/>
              <a:t>Learning Goals</a:t>
            </a:r>
            <a:endParaRPr lang="en-GB" sz="4000" dirty="0"/>
          </a:p>
        </p:txBody>
      </p:sp>
      <p:sp>
        <p:nvSpPr>
          <p:cNvPr id="3" name="Content Placeholder 2"/>
          <p:cNvSpPr>
            <a:spLocks noGrp="1"/>
          </p:cNvSpPr>
          <p:nvPr>
            <p:ph idx="1"/>
          </p:nvPr>
        </p:nvSpPr>
        <p:spPr>
          <a:xfrm>
            <a:off x="1173913" y="1836822"/>
            <a:ext cx="7360487" cy="4114800"/>
          </a:xfrm>
        </p:spPr>
        <p:txBody>
          <a:bodyPr/>
          <a:lstStyle/>
          <a:p>
            <a:pPr eaLnBrk="1" hangingPunct="1">
              <a:lnSpc>
                <a:spcPct val="90000"/>
              </a:lnSpc>
              <a:spcAft>
                <a:spcPts val="1500"/>
              </a:spcAft>
              <a:buClr>
                <a:srgbClr val="826200"/>
              </a:buClr>
              <a:buSzPct val="100000"/>
              <a:buFont typeface="Arial" panose="020B0604020202020204" pitchFamily="34" charset="0"/>
              <a:buChar char="•"/>
              <a:tabLst>
                <a:tab pos="349250" algn="l"/>
              </a:tabLst>
            </a:pPr>
            <a:r>
              <a:rPr lang="en-US" altLang="en-US" sz="2400" dirty="0"/>
              <a:t>Define development and explain the main processes, periods, and issues in development, as well as links between development and education.</a:t>
            </a:r>
          </a:p>
          <a:p>
            <a:pPr eaLnBrk="1" hangingPunct="1">
              <a:lnSpc>
                <a:spcPct val="90000"/>
              </a:lnSpc>
              <a:spcBef>
                <a:spcPct val="30000"/>
              </a:spcBef>
              <a:spcAft>
                <a:spcPts val="1500"/>
              </a:spcAft>
              <a:buClr>
                <a:srgbClr val="826200"/>
              </a:buClr>
              <a:buSzPct val="100000"/>
              <a:buFont typeface="Arial" panose="020B0604020202020204" pitchFamily="34" charset="0"/>
              <a:buChar char="•"/>
              <a:tabLst>
                <a:tab pos="349250" algn="l"/>
              </a:tabLst>
            </a:pPr>
            <a:r>
              <a:rPr lang="en-US" altLang="en-US" sz="2400" dirty="0"/>
              <a:t>Discuss the development of the brain and compare the cognitive developmental theories of Jean Piaget and Lev Vygotsky.</a:t>
            </a:r>
          </a:p>
          <a:p>
            <a:pPr eaLnBrk="1" hangingPunct="1">
              <a:lnSpc>
                <a:spcPct val="90000"/>
              </a:lnSpc>
              <a:spcBef>
                <a:spcPct val="30000"/>
              </a:spcBef>
              <a:spcAft>
                <a:spcPts val="1500"/>
              </a:spcAft>
              <a:buClr>
                <a:srgbClr val="826200"/>
              </a:buClr>
              <a:buSzPct val="100000"/>
              <a:buFont typeface="Arial" panose="020B0604020202020204" pitchFamily="34" charset="0"/>
              <a:buChar char="•"/>
              <a:tabLst>
                <a:tab pos="349250" algn="l"/>
              </a:tabLst>
            </a:pPr>
            <a:r>
              <a:rPr lang="en-US" altLang="en-US" sz="2400" dirty="0"/>
              <a:t>Identify the key features of language, biological and environmental influences on language, and the typical growth of the child’s language.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N" dirty="0"/>
              <a:t>Figure 2.9 - </a:t>
            </a:r>
            <a:r>
              <a:rPr lang="en-IN" altLang="en-US" dirty="0"/>
              <a:t>The Four Piagetian Stages of Cognitive Development</a:t>
            </a:r>
            <a:r>
              <a:rPr lang="en-IN" dirty="0"/>
              <a:t> </a:t>
            </a:r>
          </a:p>
        </p:txBody>
      </p:sp>
      <p:sp>
        <p:nvSpPr>
          <p:cNvPr id="2" name="Content Placeholder 1">
            <a:extLst>
              <a:ext uri="{FF2B5EF4-FFF2-40B4-BE49-F238E27FC236}">
                <a16:creationId xmlns:a16="http://schemas.microsoft.com/office/drawing/2014/main" id="{89025F69-6D60-42EA-B453-D1C56DF1293D}"/>
              </a:ext>
            </a:extLst>
          </p:cNvPr>
          <p:cNvSpPr>
            <a:spLocks noGrp="1"/>
          </p:cNvSpPr>
          <p:nvPr>
            <p:ph sz="quarter" idx="11"/>
          </p:nvPr>
        </p:nvSpPr>
        <p:spPr>
          <a:xfrm>
            <a:off x="658694" y="2418710"/>
            <a:ext cx="1375960" cy="419808"/>
          </a:xfrm>
        </p:spPr>
        <p:txBody>
          <a:bodyPr anchor="ctr"/>
          <a:lstStyle/>
          <a:p>
            <a:pPr algn="ctr"/>
            <a:r>
              <a:rPr lang="en-US" b="1" dirty="0"/>
              <a:t>SENSORIMOTOR STAGE</a:t>
            </a:r>
          </a:p>
        </p:txBody>
      </p:sp>
      <p:sp>
        <p:nvSpPr>
          <p:cNvPr id="12" name="Content Placeholder 11">
            <a:extLst>
              <a:ext uri="{FF2B5EF4-FFF2-40B4-BE49-F238E27FC236}">
                <a16:creationId xmlns:a16="http://schemas.microsoft.com/office/drawing/2014/main" id="{3FC7CC4A-1913-43ED-A3C7-26FE6AB3ECE8}"/>
              </a:ext>
            </a:extLst>
          </p:cNvPr>
          <p:cNvSpPr>
            <a:spLocks noGrp="1"/>
          </p:cNvSpPr>
          <p:nvPr>
            <p:ph sz="quarter" idx="19"/>
          </p:nvPr>
        </p:nvSpPr>
        <p:spPr>
          <a:xfrm>
            <a:off x="411777" y="2991799"/>
            <a:ext cx="1886393" cy="1610436"/>
          </a:xfrm>
        </p:spPr>
        <p:txBody>
          <a:bodyPr/>
          <a:lstStyle/>
          <a:p>
            <a:r>
              <a:rPr lang="en-US" b="1" dirty="0"/>
              <a:t>The infant constructs an understanding of the world by coordinating sensory experiences with physical actions. An infant progresses from reflexive, instinctual action at birth to the beginning of symbolic thought toward the end of the stage.</a:t>
            </a:r>
          </a:p>
        </p:txBody>
      </p:sp>
      <p:sp>
        <p:nvSpPr>
          <p:cNvPr id="8" name="Content Placeholder 7">
            <a:extLst>
              <a:ext uri="{FF2B5EF4-FFF2-40B4-BE49-F238E27FC236}">
                <a16:creationId xmlns:a16="http://schemas.microsoft.com/office/drawing/2014/main" id="{B5AF6CF1-B58B-4C29-9139-1E90A432642D}"/>
              </a:ext>
            </a:extLst>
          </p:cNvPr>
          <p:cNvSpPr>
            <a:spLocks noGrp="1"/>
          </p:cNvSpPr>
          <p:nvPr>
            <p:ph sz="quarter" idx="15"/>
          </p:nvPr>
        </p:nvSpPr>
        <p:spPr>
          <a:xfrm>
            <a:off x="372675" y="4735044"/>
            <a:ext cx="1973263" cy="358087"/>
          </a:xfrm>
        </p:spPr>
        <p:txBody>
          <a:bodyPr anchor="ctr"/>
          <a:lstStyle/>
          <a:p>
            <a:pPr algn="ctr"/>
            <a:r>
              <a:rPr lang="en-US" sz="1100" b="1" dirty="0"/>
              <a:t>Birth to 2 Years of Age</a:t>
            </a:r>
          </a:p>
        </p:txBody>
      </p:sp>
      <p:sp>
        <p:nvSpPr>
          <p:cNvPr id="5" name="Content Placeholder 4">
            <a:extLst>
              <a:ext uri="{FF2B5EF4-FFF2-40B4-BE49-F238E27FC236}">
                <a16:creationId xmlns:a16="http://schemas.microsoft.com/office/drawing/2014/main" id="{CAB88959-BD60-425D-9DE5-654C5F487EFA}"/>
              </a:ext>
            </a:extLst>
          </p:cNvPr>
          <p:cNvSpPr>
            <a:spLocks noGrp="1"/>
          </p:cNvSpPr>
          <p:nvPr>
            <p:ph sz="quarter" idx="12"/>
          </p:nvPr>
        </p:nvSpPr>
        <p:spPr>
          <a:xfrm>
            <a:off x="2706077" y="2406945"/>
            <a:ext cx="1526961" cy="443338"/>
          </a:xfrm>
        </p:spPr>
        <p:txBody>
          <a:bodyPr anchor="ctr"/>
          <a:lstStyle/>
          <a:p>
            <a:pPr algn="ctr"/>
            <a:r>
              <a:rPr lang="en-US" b="1" dirty="0"/>
              <a:t>PREOPERATIONAL STAGE</a:t>
            </a:r>
          </a:p>
        </p:txBody>
      </p:sp>
      <p:sp>
        <p:nvSpPr>
          <p:cNvPr id="13" name="Content Placeholder 12">
            <a:extLst>
              <a:ext uri="{FF2B5EF4-FFF2-40B4-BE49-F238E27FC236}">
                <a16:creationId xmlns:a16="http://schemas.microsoft.com/office/drawing/2014/main" id="{B7361E65-7B72-4291-8588-D8E6A4DD2652}"/>
              </a:ext>
            </a:extLst>
          </p:cNvPr>
          <p:cNvSpPr>
            <a:spLocks noGrp="1"/>
          </p:cNvSpPr>
          <p:nvPr>
            <p:ph sz="quarter" idx="20"/>
          </p:nvPr>
        </p:nvSpPr>
        <p:spPr>
          <a:xfrm>
            <a:off x="2540714" y="2983548"/>
            <a:ext cx="1825271" cy="1489667"/>
          </a:xfrm>
        </p:spPr>
        <p:txBody>
          <a:bodyPr/>
          <a:lstStyle/>
          <a:p>
            <a:r>
              <a:rPr lang="en-US" b="1" dirty="0"/>
              <a:t>The child begins to represent the world with words and images. These words and images reflect increased symbolic thinking and go beyond the connection of sensory information and physical action.</a:t>
            </a:r>
          </a:p>
        </p:txBody>
      </p:sp>
      <p:sp>
        <p:nvSpPr>
          <p:cNvPr id="9" name="Content Placeholder 8">
            <a:extLst>
              <a:ext uri="{FF2B5EF4-FFF2-40B4-BE49-F238E27FC236}">
                <a16:creationId xmlns:a16="http://schemas.microsoft.com/office/drawing/2014/main" id="{2B924E7C-BDEB-4C35-9C5C-31D4ECB2E429}"/>
              </a:ext>
            </a:extLst>
          </p:cNvPr>
          <p:cNvSpPr>
            <a:spLocks noGrp="1"/>
          </p:cNvSpPr>
          <p:nvPr>
            <p:ph sz="quarter" idx="16"/>
          </p:nvPr>
        </p:nvSpPr>
        <p:spPr>
          <a:xfrm>
            <a:off x="2617223" y="4770182"/>
            <a:ext cx="1731963" cy="284956"/>
          </a:xfrm>
        </p:spPr>
        <p:txBody>
          <a:bodyPr anchor="ctr"/>
          <a:lstStyle/>
          <a:p>
            <a:pPr algn="ctr"/>
            <a:r>
              <a:rPr lang="en-US" sz="1100" b="1" dirty="0"/>
              <a:t>2 to 7 Years of Age</a:t>
            </a:r>
          </a:p>
        </p:txBody>
      </p:sp>
      <p:sp>
        <p:nvSpPr>
          <p:cNvPr id="6" name="Content Placeholder 5">
            <a:extLst>
              <a:ext uri="{FF2B5EF4-FFF2-40B4-BE49-F238E27FC236}">
                <a16:creationId xmlns:a16="http://schemas.microsoft.com/office/drawing/2014/main" id="{2BA21C19-6483-4540-8F39-C919277AB456}"/>
              </a:ext>
            </a:extLst>
          </p:cNvPr>
          <p:cNvSpPr>
            <a:spLocks noGrp="1"/>
          </p:cNvSpPr>
          <p:nvPr>
            <p:ph sz="quarter" idx="13"/>
          </p:nvPr>
        </p:nvSpPr>
        <p:spPr>
          <a:xfrm>
            <a:off x="4947949" y="2370325"/>
            <a:ext cx="1316380" cy="530225"/>
          </a:xfrm>
        </p:spPr>
        <p:txBody>
          <a:bodyPr anchor="ctr"/>
          <a:lstStyle/>
          <a:p>
            <a:pPr algn="ctr"/>
            <a:r>
              <a:rPr lang="en-US" b="1" dirty="0"/>
              <a:t>CONCRETE OPERATIONAL STAGE</a:t>
            </a:r>
          </a:p>
        </p:txBody>
      </p:sp>
      <p:sp>
        <p:nvSpPr>
          <p:cNvPr id="14" name="Content Placeholder 13">
            <a:extLst>
              <a:ext uri="{FF2B5EF4-FFF2-40B4-BE49-F238E27FC236}">
                <a16:creationId xmlns:a16="http://schemas.microsoft.com/office/drawing/2014/main" id="{9DF636DF-D603-45C9-BCFD-3D542E5CDB34}"/>
              </a:ext>
            </a:extLst>
          </p:cNvPr>
          <p:cNvSpPr>
            <a:spLocks noGrp="1"/>
          </p:cNvSpPr>
          <p:nvPr>
            <p:ph sz="quarter" idx="21"/>
          </p:nvPr>
        </p:nvSpPr>
        <p:spPr>
          <a:xfrm>
            <a:off x="4657181" y="2986205"/>
            <a:ext cx="1791244" cy="693877"/>
          </a:xfrm>
        </p:spPr>
        <p:txBody>
          <a:bodyPr/>
          <a:lstStyle/>
          <a:p>
            <a:r>
              <a:rPr lang="en-US" b="1" dirty="0"/>
              <a:t>The child can now reason logically about concrete events and classify objects into different sets.</a:t>
            </a:r>
          </a:p>
        </p:txBody>
      </p:sp>
      <p:sp>
        <p:nvSpPr>
          <p:cNvPr id="10" name="Content Placeholder 9">
            <a:extLst>
              <a:ext uri="{FF2B5EF4-FFF2-40B4-BE49-F238E27FC236}">
                <a16:creationId xmlns:a16="http://schemas.microsoft.com/office/drawing/2014/main" id="{9A36EB2E-6297-45A7-91AC-EA1CB729DE21}"/>
              </a:ext>
            </a:extLst>
          </p:cNvPr>
          <p:cNvSpPr>
            <a:spLocks noGrp="1"/>
          </p:cNvSpPr>
          <p:nvPr>
            <p:ph sz="quarter" idx="17"/>
          </p:nvPr>
        </p:nvSpPr>
        <p:spPr>
          <a:xfrm>
            <a:off x="4725421" y="4790654"/>
            <a:ext cx="1733550" cy="255191"/>
          </a:xfrm>
        </p:spPr>
        <p:txBody>
          <a:bodyPr anchor="ctr"/>
          <a:lstStyle/>
          <a:p>
            <a:pPr algn="ctr"/>
            <a:r>
              <a:rPr lang="en-US" sz="1100" b="1" dirty="0"/>
              <a:t>7 to 11 Years of Age</a:t>
            </a:r>
          </a:p>
        </p:txBody>
      </p:sp>
      <p:sp>
        <p:nvSpPr>
          <p:cNvPr id="7" name="Content Placeholder 6">
            <a:extLst>
              <a:ext uri="{FF2B5EF4-FFF2-40B4-BE49-F238E27FC236}">
                <a16:creationId xmlns:a16="http://schemas.microsoft.com/office/drawing/2014/main" id="{364E0DCE-0B25-4672-92F8-B25653123543}"/>
              </a:ext>
            </a:extLst>
          </p:cNvPr>
          <p:cNvSpPr>
            <a:spLocks noGrp="1"/>
          </p:cNvSpPr>
          <p:nvPr>
            <p:ph sz="quarter" idx="14"/>
          </p:nvPr>
        </p:nvSpPr>
        <p:spPr>
          <a:xfrm>
            <a:off x="7063049" y="2363501"/>
            <a:ext cx="1277037" cy="530225"/>
          </a:xfrm>
        </p:spPr>
        <p:txBody>
          <a:bodyPr anchor="ctr"/>
          <a:lstStyle/>
          <a:p>
            <a:pPr algn="ctr"/>
            <a:r>
              <a:rPr lang="en-US" b="1" dirty="0"/>
              <a:t>FORMAL OPERATIONAL STAGE</a:t>
            </a:r>
          </a:p>
        </p:txBody>
      </p:sp>
      <p:sp>
        <p:nvSpPr>
          <p:cNvPr id="15" name="Content Placeholder 14">
            <a:extLst>
              <a:ext uri="{FF2B5EF4-FFF2-40B4-BE49-F238E27FC236}">
                <a16:creationId xmlns:a16="http://schemas.microsoft.com/office/drawing/2014/main" id="{2C0098B7-E4B3-4C74-BDA2-72F14E1FE396}"/>
              </a:ext>
            </a:extLst>
          </p:cNvPr>
          <p:cNvSpPr>
            <a:spLocks noGrp="1"/>
          </p:cNvSpPr>
          <p:nvPr>
            <p:ph sz="quarter" idx="22"/>
          </p:nvPr>
        </p:nvSpPr>
        <p:spPr>
          <a:xfrm>
            <a:off x="6777357" y="2986205"/>
            <a:ext cx="1834771" cy="559558"/>
          </a:xfrm>
        </p:spPr>
        <p:txBody>
          <a:bodyPr/>
          <a:lstStyle/>
          <a:p>
            <a:r>
              <a:rPr lang="en-US" b="1" dirty="0"/>
              <a:t>The adolescent reasons in more abstract, idealistic, and logical ways.</a:t>
            </a:r>
          </a:p>
        </p:txBody>
      </p:sp>
      <p:sp>
        <p:nvSpPr>
          <p:cNvPr id="11" name="Content Placeholder 10">
            <a:extLst>
              <a:ext uri="{FF2B5EF4-FFF2-40B4-BE49-F238E27FC236}">
                <a16:creationId xmlns:a16="http://schemas.microsoft.com/office/drawing/2014/main" id="{A9BE7C6B-3F57-429E-ADB9-0B037CDE5B32}"/>
              </a:ext>
            </a:extLst>
          </p:cNvPr>
          <p:cNvSpPr>
            <a:spLocks noGrp="1"/>
          </p:cNvSpPr>
          <p:nvPr>
            <p:ph sz="quarter" idx="18"/>
          </p:nvPr>
        </p:nvSpPr>
        <p:spPr>
          <a:xfrm>
            <a:off x="6896622" y="4714572"/>
            <a:ext cx="1650136" cy="400972"/>
          </a:xfrm>
        </p:spPr>
        <p:txBody>
          <a:bodyPr anchor="ctr"/>
          <a:lstStyle/>
          <a:p>
            <a:pPr algn="ctr"/>
            <a:r>
              <a:rPr lang="en-US" sz="1100" b="1" dirty="0"/>
              <a:t>11 Years of Age Through Adulthood</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9548" y="330200"/>
            <a:ext cx="7099300" cy="1114425"/>
          </a:xfrm>
        </p:spPr>
        <p:txBody>
          <a:bodyPr/>
          <a:lstStyle/>
          <a:p>
            <a:r>
              <a:rPr lang="en-US" altLang="en-US" dirty="0"/>
              <a:t>Piaget’s Preoperational Stage</a:t>
            </a:r>
            <a:br>
              <a:rPr lang="en-US" altLang="en-US" sz="2800" dirty="0"/>
            </a:br>
            <a:r>
              <a:rPr lang="en-US" altLang="en-US" sz="2800" dirty="0"/>
              <a:t> </a:t>
            </a:r>
            <a:r>
              <a:rPr lang="en-US" altLang="en-US" sz="2800" i="1" dirty="0">
                <a:solidFill>
                  <a:srgbClr val="626220"/>
                </a:solidFill>
              </a:rPr>
              <a:t>Symbolic Function Substage</a:t>
            </a:r>
            <a:r>
              <a:rPr lang="en-US" altLang="en-US" sz="2400" dirty="0">
                <a:solidFill>
                  <a:srgbClr val="626220"/>
                </a:solidFill>
              </a:rPr>
              <a:t> </a:t>
            </a:r>
            <a:endParaRPr lang="en-GB" dirty="0">
              <a:solidFill>
                <a:srgbClr val="626220"/>
              </a:solidFill>
            </a:endParaRPr>
          </a:p>
        </p:txBody>
      </p:sp>
      <p:sp>
        <p:nvSpPr>
          <p:cNvPr id="3" name="Content Placeholder 2"/>
          <p:cNvSpPr>
            <a:spLocks noGrp="1"/>
          </p:cNvSpPr>
          <p:nvPr>
            <p:ph idx="1"/>
          </p:nvPr>
        </p:nvSpPr>
        <p:spPr>
          <a:xfrm>
            <a:off x="960438" y="2124777"/>
            <a:ext cx="7710487" cy="2437590"/>
          </a:xfrm>
          <a:solidFill>
            <a:srgbClr val="E5CC7F"/>
          </a:solidFill>
          <a:ln w="31750">
            <a:solidFill>
              <a:schemeClr val="hlink"/>
            </a:solidFill>
            <a:miter lim="800000"/>
            <a:headEnd/>
            <a:tailEnd/>
          </a:ln>
        </p:spPr>
        <p:txBody>
          <a:bodyPr vert="horz" wrap="square" lIns="182880" tIns="182880" rIns="182880" bIns="182880" numCol="1" anchor="t" anchorCtr="0" compatLnSpc="1">
            <a:prstTxWarp prst="textNoShape">
              <a:avLst/>
            </a:prstTxWarp>
            <a:spAutoFit/>
          </a:bodyPr>
          <a:lstStyle/>
          <a:p>
            <a:pPr eaLnBrk="1" hangingPunct="1">
              <a:buNone/>
              <a:tabLst>
                <a:tab pos="3206750" algn="ctr"/>
              </a:tabLst>
            </a:pPr>
            <a:r>
              <a:rPr lang="en-US" altLang="en-US" sz="2800" b="1" dirty="0"/>
              <a:t>Symbolic function</a:t>
            </a:r>
            <a:r>
              <a:rPr lang="en-US" altLang="en-US" sz="2800" dirty="0"/>
              <a:t>:</a:t>
            </a:r>
            <a:r>
              <a:rPr lang="en-US" altLang="en-US" sz="2800" b="1" dirty="0"/>
              <a:t> </a:t>
            </a:r>
            <a:r>
              <a:rPr lang="en-US" altLang="en-US" sz="2400" dirty="0"/>
              <a:t>Child gains ability to represent mentally an object that is not present</a:t>
            </a:r>
          </a:p>
          <a:p>
            <a:pPr eaLnBrk="1" hangingPunct="1">
              <a:buNone/>
              <a:tabLst>
                <a:tab pos="3206750" algn="ctr"/>
              </a:tabLst>
            </a:pPr>
            <a:r>
              <a:rPr lang="en-US" altLang="en-US" sz="2800" b="1" dirty="0"/>
              <a:t>Limitation</a:t>
            </a:r>
          </a:p>
          <a:p>
            <a:pPr marL="850900" lvl="1" eaLnBrk="1" hangingPunct="1">
              <a:buClr>
                <a:schemeClr val="tx1"/>
              </a:buClr>
              <a:buSzPct val="100000"/>
              <a:buFont typeface="Arial" panose="020B0604020202020204" pitchFamily="34" charset="0"/>
              <a:buChar char="•"/>
              <a:tabLst>
                <a:tab pos="3206750" algn="ctr"/>
              </a:tabLst>
            </a:pPr>
            <a:r>
              <a:rPr lang="en-US" altLang="en-US" sz="2400" dirty="0"/>
              <a:t>Egocentrism - </a:t>
            </a:r>
            <a:r>
              <a:rPr lang="en-US" altLang="en-US" sz="2000" dirty="0"/>
              <a:t>Inability to distinguish between one’s own perspective and someone else’s perspective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4948" y="348691"/>
            <a:ext cx="7099300" cy="1106542"/>
          </a:xfrm>
        </p:spPr>
        <p:txBody>
          <a:bodyPr/>
          <a:lstStyle/>
          <a:p>
            <a:r>
              <a:rPr lang="en-US" altLang="en-US" dirty="0"/>
              <a:t>Piaget’s Preoperational Stage</a:t>
            </a:r>
            <a:br>
              <a:rPr lang="en-US" altLang="en-US" dirty="0"/>
            </a:br>
            <a:r>
              <a:rPr lang="en-US" altLang="en-US" sz="2800" i="1" dirty="0">
                <a:solidFill>
                  <a:srgbClr val="626220"/>
                </a:solidFill>
              </a:rPr>
              <a:t>Intuitive Thought Substage</a:t>
            </a:r>
            <a:endParaRPr lang="en-GB" dirty="0">
              <a:solidFill>
                <a:srgbClr val="626220"/>
              </a:solidFill>
            </a:endParaRPr>
          </a:p>
        </p:txBody>
      </p:sp>
      <p:sp>
        <p:nvSpPr>
          <p:cNvPr id="3" name="Content Placeholder 2"/>
          <p:cNvSpPr>
            <a:spLocks noGrp="1"/>
          </p:cNvSpPr>
          <p:nvPr>
            <p:ph idx="1"/>
          </p:nvPr>
        </p:nvSpPr>
        <p:spPr>
          <a:xfrm>
            <a:off x="936625" y="1824420"/>
            <a:ext cx="7661275" cy="3731320"/>
          </a:xfrm>
          <a:solidFill>
            <a:srgbClr val="E5CC7F"/>
          </a:solidFill>
          <a:ln w="31750">
            <a:solidFill>
              <a:srgbClr val="999933"/>
            </a:solidFill>
            <a:prstDash val="solid"/>
          </a:ln>
        </p:spPr>
        <p:txBody>
          <a:bodyPr/>
          <a:lstStyle/>
          <a:p>
            <a:pPr eaLnBrk="1" hangingPunct="1">
              <a:spcBef>
                <a:spcPct val="0"/>
              </a:spcBef>
              <a:spcAft>
                <a:spcPct val="50000"/>
              </a:spcAft>
              <a:buNone/>
            </a:pPr>
            <a:r>
              <a:rPr lang="en-US" altLang="en-US" sz="2800" b="1" dirty="0"/>
              <a:t>Intuitive Thought </a:t>
            </a:r>
            <a:r>
              <a:rPr lang="en-US" altLang="en-US" sz="2800" dirty="0"/>
              <a:t>involves p</a:t>
            </a:r>
            <a:r>
              <a:rPr lang="en-US" sz="2800" dirty="0"/>
              <a:t>rimitive reasoning </a:t>
            </a:r>
          </a:p>
          <a:p>
            <a:pPr eaLnBrk="1" hangingPunct="1">
              <a:spcBef>
                <a:spcPct val="0"/>
              </a:spcBef>
              <a:spcAft>
                <a:spcPts val="6000"/>
              </a:spcAft>
              <a:buNone/>
            </a:pPr>
            <a:r>
              <a:rPr lang="en-US" altLang="en-US" sz="2800" dirty="0"/>
              <a:t>Centration: Focuses attention on one characteristic to the exclusion of others</a:t>
            </a:r>
            <a:endParaRPr lang="en-US" altLang="en-US" sz="2400" dirty="0"/>
          </a:p>
        </p:txBody>
      </p:sp>
      <p:sp>
        <p:nvSpPr>
          <p:cNvPr id="30724" name="AutoShape 4" descr="This arrow points downward to the term lack of conservation."/>
          <p:cNvSpPr>
            <a:spLocks noChangeArrowheads="1"/>
          </p:cNvSpPr>
          <p:nvPr/>
        </p:nvSpPr>
        <p:spPr bwMode="auto">
          <a:xfrm>
            <a:off x="2073275" y="3413459"/>
            <a:ext cx="700088" cy="595313"/>
          </a:xfrm>
          <a:prstGeom prst="downArrow">
            <a:avLst>
              <a:gd name="adj1" fmla="val 50000"/>
              <a:gd name="adj2" fmla="val 25000"/>
            </a:avLst>
          </a:prstGeom>
          <a:solidFill>
            <a:srgbClr val="808000"/>
          </a:solidFill>
          <a:ln w="9525">
            <a:solidFill>
              <a:schemeClr val="tx2"/>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5" name="Content Placeholder 5">
            <a:extLst>
              <a:ext uri="{FF2B5EF4-FFF2-40B4-BE49-F238E27FC236}">
                <a16:creationId xmlns:a16="http://schemas.microsoft.com/office/drawing/2014/main" id="{2E573093-784E-459C-94E5-924C262CEE63}"/>
              </a:ext>
            </a:extLst>
          </p:cNvPr>
          <p:cNvSpPr>
            <a:spLocks noGrp="1"/>
          </p:cNvSpPr>
          <p:nvPr>
            <p:ph sz="quarter" idx="11"/>
          </p:nvPr>
        </p:nvSpPr>
        <p:spPr>
          <a:xfrm>
            <a:off x="1384672" y="4166254"/>
            <a:ext cx="7277623" cy="1134843"/>
          </a:xfrm>
        </p:spPr>
        <p:txBody>
          <a:bodyPr/>
          <a:lstStyle/>
          <a:p>
            <a:pPr marL="439738" lvl="1" eaLnBrk="1" hangingPunct="1">
              <a:spcBef>
                <a:spcPct val="0"/>
              </a:spcBef>
              <a:spcAft>
                <a:spcPct val="50000"/>
              </a:spcAft>
              <a:buNone/>
            </a:pPr>
            <a:r>
              <a:rPr lang="en-US" altLang="en-US" sz="2400" dirty="0"/>
              <a:t>Lack of </a:t>
            </a:r>
            <a:r>
              <a:rPr lang="en-US" altLang="en-US" sz="2400" b="1" dirty="0"/>
              <a:t>Conservation: </a:t>
            </a:r>
            <a:r>
              <a:rPr lang="en-US" altLang="en-US" sz="2400" dirty="0"/>
              <a:t>Idea that some characteristics of an object stay the same even when the object might change in appearance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3200" dirty="0"/>
              <a:t>Figure 2.12 - </a:t>
            </a:r>
            <a:r>
              <a:rPr lang="en-US" altLang="en-US" sz="3200" dirty="0"/>
              <a:t>Piaget’s Conservation Task - Conservation of Liquid</a:t>
            </a:r>
            <a:endParaRPr lang="en-IN" sz="3200" dirty="0"/>
          </a:p>
        </p:txBody>
      </p:sp>
      <p:pic>
        <p:nvPicPr>
          <p:cNvPr id="4" name="Picture 3">
            <a:extLst>
              <a:ext uri="{FF2B5EF4-FFF2-40B4-BE49-F238E27FC236}">
                <a16:creationId xmlns:a16="http://schemas.microsoft.com/office/drawing/2014/main" id="{C414D2F8-32A6-440F-9385-09C27653C4F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539" t="28718" r="52154" b="18889"/>
          <a:stretch/>
        </p:blipFill>
        <p:spPr>
          <a:xfrm>
            <a:off x="872196" y="1969477"/>
            <a:ext cx="3502855" cy="3593124"/>
          </a:xfrm>
          <a:prstGeom prst="rect">
            <a:avLst/>
          </a:prstGeom>
        </p:spPr>
      </p:pic>
      <p:pic>
        <p:nvPicPr>
          <p:cNvPr id="7" name="Picture 6">
            <a:extLst>
              <a:ext uri="{FF2B5EF4-FFF2-40B4-BE49-F238E27FC236}">
                <a16:creationId xmlns:a16="http://schemas.microsoft.com/office/drawing/2014/main" id="{4A61E361-96E6-451F-BDD0-105210B3264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3846" t="28718" r="8308" b="16513"/>
          <a:stretch/>
        </p:blipFill>
        <p:spPr>
          <a:xfrm>
            <a:off x="4923692" y="1969476"/>
            <a:ext cx="3460653" cy="3756075"/>
          </a:xfrm>
          <a:prstGeom prst="rect">
            <a:avLst/>
          </a:prstGeom>
        </p:spPr>
      </p:pic>
      <p:sp>
        <p:nvSpPr>
          <p:cNvPr id="6" name="Content Placeholder 2">
            <a:extLst>
              <a:ext uri="{FF2B5EF4-FFF2-40B4-BE49-F238E27FC236}">
                <a16:creationId xmlns:a16="http://schemas.microsoft.com/office/drawing/2014/main" id="{AA6B6B6E-7BBF-46F7-8715-6C6A84489820}"/>
              </a:ext>
            </a:extLst>
          </p:cNvPr>
          <p:cNvSpPr>
            <a:spLocks noGrp="1"/>
          </p:cNvSpPr>
          <p:nvPr>
            <p:ph idx="1"/>
          </p:nvPr>
        </p:nvSpPr>
        <p:spPr>
          <a:xfrm>
            <a:off x="6239329" y="5941064"/>
            <a:ext cx="1964871" cy="288471"/>
          </a:xfrm>
        </p:spPr>
        <p:txBody>
          <a:bodyPr/>
          <a:lstStyle/>
          <a:p>
            <a:pPr marL="0" lvl="0" indent="0" algn="r">
              <a:buClr>
                <a:srgbClr val="CC9900"/>
              </a:buClr>
              <a:buNone/>
            </a:pPr>
            <a:r>
              <a:rPr lang="en-US" sz="1200" dirty="0">
                <a:solidFill>
                  <a:srgbClr val="292929"/>
                </a:solidFill>
                <a:cs typeface="Calibri" panose="020F0502020204030204" pitchFamily="34" charset="0"/>
                <a:hlinkClick r:id="rId4" action="ppaction://hlinksldjump"/>
              </a:rPr>
              <a:t>Jump to long description</a:t>
            </a:r>
            <a:endParaRPr lang="en-US" sz="1200" dirty="0">
              <a:solidFill>
                <a:srgbClr val="292929"/>
              </a:solidFill>
              <a:cs typeface="Calibri" panose="020F050202020403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94390" y="743676"/>
            <a:ext cx="7099300" cy="677717"/>
          </a:xfrm>
        </p:spPr>
        <p:txBody>
          <a:bodyPr/>
          <a:lstStyle/>
          <a:p>
            <a:r>
              <a:rPr lang="en-US" altLang="en-US" sz="3200" dirty="0"/>
              <a:t>Piaget’s Concrete Operational Stage</a:t>
            </a:r>
            <a:endParaRPr lang="en-GB" sz="3200" dirty="0"/>
          </a:p>
        </p:txBody>
      </p:sp>
      <p:sp>
        <p:nvSpPr>
          <p:cNvPr id="2" name="Content Placeholder 1"/>
          <p:cNvSpPr>
            <a:spLocks noGrp="1"/>
          </p:cNvSpPr>
          <p:nvPr>
            <p:ph sz="quarter" idx="11"/>
          </p:nvPr>
        </p:nvSpPr>
        <p:spPr>
          <a:xfrm>
            <a:off x="1094390" y="1577975"/>
            <a:ext cx="6858000" cy="923925"/>
          </a:xfrm>
          <a:solidFill>
            <a:srgbClr val="E5CC7F"/>
          </a:solidFill>
          <a:ln>
            <a:solidFill>
              <a:srgbClr val="999933"/>
            </a:solidFill>
          </a:ln>
        </p:spPr>
        <p:txBody>
          <a:bodyPr/>
          <a:lstStyle/>
          <a:p>
            <a:pPr marL="450850" indent="-450850" eaLnBrk="1" hangingPunct="1"/>
            <a:r>
              <a:rPr lang="en-US" altLang="en-US" sz="2400" dirty="0"/>
              <a:t>Logical reasoning replaces intuitive reasoning, but only in concrete situations.</a:t>
            </a:r>
          </a:p>
        </p:txBody>
      </p:sp>
      <p:graphicFrame>
        <p:nvGraphicFramePr>
          <p:cNvPr id="7" name="Table Placeholder 6"/>
          <p:cNvGraphicFramePr>
            <a:graphicFrameLocks noGrp="1"/>
          </p:cNvGraphicFramePr>
          <p:nvPr>
            <p:ph type="tbl" sz="quarter" idx="13"/>
            <p:extLst>
              <p:ext uri="{D42A27DB-BD31-4B8C-83A1-F6EECF244321}">
                <p14:modId xmlns:p14="http://schemas.microsoft.com/office/powerpoint/2010/main" val="1923633920"/>
              </p:ext>
            </p:extLst>
          </p:nvPr>
        </p:nvGraphicFramePr>
        <p:xfrm>
          <a:off x="805633" y="2590679"/>
          <a:ext cx="7905231" cy="3874290"/>
        </p:xfrm>
        <a:graphic>
          <a:graphicData uri="http://schemas.openxmlformats.org/drawingml/2006/table">
            <a:tbl>
              <a:tblPr firstRow="1" bandRow="1">
                <a:tableStyleId>{2D5ABB26-0587-4C30-8999-92F81FD0307C}</a:tableStyleId>
              </a:tblPr>
              <a:tblGrid>
                <a:gridCol w="2448565">
                  <a:extLst>
                    <a:ext uri="{9D8B030D-6E8A-4147-A177-3AD203B41FA5}">
                      <a16:colId xmlns:a16="http://schemas.microsoft.com/office/drawing/2014/main" val="20000"/>
                    </a:ext>
                  </a:extLst>
                </a:gridCol>
                <a:gridCol w="5456666">
                  <a:extLst>
                    <a:ext uri="{9D8B030D-6E8A-4147-A177-3AD203B41FA5}">
                      <a16:colId xmlns:a16="http://schemas.microsoft.com/office/drawing/2014/main" val="20001"/>
                    </a:ext>
                  </a:extLst>
                </a:gridCol>
              </a:tblGrid>
              <a:tr h="1077290">
                <a:tc>
                  <a:txBody>
                    <a:bodyPr/>
                    <a:lstStyle/>
                    <a:p>
                      <a:r>
                        <a:rPr lang="en-US" altLang="en-US" sz="2000" b="1" dirty="0">
                          <a:solidFill>
                            <a:srgbClr val="626220"/>
                          </a:solidFill>
                        </a:rPr>
                        <a:t>Conservation </a:t>
                      </a:r>
                      <a:endParaRPr lang="en-GB" sz="2000" b="1" dirty="0">
                        <a:solidFill>
                          <a:srgbClr val="62622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90000"/>
                        </a:lnSpc>
                      </a:pPr>
                      <a:r>
                        <a:rPr lang="en-US" altLang="en-US" sz="2200" dirty="0"/>
                        <a:t>The idea that some characteristics of an object stay the same even though the object might change in appearance</a:t>
                      </a:r>
                      <a:endParaRPr lang="en-GB"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077290">
                <a:tc>
                  <a:txBody>
                    <a:bodyPr/>
                    <a:lstStyle/>
                    <a:p>
                      <a:r>
                        <a:rPr lang="en-US" altLang="en-US" sz="2000" b="1" dirty="0">
                          <a:solidFill>
                            <a:srgbClr val="626220"/>
                          </a:solidFill>
                        </a:rPr>
                        <a:t>Classification</a:t>
                      </a:r>
                      <a:endParaRPr lang="en-GB" sz="2000" b="1" dirty="0">
                        <a:solidFill>
                          <a:srgbClr val="62622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altLang="en-US" sz="2200" dirty="0"/>
                        <a:t>Coordinate several characteristics rather than focus on a single property of an object</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751138">
                <a:tc>
                  <a:txBody>
                    <a:bodyPr/>
                    <a:lstStyle/>
                    <a:p>
                      <a:r>
                        <a:rPr lang="en-US" altLang="en-US" sz="2000" b="1" dirty="0">
                          <a:solidFill>
                            <a:srgbClr val="626220"/>
                          </a:solidFill>
                        </a:rPr>
                        <a:t>Seriation</a:t>
                      </a:r>
                      <a:endParaRPr lang="en-GB" sz="2000" b="1" dirty="0">
                        <a:solidFill>
                          <a:srgbClr val="62622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altLang="en-US" sz="2200" dirty="0"/>
                        <a:t>Stimuli is ordered along some quantitative dimension</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968572">
                <a:tc>
                  <a:txBody>
                    <a:bodyPr/>
                    <a:lstStyle/>
                    <a:p>
                      <a:r>
                        <a:rPr lang="en-US" altLang="en-US" sz="2000" b="1" dirty="0">
                          <a:solidFill>
                            <a:srgbClr val="626220"/>
                          </a:solidFill>
                        </a:rPr>
                        <a:t>Transitivity</a:t>
                      </a:r>
                      <a:endParaRPr lang="en-GB" sz="2000" b="1" dirty="0">
                        <a:solidFill>
                          <a:srgbClr val="62622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80000"/>
                        </a:lnSpc>
                        <a:spcBef>
                          <a:spcPts val="0"/>
                        </a:spcBef>
                        <a:spcAft>
                          <a:spcPts val="0"/>
                        </a:spcAft>
                        <a:buClrTx/>
                        <a:buSzTx/>
                        <a:buFontTx/>
                        <a:buNone/>
                        <a:tabLst/>
                        <a:defRPr/>
                      </a:pPr>
                      <a:r>
                        <a:rPr lang="en-IN" altLang="en-US" sz="2200" dirty="0"/>
                        <a:t>Ability to reason about and logically combine relationships</a:t>
                      </a:r>
                      <a:r>
                        <a:rPr lang="en-IN" altLang="en-US" sz="2200" baseline="0" dirty="0"/>
                        <a:t> If </a:t>
                      </a:r>
                      <a:r>
                        <a:rPr lang="en-US" altLang="en-US" sz="2200" b="1" kern="0" dirty="0"/>
                        <a:t>A&gt;B </a:t>
                      </a:r>
                      <a:r>
                        <a:rPr lang="en-US" altLang="en-US" sz="2200" b="0" kern="0" dirty="0"/>
                        <a:t>and</a:t>
                      </a:r>
                      <a:r>
                        <a:rPr lang="en-US" altLang="en-US" sz="2200" b="1" kern="0" dirty="0"/>
                        <a:t> B&gt;C, </a:t>
                      </a:r>
                      <a:r>
                        <a:rPr lang="en-US" altLang="en-US" sz="2200" b="0" kern="0" dirty="0"/>
                        <a:t>then</a:t>
                      </a:r>
                      <a:r>
                        <a:rPr lang="en-US" altLang="en-US" sz="2200" b="1" kern="0" dirty="0"/>
                        <a:t> A&gt;C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Figure 2.13 - Classification</a:t>
            </a:r>
            <a:endParaRPr lang="en-IN" dirty="0"/>
          </a:p>
        </p:txBody>
      </p:sp>
      <p:sp>
        <p:nvSpPr>
          <p:cNvPr id="3" name="Content Placeholder 2"/>
          <p:cNvSpPr>
            <a:spLocks noGrp="1"/>
          </p:cNvSpPr>
          <p:nvPr>
            <p:ph sz="half" idx="1"/>
          </p:nvPr>
        </p:nvSpPr>
        <p:spPr>
          <a:xfrm>
            <a:off x="5683312" y="1857131"/>
            <a:ext cx="3201864" cy="3400661"/>
          </a:xfrm>
        </p:spPr>
        <p:txBody>
          <a:bodyPr/>
          <a:lstStyle/>
          <a:p>
            <a:pPr marL="0" indent="0" algn="ctr">
              <a:spcBef>
                <a:spcPts val="0"/>
              </a:spcBef>
              <a:buNone/>
            </a:pPr>
            <a:r>
              <a:rPr lang="en-US" altLang="en-US" sz="2400" dirty="0"/>
              <a:t>When shown a</a:t>
            </a:r>
            <a:r>
              <a:rPr lang="en-US" altLang="en-US" sz="2400" baseline="0" dirty="0"/>
              <a:t> </a:t>
            </a:r>
            <a:r>
              <a:rPr lang="en-US" altLang="en-US" sz="2400" dirty="0"/>
              <a:t>family tree of four</a:t>
            </a:r>
            <a:r>
              <a:rPr lang="en-US" altLang="en-US" sz="2400" baseline="0" dirty="0"/>
              <a:t> </a:t>
            </a:r>
            <a:r>
              <a:rPr lang="en-US" altLang="en-US" sz="2400" dirty="0"/>
              <a:t>generations, the </a:t>
            </a:r>
            <a:r>
              <a:rPr lang="en-US" altLang="en-US" sz="2400" b="1" dirty="0"/>
              <a:t>concrete operational</a:t>
            </a:r>
            <a:r>
              <a:rPr lang="en-US" altLang="en-US" sz="2400" b="1" baseline="0" dirty="0"/>
              <a:t> </a:t>
            </a:r>
            <a:r>
              <a:rPr lang="en-US" altLang="en-US" sz="2400" b="1" dirty="0"/>
              <a:t>child</a:t>
            </a:r>
            <a:r>
              <a:rPr lang="en-US" altLang="en-US" sz="2400" dirty="0"/>
              <a:t> can classify</a:t>
            </a:r>
          </a:p>
          <a:p>
            <a:pPr marL="0" indent="0" algn="ctr">
              <a:spcBef>
                <a:spcPts val="0"/>
              </a:spcBef>
              <a:buNone/>
            </a:pPr>
            <a:r>
              <a:rPr lang="en-US" altLang="en-US" sz="2400" dirty="0"/>
              <a:t>the members vertically, </a:t>
            </a:r>
          </a:p>
          <a:p>
            <a:pPr marL="0" indent="0" algn="ctr">
              <a:spcBef>
                <a:spcPts val="0"/>
              </a:spcBef>
              <a:buNone/>
            </a:pPr>
            <a:r>
              <a:rPr lang="en-US" altLang="en-US" sz="2400" dirty="0"/>
              <a:t>horizontally,</a:t>
            </a:r>
            <a:r>
              <a:rPr lang="en-US" altLang="en-US" sz="2400" baseline="0" dirty="0"/>
              <a:t> </a:t>
            </a:r>
            <a:r>
              <a:rPr lang="en-US" altLang="en-US" sz="2400" dirty="0"/>
              <a:t>and obliquely.</a:t>
            </a:r>
          </a:p>
        </p:txBody>
      </p:sp>
      <p:pic>
        <p:nvPicPr>
          <p:cNvPr id="5" name="Picture 4" descr="The image shows a family tree of four generations. The generations can be classified based on vertical, horizontal, and oblique levels.">
            <a:extLst>
              <a:ext uri="{FF2B5EF4-FFF2-40B4-BE49-F238E27FC236}">
                <a16:creationId xmlns:a16="http://schemas.microsoft.com/office/drawing/2014/main" id="{DE0F73F6-53F4-49BB-9A07-A99080DAB56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846" t="25641" r="38377" b="19795"/>
          <a:stretch/>
        </p:blipFill>
        <p:spPr>
          <a:xfrm>
            <a:off x="717452" y="1758462"/>
            <a:ext cx="4917350" cy="3742006"/>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1125920" y="304800"/>
            <a:ext cx="7292866" cy="1138075"/>
          </a:xfrm>
        </p:spPr>
        <p:txBody>
          <a:bodyPr/>
          <a:lstStyle/>
          <a:p>
            <a:r>
              <a:rPr lang="en-US" altLang="en-US" dirty="0"/>
              <a:t>Piaget’s Formal Operational Stage</a:t>
            </a:r>
            <a:endParaRPr lang="en-GB" dirty="0"/>
          </a:p>
        </p:txBody>
      </p:sp>
      <p:sp>
        <p:nvSpPr>
          <p:cNvPr id="2" name="Content Placeholder 2"/>
          <p:cNvSpPr>
            <a:spLocks noGrp="1"/>
          </p:cNvSpPr>
          <p:nvPr>
            <p:ph idx="1"/>
          </p:nvPr>
        </p:nvSpPr>
        <p:spPr>
          <a:xfrm>
            <a:off x="990600" y="1801813"/>
            <a:ext cx="7543801" cy="3250121"/>
          </a:xfrm>
          <a:solidFill>
            <a:srgbClr val="E5CC7F"/>
          </a:solidFill>
          <a:ln w="31750">
            <a:solidFill>
              <a:srgbClr val="999933"/>
            </a:solidFill>
          </a:ln>
        </p:spPr>
        <p:txBody>
          <a:bodyPr/>
          <a:lstStyle/>
          <a:p>
            <a:pPr eaLnBrk="1" hangingPunct="1">
              <a:buNone/>
            </a:pPr>
            <a:r>
              <a:rPr lang="en-US" altLang="en-US" sz="2800" b="1" dirty="0"/>
              <a:t>Hypothetical-deductive reasoning: </a:t>
            </a:r>
            <a:r>
              <a:rPr lang="en-US" altLang="en-US" sz="2400" dirty="0"/>
              <a:t>Adolescents can develop hypotheses about ways to solve problems and </a:t>
            </a:r>
            <a:r>
              <a:rPr lang="en-US" altLang="en-US" sz="2400" i="1" dirty="0"/>
              <a:t>systematically</a:t>
            </a:r>
            <a:r>
              <a:rPr lang="en-US" altLang="en-US" sz="2400" dirty="0"/>
              <a:t> reach a conclusion</a:t>
            </a:r>
          </a:p>
          <a:p>
            <a:pPr eaLnBrk="1" hangingPunct="1">
              <a:spcBef>
                <a:spcPts val="1344"/>
              </a:spcBef>
              <a:buNone/>
            </a:pPr>
            <a:r>
              <a:rPr lang="en-US" altLang="en-US" sz="2800" dirty="0"/>
              <a:t>Adolescent egocentrism</a:t>
            </a:r>
            <a:r>
              <a:rPr lang="en-US" altLang="en-US" sz="2800" b="1" dirty="0"/>
              <a:t> </a:t>
            </a:r>
            <a:r>
              <a:rPr lang="en-US" altLang="en-US" sz="3600" dirty="0"/>
              <a:t>- </a:t>
            </a:r>
            <a:r>
              <a:rPr lang="en-US" altLang="en-US" sz="2400" dirty="0"/>
              <a:t>Heightened self-consciousness and a sense of personal uniqueness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949325" y="268288"/>
            <a:ext cx="7254875" cy="1150937"/>
          </a:xfrm>
        </p:spPr>
        <p:txBody>
          <a:bodyPr/>
          <a:lstStyle/>
          <a:p>
            <a:pPr eaLnBrk="1" hangingPunct="1"/>
            <a:r>
              <a:rPr lang="en-US" altLang="en-US" sz="3200" i="1" dirty="0">
                <a:solidFill>
                  <a:srgbClr val="626220"/>
                </a:solidFill>
              </a:rPr>
              <a:t>Best Practices and Strategies: Working with Formal Operational Thinkers</a:t>
            </a:r>
            <a:endParaRPr lang="en-US" altLang="en-US" sz="3200" dirty="0">
              <a:solidFill>
                <a:srgbClr val="626220"/>
              </a:solidFill>
            </a:endParaRPr>
          </a:p>
        </p:txBody>
      </p:sp>
      <p:sp>
        <p:nvSpPr>
          <p:cNvPr id="36867" name="Content Placeholder 2"/>
          <p:cNvSpPr>
            <a:spLocks noGrp="1"/>
          </p:cNvSpPr>
          <p:nvPr>
            <p:ph idx="1"/>
          </p:nvPr>
        </p:nvSpPr>
        <p:spPr>
          <a:xfrm>
            <a:off x="949325" y="1624013"/>
            <a:ext cx="7661275" cy="4872037"/>
          </a:xfrm>
        </p:spPr>
        <p:txBody>
          <a:bodyPr/>
          <a:lstStyle/>
          <a:p>
            <a:pPr marL="514350" indent="-514350" eaLnBrk="1" hangingPunct="1">
              <a:buClr>
                <a:srgbClr val="826200"/>
              </a:buClr>
              <a:buSzPct val="100000"/>
              <a:buFont typeface="+mj-lt"/>
              <a:buAutoNum type="arabicPeriod"/>
            </a:pPr>
            <a:r>
              <a:rPr lang="en-US" altLang="en-US" sz="2800" dirty="0"/>
              <a:t>Realize many adolescents are not fully formal operational thinkers </a:t>
            </a:r>
          </a:p>
          <a:p>
            <a:pPr marL="514350" indent="-514350" eaLnBrk="1" hangingPunct="1">
              <a:buClr>
                <a:srgbClr val="826200"/>
              </a:buClr>
              <a:buSzPct val="100000"/>
              <a:buFont typeface="+mj-lt"/>
              <a:buAutoNum type="arabicPeriod"/>
            </a:pPr>
            <a:r>
              <a:rPr lang="en-US" altLang="en-US" sz="2800" dirty="0"/>
              <a:t>Propose a problem and invite students to form hypotheses about possible solutions</a:t>
            </a:r>
          </a:p>
          <a:p>
            <a:pPr marL="514350" indent="-514350" eaLnBrk="1" hangingPunct="1">
              <a:buClr>
                <a:srgbClr val="826200"/>
              </a:buClr>
              <a:buSzPct val="100000"/>
              <a:buFont typeface="+mj-lt"/>
              <a:buAutoNum type="arabicPeriod"/>
            </a:pPr>
            <a:r>
              <a:rPr lang="en-US" altLang="en-US" sz="2800" dirty="0"/>
              <a:t>Present a problem and suggest several ways it might be approached</a:t>
            </a:r>
          </a:p>
          <a:p>
            <a:pPr marL="514350" indent="-514350" eaLnBrk="1" hangingPunct="1">
              <a:buClr>
                <a:srgbClr val="826200"/>
              </a:buClr>
              <a:buSzPct val="100000"/>
              <a:buFont typeface="+mj-lt"/>
              <a:buAutoNum type="arabicPeriod"/>
            </a:pPr>
            <a:r>
              <a:rPr lang="en-US" altLang="en-US" sz="2800" dirty="0"/>
              <a:t>Develop projects and investigations for students to carry out</a:t>
            </a:r>
          </a:p>
          <a:p>
            <a:pPr marL="514350" indent="-514350" eaLnBrk="1" hangingPunct="1">
              <a:buClr>
                <a:srgbClr val="826200"/>
              </a:buClr>
              <a:buSzPct val="100000"/>
              <a:buFont typeface="+mj-lt"/>
              <a:buAutoNum type="arabicPeriod"/>
            </a:pPr>
            <a:r>
              <a:rPr lang="en-US" altLang="en-US" sz="2800" dirty="0"/>
              <a:t>Encourage students to create hierarchical outlines </a:t>
            </a:r>
            <a:r>
              <a:rPr lang="en-IN" altLang="en-US" sz="2800" dirty="0"/>
              <a:t>when writing papers</a:t>
            </a:r>
            <a:endParaRPr lang="en-US" altLang="en-US" sz="28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900" y="557048"/>
            <a:ext cx="7099300" cy="686133"/>
          </a:xfrm>
        </p:spPr>
        <p:txBody>
          <a:bodyPr/>
          <a:lstStyle/>
          <a:p>
            <a:r>
              <a:rPr lang="en-US" altLang="en-US" dirty="0"/>
              <a:t>Criticisms of Piaget’s Theory</a:t>
            </a:r>
            <a:endParaRPr lang="en-GB" dirty="0"/>
          </a:p>
        </p:txBody>
      </p:sp>
      <p:sp>
        <p:nvSpPr>
          <p:cNvPr id="3" name="Content Placeholder 2"/>
          <p:cNvSpPr>
            <a:spLocks noGrp="1"/>
          </p:cNvSpPr>
          <p:nvPr>
            <p:ph idx="1"/>
          </p:nvPr>
        </p:nvSpPr>
        <p:spPr>
          <a:xfrm>
            <a:off x="949325" y="1788696"/>
            <a:ext cx="7661275" cy="2396836"/>
          </a:xfrm>
        </p:spPr>
        <p:txBody>
          <a:bodyPr/>
          <a:lstStyle/>
          <a:p>
            <a:pPr marL="0" indent="0" eaLnBrk="1" hangingPunct="1">
              <a:spcAft>
                <a:spcPts val="1500"/>
              </a:spcAft>
              <a:buSzPct val="65000"/>
              <a:buNone/>
            </a:pPr>
            <a:r>
              <a:rPr lang="en-US" altLang="en-US" sz="2800" dirty="0"/>
              <a:t>Estimates of children’s competence</a:t>
            </a:r>
            <a:r>
              <a:rPr lang="en-US" altLang="en-US" sz="2800" b="1" dirty="0"/>
              <a:t>:</a:t>
            </a:r>
            <a:r>
              <a:rPr lang="en-US" altLang="en-US" sz="2800" dirty="0"/>
              <a:t> </a:t>
            </a:r>
            <a:r>
              <a:rPr lang="en-US" altLang="en-US" sz="2400" dirty="0"/>
              <a:t>Some cognitive abilities emerge earlier, others later</a:t>
            </a:r>
          </a:p>
          <a:p>
            <a:pPr marL="0" indent="0" eaLnBrk="1" hangingPunct="1">
              <a:spcBef>
                <a:spcPts val="0"/>
              </a:spcBef>
              <a:spcAft>
                <a:spcPts val="1500"/>
              </a:spcAft>
              <a:buSzPct val="65000"/>
              <a:buNone/>
            </a:pPr>
            <a:r>
              <a:rPr lang="en-US" altLang="en-US" sz="2800" dirty="0"/>
              <a:t>Stages: </a:t>
            </a:r>
            <a:r>
              <a:rPr lang="en-US" altLang="en-US" sz="2400" dirty="0"/>
              <a:t>Thought to be unitary structures</a:t>
            </a:r>
          </a:p>
          <a:p>
            <a:pPr marL="439738" lvl="1" eaLnBrk="1" hangingPunct="1">
              <a:spcBef>
                <a:spcPts val="0"/>
              </a:spcBef>
              <a:buClr>
                <a:srgbClr val="626220"/>
              </a:buClr>
              <a:buSzPct val="100000"/>
              <a:buFont typeface="Arial" panose="020B0604020202020204" pitchFamily="34" charset="0"/>
              <a:buChar char="•"/>
            </a:pPr>
            <a:r>
              <a:rPr lang="en-US" altLang="en-US" sz="2400" dirty="0"/>
              <a:t>Some concrete operational concepts do not appear at same time</a:t>
            </a:r>
          </a:p>
        </p:txBody>
      </p:sp>
      <p:sp>
        <p:nvSpPr>
          <p:cNvPr id="4" name="Content Placeholder 5"/>
          <p:cNvSpPr>
            <a:spLocks noGrp="1"/>
          </p:cNvSpPr>
          <p:nvPr>
            <p:ph sz="quarter" idx="11"/>
          </p:nvPr>
        </p:nvSpPr>
        <p:spPr>
          <a:xfrm>
            <a:off x="955970" y="4265742"/>
            <a:ext cx="7851145" cy="2325652"/>
          </a:xfrm>
        </p:spPr>
        <p:txBody>
          <a:bodyPr/>
          <a:lstStyle/>
          <a:p>
            <a:pPr marL="0" indent="0" eaLnBrk="1" hangingPunct="1">
              <a:spcAft>
                <a:spcPts val="1500"/>
              </a:spcAft>
              <a:buSzPct val="65000"/>
              <a:buNone/>
            </a:pPr>
            <a:r>
              <a:rPr lang="en-US" altLang="en-US" sz="2800" dirty="0"/>
              <a:t>Training children to reason at a higher level: P</a:t>
            </a:r>
            <a:r>
              <a:rPr lang="en-US" altLang="en-US" sz="2400" dirty="0"/>
              <a:t>iaget argued that training is ineffective unless the child is at a maturational transition point </a:t>
            </a:r>
          </a:p>
          <a:p>
            <a:pPr marL="0" indent="0" eaLnBrk="1" hangingPunct="1">
              <a:spcBef>
                <a:spcPts val="0"/>
              </a:spcBef>
              <a:buSzPct val="65000"/>
              <a:buNone/>
            </a:pPr>
            <a:r>
              <a:rPr lang="en-US" altLang="en-US" sz="2800" dirty="0"/>
              <a:t>Culture and education</a:t>
            </a:r>
            <a:r>
              <a:rPr lang="en-US" altLang="en-US" sz="2800" b="1" dirty="0"/>
              <a:t>:</a:t>
            </a:r>
            <a:r>
              <a:rPr lang="en-US" altLang="en-US" sz="2800" dirty="0"/>
              <a:t> </a:t>
            </a:r>
            <a:r>
              <a:rPr lang="en-US" altLang="en-US" sz="2400" dirty="0"/>
              <a:t>Stronger influence on a child’s development than Piaget envisioned</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4852" y="420414"/>
            <a:ext cx="7099300" cy="1043481"/>
          </a:xfrm>
        </p:spPr>
        <p:txBody>
          <a:bodyPr/>
          <a:lstStyle/>
          <a:p>
            <a:r>
              <a:rPr lang="en-US" altLang="en-US" dirty="0"/>
              <a:t>Vygotsky’s Theory</a:t>
            </a:r>
            <a:endParaRPr lang="en-GB" dirty="0"/>
          </a:p>
        </p:txBody>
      </p:sp>
      <p:sp>
        <p:nvSpPr>
          <p:cNvPr id="6" name="Content Placeholder 5"/>
          <p:cNvSpPr>
            <a:spLocks noGrp="1"/>
          </p:cNvSpPr>
          <p:nvPr>
            <p:ph sz="quarter" idx="11"/>
          </p:nvPr>
        </p:nvSpPr>
        <p:spPr>
          <a:xfrm>
            <a:off x="3581400" y="1471515"/>
            <a:ext cx="5204460" cy="4620775"/>
          </a:xfrm>
        </p:spPr>
        <p:txBody>
          <a:bodyPr/>
          <a:lstStyle/>
          <a:p>
            <a:pPr marL="457200" indent="-457200" eaLnBrk="1" hangingPunct="1">
              <a:lnSpc>
                <a:spcPct val="90000"/>
              </a:lnSpc>
            </a:pPr>
            <a:r>
              <a:rPr lang="en-US" altLang="en-US" sz="2400" b="1" dirty="0"/>
              <a:t>Zone of proximal development: </a:t>
            </a:r>
            <a:r>
              <a:rPr lang="en-US" altLang="en-US" sz="2400" dirty="0"/>
              <a:t>Range of tasks that are too difficult for a child to master alone</a:t>
            </a:r>
          </a:p>
          <a:p>
            <a:pPr marL="441325" indent="-441325" eaLnBrk="1" hangingPunct="1">
              <a:lnSpc>
                <a:spcPct val="90000"/>
              </a:lnSpc>
            </a:pPr>
            <a:r>
              <a:rPr lang="en-US" altLang="en-US" sz="2400" dirty="0"/>
              <a:t>	Can be learned with guidance and assistance of adults or more skilled children</a:t>
            </a:r>
          </a:p>
          <a:p>
            <a:pPr marL="452438" indent="-452438" eaLnBrk="1" hangingPunct="1">
              <a:lnSpc>
                <a:spcPct val="90000"/>
              </a:lnSpc>
            </a:pPr>
            <a:r>
              <a:rPr lang="en-US" altLang="en-US" sz="2400" b="1" dirty="0"/>
              <a:t>Scaffolding: </a:t>
            </a:r>
            <a:r>
              <a:rPr lang="en-US" altLang="en-US" sz="2400" dirty="0"/>
              <a:t>Teacher adjusts the level of support as performance varies</a:t>
            </a:r>
            <a:endParaRPr lang="en-US" altLang="en-US" sz="2400" b="1" dirty="0"/>
          </a:p>
          <a:p>
            <a:pPr eaLnBrk="1" hangingPunct="1">
              <a:lnSpc>
                <a:spcPct val="90000"/>
              </a:lnSpc>
            </a:pPr>
            <a:r>
              <a:rPr lang="en-US" altLang="en-US" sz="2400" b="1" dirty="0"/>
              <a:t>Language and thought:</a:t>
            </a:r>
          </a:p>
          <a:p>
            <a:pPr marL="885825" lvl="1" indent="-438150" eaLnBrk="1" hangingPunct="1">
              <a:lnSpc>
                <a:spcPct val="90000"/>
              </a:lnSpc>
              <a:spcBef>
                <a:spcPct val="0"/>
              </a:spcBef>
              <a:spcAft>
                <a:spcPct val="20000"/>
              </a:spcAft>
              <a:buClr>
                <a:schemeClr val="tx1"/>
              </a:buClr>
            </a:pPr>
            <a:r>
              <a:rPr lang="en-US" altLang="en-US" sz="2400" dirty="0"/>
              <a:t>Develop independently of each other and then merge</a:t>
            </a:r>
          </a:p>
          <a:p>
            <a:pPr lvl="1" eaLnBrk="1" hangingPunct="1">
              <a:lnSpc>
                <a:spcPct val="90000"/>
              </a:lnSpc>
              <a:spcBef>
                <a:spcPct val="0"/>
              </a:spcBef>
              <a:spcAft>
                <a:spcPct val="20000"/>
              </a:spcAft>
              <a:buClr>
                <a:schemeClr val="tx1"/>
              </a:buClr>
            </a:pPr>
            <a:r>
              <a:rPr lang="en-US" altLang="en-US" sz="2400" dirty="0"/>
              <a:t>Have external or social origins</a:t>
            </a:r>
          </a:p>
        </p:txBody>
      </p:sp>
      <p:pic>
        <p:nvPicPr>
          <p:cNvPr id="20" name="Picture 40"/>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836613" y="1831975"/>
            <a:ext cx="2586037" cy="3814763"/>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1104900" y="391886"/>
            <a:ext cx="7099300" cy="1103539"/>
          </a:xfrm>
        </p:spPr>
        <p:txBody>
          <a:bodyPr/>
          <a:lstStyle/>
          <a:p>
            <a:pPr eaLnBrk="1" hangingPunct="1"/>
            <a:r>
              <a:rPr lang="en-US" altLang="en-US" dirty="0"/>
              <a:t>Connecting with Teachers</a:t>
            </a:r>
          </a:p>
        </p:txBody>
      </p:sp>
      <p:sp>
        <p:nvSpPr>
          <p:cNvPr id="2" name="Content Placeholder 1"/>
          <p:cNvSpPr>
            <a:spLocks noGrp="1"/>
          </p:cNvSpPr>
          <p:nvPr>
            <p:ph sz="quarter" idx="11"/>
          </p:nvPr>
        </p:nvSpPr>
        <p:spPr>
          <a:xfrm>
            <a:off x="952500" y="1692443"/>
            <a:ext cx="7251700" cy="4291261"/>
          </a:xfrm>
        </p:spPr>
        <p:txBody>
          <a:bodyPr/>
          <a:lstStyle/>
          <a:p>
            <a:pPr>
              <a:spcAft>
                <a:spcPts val="1500"/>
              </a:spcAft>
            </a:pPr>
            <a:r>
              <a:rPr lang="en-US" altLang="en-US" sz="2800" dirty="0"/>
              <a:t>Donene Polson’s classroom reflects Vygotsky’s emphasis on the importance of collaboration among a community of learners</a:t>
            </a:r>
          </a:p>
          <a:p>
            <a:pPr eaLnBrk="1" hangingPunct="1">
              <a:spcAft>
                <a:spcPts val="1500"/>
              </a:spcAft>
            </a:pPr>
            <a:r>
              <a:rPr lang="en-US" altLang="en-US" sz="2800" dirty="0"/>
              <a:t>Students, teachers, and parents work as a community to help students learn</a:t>
            </a:r>
          </a:p>
          <a:p>
            <a:pPr marL="439738" lvl="1" indent="-439738" eaLnBrk="1" hangingPunct="1">
              <a:buClr>
                <a:srgbClr val="626220"/>
              </a:buClr>
              <a:buSzPct val="100000"/>
              <a:buFont typeface="Arial" panose="020B0604020202020204" pitchFamily="34" charset="0"/>
              <a:buChar char="•"/>
            </a:pPr>
            <a:r>
              <a:rPr lang="en-US" altLang="en-US" sz="2400" dirty="0"/>
              <a:t>Many students tell Donene that experiences in her classroom contributed to their development and learning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altLang="en-US" dirty="0"/>
              <a:t>Figure 2.14 - Vygotsky’s Zone of Proximal Development</a:t>
            </a:r>
            <a:endParaRPr lang="en-IN" dirty="0"/>
          </a:p>
        </p:txBody>
      </p:sp>
      <p:pic>
        <p:nvPicPr>
          <p:cNvPr id="6" name="Picture 5">
            <a:extLst>
              <a:ext uri="{FF2B5EF4-FFF2-40B4-BE49-F238E27FC236}">
                <a16:creationId xmlns:a16="http://schemas.microsoft.com/office/drawing/2014/main" id="{05D9D10C-508C-4CF4-8001-A9A529D191F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803" t="21805" r="15915" b="4600"/>
          <a:stretch/>
        </p:blipFill>
        <p:spPr>
          <a:xfrm>
            <a:off x="2176530" y="1495425"/>
            <a:ext cx="5512157" cy="5047044"/>
          </a:xfrm>
          <a:prstGeom prst="rect">
            <a:avLst/>
          </a:prstGeom>
        </p:spPr>
      </p:pic>
      <p:sp>
        <p:nvSpPr>
          <p:cNvPr id="4" name="Content Placeholder 2">
            <a:extLst>
              <a:ext uri="{FF2B5EF4-FFF2-40B4-BE49-F238E27FC236}">
                <a16:creationId xmlns:a16="http://schemas.microsoft.com/office/drawing/2014/main" id="{23062079-14BF-4AFA-B1BA-2A91584CD1A2}"/>
              </a:ext>
            </a:extLst>
          </p:cNvPr>
          <p:cNvSpPr>
            <a:spLocks noGrp="1"/>
          </p:cNvSpPr>
          <p:nvPr>
            <p:ph idx="1"/>
          </p:nvPr>
        </p:nvSpPr>
        <p:spPr>
          <a:xfrm>
            <a:off x="7162800" y="6242959"/>
            <a:ext cx="1981200" cy="255814"/>
          </a:xfrm>
        </p:spPr>
        <p:txBody>
          <a:bodyPr/>
          <a:lstStyle/>
          <a:p>
            <a:pPr marL="0" lvl="0" indent="0" algn="r">
              <a:buClr>
                <a:srgbClr val="CC9900"/>
              </a:buClr>
              <a:buNone/>
            </a:pPr>
            <a:r>
              <a:rPr lang="en-US" sz="1200" dirty="0">
                <a:solidFill>
                  <a:srgbClr val="292929"/>
                </a:solidFill>
                <a:cs typeface="Calibri" panose="020F0502020204030204" pitchFamily="34" charset="0"/>
                <a:hlinkClick r:id="rId4" action="ppaction://hlinksldjump"/>
              </a:rPr>
              <a:t>Jump to long description</a:t>
            </a:r>
            <a:endParaRPr lang="en-US" sz="1200" dirty="0">
              <a:solidFill>
                <a:srgbClr val="292929"/>
              </a:solidFill>
              <a:cs typeface="Calibri" panose="020F0502020204030204"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pPr eaLnBrk="1" hangingPunct="1"/>
            <a:r>
              <a:rPr lang="en-US" altLang="en-US" dirty="0"/>
              <a:t>Comparison: Piaget’s and Vygotsky’s Theories</a:t>
            </a:r>
          </a:p>
        </p:txBody>
      </p:sp>
      <p:sp>
        <p:nvSpPr>
          <p:cNvPr id="47107" name="Content Placeholder 2"/>
          <p:cNvSpPr>
            <a:spLocks noGrp="1"/>
          </p:cNvSpPr>
          <p:nvPr>
            <p:ph idx="1"/>
          </p:nvPr>
        </p:nvSpPr>
        <p:spPr>
          <a:xfrm>
            <a:off x="709613" y="1717675"/>
            <a:ext cx="7439775" cy="4522704"/>
          </a:xfrm>
        </p:spPr>
        <p:txBody>
          <a:bodyPr/>
          <a:lstStyle/>
          <a:p>
            <a:pPr marL="0" indent="0" eaLnBrk="1" hangingPunct="1">
              <a:spcAft>
                <a:spcPts val="1500"/>
              </a:spcAft>
              <a:buNone/>
            </a:pPr>
            <a:r>
              <a:rPr lang="en-US" altLang="en-US" dirty="0"/>
              <a:t>Piaget and Vygotsky’s theories</a:t>
            </a:r>
          </a:p>
          <a:p>
            <a:pPr marL="439738" lvl="1" eaLnBrk="1" hangingPunct="1">
              <a:buClr>
                <a:srgbClr val="626220"/>
              </a:buClr>
              <a:buSzPct val="100000"/>
              <a:buFont typeface="Arial" panose="020B0604020202020204" pitchFamily="34" charset="0"/>
              <a:buChar char="•"/>
            </a:pPr>
            <a:r>
              <a:rPr lang="en-US" altLang="en-US" dirty="0"/>
              <a:t>Both are constructivist</a:t>
            </a:r>
          </a:p>
          <a:p>
            <a:pPr marL="439738" lvl="1" eaLnBrk="1" hangingPunct="1">
              <a:buClr>
                <a:srgbClr val="626220"/>
              </a:buClr>
              <a:buSzPct val="100000"/>
              <a:buFont typeface="Arial" panose="020B0604020202020204" pitchFamily="34" charset="0"/>
              <a:buChar char="•"/>
            </a:pPr>
            <a:r>
              <a:rPr lang="en-US" altLang="en-US" dirty="0"/>
              <a:t>Vygotsky’s </a:t>
            </a:r>
            <a:r>
              <a:rPr lang="en-US" altLang="en-US" b="1" dirty="0"/>
              <a:t>social constructivist approach</a:t>
            </a:r>
            <a:r>
              <a:rPr lang="en-US" altLang="en-US" dirty="0"/>
              <a:t> emphasizes the social contexts of learning and the construction of knowledge through social interaction</a:t>
            </a:r>
          </a:p>
          <a:p>
            <a:pPr marL="439738" lvl="1" eaLnBrk="1" hangingPunct="1">
              <a:buClr>
                <a:srgbClr val="626220"/>
              </a:buClr>
              <a:buSzPct val="100000"/>
              <a:buFont typeface="Arial" panose="020B0604020202020204" pitchFamily="34" charset="0"/>
              <a:buChar char="•"/>
            </a:pPr>
            <a:r>
              <a:rPr lang="en-US" altLang="en-US" dirty="0"/>
              <a:t>Piaget focuses on the individual; Vygotsky focuses on collaboration, social interaction, and sociocultural activity</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pPr eaLnBrk="1" hangingPunct="1"/>
            <a:r>
              <a:rPr lang="en-US" altLang="en-US" dirty="0"/>
              <a:t>Criticism of Vygotsky’s Theory</a:t>
            </a:r>
          </a:p>
        </p:txBody>
      </p:sp>
      <p:sp>
        <p:nvSpPr>
          <p:cNvPr id="48131" name="Content Placeholder 2"/>
          <p:cNvSpPr>
            <a:spLocks noGrp="1"/>
          </p:cNvSpPr>
          <p:nvPr>
            <p:ph idx="1"/>
          </p:nvPr>
        </p:nvSpPr>
        <p:spPr>
          <a:xfrm>
            <a:off x="488950" y="1765301"/>
            <a:ext cx="8121650" cy="3873500"/>
          </a:xfrm>
        </p:spPr>
        <p:txBody>
          <a:bodyPr/>
          <a:lstStyle/>
          <a:p>
            <a:pPr eaLnBrk="1" hangingPunct="1">
              <a:buClr>
                <a:srgbClr val="826200"/>
              </a:buClr>
              <a:buSzPct val="100000"/>
              <a:buFont typeface="Arial" panose="020B0604020202020204" pitchFamily="34" charset="0"/>
              <a:buChar char="•"/>
            </a:pPr>
            <a:r>
              <a:rPr lang="en-US" altLang="en-US" sz="2800" dirty="0"/>
              <a:t>Not specific enough about age-related changes</a:t>
            </a:r>
          </a:p>
          <a:p>
            <a:pPr eaLnBrk="1" hangingPunct="1">
              <a:buClr>
                <a:srgbClr val="826200"/>
              </a:buClr>
              <a:buSzPct val="100000"/>
              <a:buFont typeface="Arial" panose="020B0604020202020204" pitchFamily="34" charset="0"/>
              <a:buChar char="•"/>
            </a:pPr>
            <a:r>
              <a:rPr lang="en-US" altLang="en-US" sz="2800" dirty="0"/>
              <a:t>Did not adequately describe how changes in socioemotional capabilities contribute to cognitive development </a:t>
            </a:r>
          </a:p>
          <a:p>
            <a:pPr eaLnBrk="1" hangingPunct="1">
              <a:buClr>
                <a:srgbClr val="826200"/>
              </a:buClr>
              <a:buSzPct val="100000"/>
              <a:buFont typeface="Arial" panose="020B0604020202020204" pitchFamily="34" charset="0"/>
              <a:buChar char="•"/>
            </a:pPr>
            <a:r>
              <a:rPr lang="en-US" altLang="en-US" sz="2800" dirty="0"/>
              <a:t>Overemphasized the role of language in thinking</a:t>
            </a:r>
          </a:p>
          <a:p>
            <a:pPr eaLnBrk="1" hangingPunct="1">
              <a:buClr>
                <a:srgbClr val="826200"/>
              </a:buClr>
              <a:buSzPct val="100000"/>
              <a:buFont typeface="Arial" panose="020B0604020202020204" pitchFamily="34" charset="0"/>
              <a:buChar char="•"/>
            </a:pPr>
            <a:r>
              <a:rPr lang="en-US" altLang="en-US" sz="2800" dirty="0"/>
              <a:t>Emphasis on collaboration and guidance had potential pitfalls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altLang="en-US" dirty="0"/>
              <a:t>Cognitive and Language Development, 3</a:t>
            </a:r>
            <a:endParaRPr lang="en-GB" dirty="0"/>
          </a:p>
        </p:txBody>
      </p:sp>
      <p:pic>
        <p:nvPicPr>
          <p:cNvPr id="5" name="Picture 4">
            <a:extLst>
              <a:ext uri="{FF2B5EF4-FFF2-40B4-BE49-F238E27FC236}">
                <a16:creationId xmlns:a16="http://schemas.microsoft.com/office/drawing/2014/main" id="{A7F6B86D-D13B-4C96-9FDC-4FBBADB9F4F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462" t="26051" r="3538" b="13308"/>
          <a:stretch/>
        </p:blipFill>
        <p:spPr>
          <a:xfrm>
            <a:off x="407963" y="1786597"/>
            <a:ext cx="8412480" cy="4158748"/>
          </a:xfrm>
          <a:prstGeom prst="rect">
            <a:avLst/>
          </a:prstGeom>
        </p:spPr>
      </p:pic>
      <p:sp>
        <p:nvSpPr>
          <p:cNvPr id="6" name="Content Placeholder 4">
            <a:extLst>
              <a:ext uri="{FF2B5EF4-FFF2-40B4-BE49-F238E27FC236}">
                <a16:creationId xmlns:a16="http://schemas.microsoft.com/office/drawing/2014/main" id="{D2CDDE35-4269-4ED0-AEE8-56EA69FC0232}"/>
              </a:ext>
            </a:extLst>
          </p:cNvPr>
          <p:cNvSpPr>
            <a:spLocks noGrp="1"/>
          </p:cNvSpPr>
          <p:nvPr>
            <p:ph sz="quarter" idx="11"/>
          </p:nvPr>
        </p:nvSpPr>
        <p:spPr>
          <a:xfrm>
            <a:off x="6596743" y="5992497"/>
            <a:ext cx="1977571" cy="293007"/>
          </a:xfrm>
        </p:spPr>
        <p:txBody>
          <a:bodyPr/>
          <a:lstStyle/>
          <a:p>
            <a:pPr marL="0" lvl="0" indent="0" algn="r">
              <a:buClr>
                <a:srgbClr val="CC9900"/>
              </a:buClr>
              <a:buNone/>
            </a:pPr>
            <a:r>
              <a:rPr lang="en-US" sz="1200" dirty="0">
                <a:solidFill>
                  <a:srgbClr val="292929"/>
                </a:solidFill>
                <a:cs typeface="Calibri" panose="020F0502020204030204" pitchFamily="34" charset="0"/>
                <a:hlinkClick r:id="rId4" action="ppaction://hlinksldjump"/>
              </a:rPr>
              <a:t>Jump to long description</a:t>
            </a:r>
            <a:endParaRPr lang="en-US" sz="1200" dirty="0">
              <a:solidFill>
                <a:srgbClr val="292929"/>
              </a:solidFill>
              <a:cs typeface="Calibri" panose="020F0502020204030204"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4996" y="185137"/>
            <a:ext cx="7099300" cy="1179664"/>
          </a:xfrm>
        </p:spPr>
        <p:txBody>
          <a:bodyPr/>
          <a:lstStyle/>
          <a:p>
            <a:r>
              <a:rPr lang="en-US" altLang="en-US" sz="4000" dirty="0"/>
              <a:t>Language</a:t>
            </a:r>
            <a:endParaRPr lang="en-GB" sz="4000" dirty="0"/>
          </a:p>
        </p:txBody>
      </p:sp>
      <p:sp>
        <p:nvSpPr>
          <p:cNvPr id="24" name="Content Placeholder 12"/>
          <p:cNvSpPr>
            <a:spLocks noGrp="1"/>
          </p:cNvSpPr>
          <p:nvPr>
            <p:ph sz="quarter" idx="21"/>
          </p:nvPr>
        </p:nvSpPr>
        <p:spPr>
          <a:xfrm>
            <a:off x="1206969" y="1530350"/>
            <a:ext cx="6791315" cy="743763"/>
          </a:xfrm>
          <a:solidFill>
            <a:srgbClr val="CCCC99"/>
          </a:solidFill>
          <a:ln w="9525">
            <a:solidFill>
              <a:srgbClr val="808080"/>
            </a:solidFill>
          </a:ln>
        </p:spPr>
        <p:txBody>
          <a:bodyPr/>
          <a:lstStyle/>
          <a:p>
            <a:pPr marL="203200" indent="-203200" algn="ctr">
              <a:lnSpc>
                <a:spcPct val="90000"/>
              </a:lnSpc>
            </a:pPr>
            <a:r>
              <a:rPr lang="en-US" altLang="en-US" sz="2400" i="1" dirty="0"/>
              <a:t>Form of communication, spoken, written, or signed, that is based on a system of symbols</a:t>
            </a:r>
            <a:endParaRPr lang="en-US" altLang="en-US" sz="2400" i="1" dirty="0">
              <a:latin typeface="Times" panose="02020603050405020304" pitchFamily="18" charset="0"/>
            </a:endParaRPr>
          </a:p>
        </p:txBody>
      </p:sp>
      <p:sp>
        <p:nvSpPr>
          <p:cNvPr id="14" name="Content Placeholder 13"/>
          <p:cNvSpPr>
            <a:spLocks noGrp="1"/>
          </p:cNvSpPr>
          <p:nvPr>
            <p:ph sz="quarter" idx="11"/>
          </p:nvPr>
        </p:nvSpPr>
        <p:spPr>
          <a:xfrm>
            <a:off x="1131654" y="2366123"/>
            <a:ext cx="2234293" cy="489370"/>
          </a:xfrm>
        </p:spPr>
        <p:txBody>
          <a:bodyPr/>
          <a:lstStyle/>
          <a:p>
            <a:r>
              <a:rPr lang="en-US" altLang="en-US" sz="2800" b="1" dirty="0">
                <a:solidFill>
                  <a:srgbClr val="826200"/>
                </a:solidFill>
              </a:rPr>
              <a:t>Phonology</a:t>
            </a:r>
            <a:endParaRPr lang="en-GB" sz="2800" dirty="0">
              <a:solidFill>
                <a:srgbClr val="826200"/>
              </a:solidFill>
            </a:endParaRPr>
          </a:p>
        </p:txBody>
      </p:sp>
      <p:sp>
        <p:nvSpPr>
          <p:cNvPr id="46" name="Line 13" descr="This is an arrow that points to the right. &#10;"/>
          <p:cNvSpPr>
            <a:spLocks noChangeShapeType="1"/>
          </p:cNvSpPr>
          <p:nvPr/>
        </p:nvSpPr>
        <p:spPr bwMode="auto">
          <a:xfrm>
            <a:off x="3094038" y="2636838"/>
            <a:ext cx="822325" cy="0"/>
          </a:xfrm>
          <a:prstGeom prst="line">
            <a:avLst/>
          </a:prstGeom>
          <a:noFill/>
          <a:ln w="38100">
            <a:solidFill>
              <a:schemeClr val="hlink"/>
            </a:solidFill>
            <a:round/>
            <a:headEnd/>
            <a:tailEnd type="stealth" w="lg" len="lg"/>
          </a:ln>
          <a:extLst>
            <a:ext uri="{909E8E84-426E-40DD-AFC4-6F175D3DCCD1}">
              <a14:hiddenFill xmlns:a14="http://schemas.microsoft.com/office/drawing/2010/main">
                <a:noFill/>
              </a14:hiddenFill>
            </a:ext>
          </a:extLst>
        </p:spPr>
        <p:txBody>
          <a:bodyPr/>
          <a:lstStyle/>
          <a:p>
            <a:endParaRPr lang="en-IN"/>
          </a:p>
        </p:txBody>
      </p:sp>
      <p:sp>
        <p:nvSpPr>
          <p:cNvPr id="15" name="Content Placeholder 14"/>
          <p:cNvSpPr>
            <a:spLocks noGrp="1"/>
          </p:cNvSpPr>
          <p:nvPr>
            <p:ph sz="quarter" idx="12"/>
          </p:nvPr>
        </p:nvSpPr>
        <p:spPr>
          <a:xfrm>
            <a:off x="3874516" y="2415190"/>
            <a:ext cx="4926012" cy="509587"/>
          </a:xfrm>
        </p:spPr>
        <p:txBody>
          <a:bodyPr/>
          <a:lstStyle/>
          <a:p>
            <a:r>
              <a:rPr lang="en-US" altLang="en-US" sz="2400" dirty="0"/>
              <a:t>Sound system of a language</a:t>
            </a:r>
          </a:p>
        </p:txBody>
      </p:sp>
      <p:sp>
        <p:nvSpPr>
          <p:cNvPr id="16" name="Content Placeholder 15"/>
          <p:cNvSpPr>
            <a:spLocks noGrp="1"/>
          </p:cNvSpPr>
          <p:nvPr>
            <p:ph sz="quarter" idx="13"/>
          </p:nvPr>
        </p:nvSpPr>
        <p:spPr>
          <a:xfrm>
            <a:off x="1124630" y="3024033"/>
            <a:ext cx="2311400" cy="457200"/>
          </a:xfrm>
        </p:spPr>
        <p:txBody>
          <a:bodyPr/>
          <a:lstStyle/>
          <a:p>
            <a:r>
              <a:rPr lang="en-US" altLang="en-US" sz="2800" b="1" dirty="0">
                <a:solidFill>
                  <a:srgbClr val="826200"/>
                </a:solidFill>
              </a:rPr>
              <a:t>Morphology</a:t>
            </a:r>
            <a:endParaRPr lang="en-GB" sz="2800" dirty="0">
              <a:solidFill>
                <a:srgbClr val="826200"/>
              </a:solidFill>
            </a:endParaRPr>
          </a:p>
        </p:txBody>
      </p:sp>
      <p:sp>
        <p:nvSpPr>
          <p:cNvPr id="47" name="Line 14" descr="This is an arrow that points to the right. &#10;"/>
          <p:cNvSpPr>
            <a:spLocks noChangeShapeType="1"/>
          </p:cNvSpPr>
          <p:nvPr/>
        </p:nvSpPr>
        <p:spPr bwMode="auto">
          <a:xfrm flipV="1">
            <a:off x="3276600" y="3292475"/>
            <a:ext cx="655638" cy="0"/>
          </a:xfrm>
          <a:prstGeom prst="line">
            <a:avLst/>
          </a:prstGeom>
          <a:noFill/>
          <a:ln w="38100">
            <a:solidFill>
              <a:schemeClr val="hlink"/>
            </a:solidFill>
            <a:round/>
            <a:headEnd/>
            <a:tailEnd type="stealth" w="lg" len="lg"/>
          </a:ln>
          <a:extLst>
            <a:ext uri="{909E8E84-426E-40DD-AFC4-6F175D3DCCD1}">
              <a14:hiddenFill xmlns:a14="http://schemas.microsoft.com/office/drawing/2010/main">
                <a:noFill/>
              </a14:hiddenFill>
            </a:ext>
          </a:extLst>
        </p:spPr>
        <p:txBody>
          <a:bodyPr/>
          <a:lstStyle/>
          <a:p>
            <a:endParaRPr lang="en-IN"/>
          </a:p>
        </p:txBody>
      </p:sp>
      <p:sp>
        <p:nvSpPr>
          <p:cNvPr id="17" name="Content Placeholder 16"/>
          <p:cNvSpPr>
            <a:spLocks noGrp="1"/>
          </p:cNvSpPr>
          <p:nvPr>
            <p:ph sz="quarter" idx="14"/>
          </p:nvPr>
        </p:nvSpPr>
        <p:spPr>
          <a:xfrm>
            <a:off x="3874516" y="3116653"/>
            <a:ext cx="5178679" cy="829643"/>
          </a:xfrm>
        </p:spPr>
        <p:txBody>
          <a:bodyPr/>
          <a:lstStyle/>
          <a:p>
            <a:pPr>
              <a:lnSpc>
                <a:spcPct val="89000"/>
              </a:lnSpc>
              <a:spcBef>
                <a:spcPts val="0"/>
              </a:spcBef>
            </a:pPr>
            <a:r>
              <a:rPr lang="en-US" altLang="en-US" sz="2400" dirty="0"/>
              <a:t>Units of meaning involved in word formation</a:t>
            </a:r>
          </a:p>
        </p:txBody>
      </p:sp>
      <p:sp>
        <p:nvSpPr>
          <p:cNvPr id="18" name="Content Placeholder 17"/>
          <p:cNvSpPr>
            <a:spLocks noGrp="1"/>
          </p:cNvSpPr>
          <p:nvPr>
            <p:ph sz="quarter" idx="15"/>
          </p:nvPr>
        </p:nvSpPr>
        <p:spPr>
          <a:xfrm>
            <a:off x="1128713" y="3994807"/>
            <a:ext cx="1371600" cy="463550"/>
          </a:xfrm>
        </p:spPr>
        <p:txBody>
          <a:bodyPr/>
          <a:lstStyle/>
          <a:p>
            <a:r>
              <a:rPr lang="en-US" altLang="en-US" sz="2800" b="1" dirty="0">
                <a:solidFill>
                  <a:srgbClr val="826200"/>
                </a:solidFill>
              </a:rPr>
              <a:t>Syntax</a:t>
            </a:r>
            <a:endParaRPr lang="en-GB" sz="2800" dirty="0">
              <a:solidFill>
                <a:srgbClr val="826200"/>
              </a:solidFill>
            </a:endParaRPr>
          </a:p>
        </p:txBody>
      </p:sp>
      <p:sp>
        <p:nvSpPr>
          <p:cNvPr id="48" name="Line 15" descr="This is an arrow that points to the right. &#10;"/>
          <p:cNvSpPr>
            <a:spLocks noChangeShapeType="1"/>
          </p:cNvSpPr>
          <p:nvPr/>
        </p:nvSpPr>
        <p:spPr bwMode="auto">
          <a:xfrm>
            <a:off x="2574925" y="4283075"/>
            <a:ext cx="1357313" cy="0"/>
          </a:xfrm>
          <a:prstGeom prst="line">
            <a:avLst/>
          </a:prstGeom>
          <a:noFill/>
          <a:ln w="38100">
            <a:solidFill>
              <a:schemeClr val="hlink"/>
            </a:solidFill>
            <a:round/>
            <a:headEnd/>
            <a:tailEnd type="stealth" w="lg" len="lg"/>
          </a:ln>
          <a:extLst>
            <a:ext uri="{909E8E84-426E-40DD-AFC4-6F175D3DCCD1}">
              <a14:hiddenFill xmlns:a14="http://schemas.microsoft.com/office/drawing/2010/main">
                <a:noFill/>
              </a14:hiddenFill>
            </a:ext>
          </a:extLst>
        </p:spPr>
        <p:txBody>
          <a:bodyPr/>
          <a:lstStyle/>
          <a:p>
            <a:endParaRPr lang="en-IN"/>
          </a:p>
        </p:txBody>
      </p:sp>
      <p:sp>
        <p:nvSpPr>
          <p:cNvPr id="19" name="Content Placeholder 18"/>
          <p:cNvSpPr>
            <a:spLocks noGrp="1"/>
          </p:cNvSpPr>
          <p:nvPr>
            <p:ph sz="quarter" idx="16"/>
          </p:nvPr>
        </p:nvSpPr>
        <p:spPr>
          <a:xfrm>
            <a:off x="3870716" y="4104576"/>
            <a:ext cx="4468813" cy="740140"/>
          </a:xfrm>
        </p:spPr>
        <p:txBody>
          <a:bodyPr/>
          <a:lstStyle/>
          <a:p>
            <a:pPr>
              <a:lnSpc>
                <a:spcPct val="85000"/>
              </a:lnSpc>
            </a:pPr>
            <a:r>
              <a:rPr lang="en-US" altLang="en-US" sz="2400" dirty="0"/>
              <a:t>Ways for combining words into phrases/sentences</a:t>
            </a:r>
          </a:p>
        </p:txBody>
      </p:sp>
      <p:sp>
        <p:nvSpPr>
          <p:cNvPr id="20" name="Content Placeholder 19"/>
          <p:cNvSpPr>
            <a:spLocks noGrp="1"/>
          </p:cNvSpPr>
          <p:nvPr>
            <p:ph sz="quarter" idx="17"/>
          </p:nvPr>
        </p:nvSpPr>
        <p:spPr>
          <a:xfrm>
            <a:off x="1131654" y="4964428"/>
            <a:ext cx="1966968" cy="485775"/>
          </a:xfrm>
        </p:spPr>
        <p:txBody>
          <a:bodyPr/>
          <a:lstStyle/>
          <a:p>
            <a:r>
              <a:rPr lang="en-US" altLang="en-US" sz="2800" b="1" dirty="0">
                <a:solidFill>
                  <a:srgbClr val="826200"/>
                </a:solidFill>
              </a:rPr>
              <a:t>Semantics</a:t>
            </a:r>
            <a:endParaRPr lang="en-GB" sz="2800" dirty="0">
              <a:solidFill>
                <a:srgbClr val="826200"/>
              </a:solidFill>
            </a:endParaRPr>
          </a:p>
        </p:txBody>
      </p:sp>
      <p:sp>
        <p:nvSpPr>
          <p:cNvPr id="49" name="Line 16" descr="This is an arrow that points to the right. &#10;"/>
          <p:cNvSpPr>
            <a:spLocks noChangeShapeType="1"/>
          </p:cNvSpPr>
          <p:nvPr/>
        </p:nvSpPr>
        <p:spPr bwMode="auto">
          <a:xfrm flipV="1">
            <a:off x="3094038" y="5241925"/>
            <a:ext cx="838200" cy="0"/>
          </a:xfrm>
          <a:prstGeom prst="line">
            <a:avLst/>
          </a:prstGeom>
          <a:noFill/>
          <a:ln w="38100">
            <a:solidFill>
              <a:schemeClr val="hlink"/>
            </a:solidFill>
            <a:round/>
            <a:headEnd/>
            <a:tailEnd type="stealth" w="lg" len="lg"/>
          </a:ln>
          <a:extLst>
            <a:ext uri="{909E8E84-426E-40DD-AFC4-6F175D3DCCD1}">
              <a14:hiddenFill xmlns:a14="http://schemas.microsoft.com/office/drawing/2010/main">
                <a:noFill/>
              </a14:hiddenFill>
            </a:ext>
          </a:extLst>
        </p:spPr>
        <p:txBody>
          <a:bodyPr/>
          <a:lstStyle/>
          <a:p>
            <a:endParaRPr lang="en-IN"/>
          </a:p>
        </p:txBody>
      </p:sp>
      <p:sp>
        <p:nvSpPr>
          <p:cNvPr id="21" name="Content Placeholder 20"/>
          <p:cNvSpPr>
            <a:spLocks noGrp="1"/>
          </p:cNvSpPr>
          <p:nvPr>
            <p:ph sz="quarter" idx="18"/>
          </p:nvPr>
        </p:nvSpPr>
        <p:spPr>
          <a:xfrm>
            <a:off x="3874516" y="5016013"/>
            <a:ext cx="4895850" cy="564284"/>
          </a:xfrm>
        </p:spPr>
        <p:txBody>
          <a:bodyPr/>
          <a:lstStyle/>
          <a:p>
            <a:r>
              <a:rPr lang="en-US" altLang="en-US" sz="2400" dirty="0"/>
              <a:t>Meaning of words and sentences</a:t>
            </a:r>
          </a:p>
        </p:txBody>
      </p:sp>
      <p:sp>
        <p:nvSpPr>
          <p:cNvPr id="22" name="Content Placeholder 21"/>
          <p:cNvSpPr>
            <a:spLocks noGrp="1"/>
          </p:cNvSpPr>
          <p:nvPr>
            <p:ph sz="quarter" idx="19"/>
          </p:nvPr>
        </p:nvSpPr>
        <p:spPr>
          <a:xfrm>
            <a:off x="1131185" y="5626671"/>
            <a:ext cx="2255782" cy="495300"/>
          </a:xfrm>
        </p:spPr>
        <p:txBody>
          <a:bodyPr/>
          <a:lstStyle/>
          <a:p>
            <a:r>
              <a:rPr lang="en-US" altLang="en-US" sz="2800" b="1" dirty="0">
                <a:solidFill>
                  <a:srgbClr val="826200"/>
                </a:solidFill>
              </a:rPr>
              <a:t>Pragmatics</a:t>
            </a:r>
            <a:endParaRPr lang="en-GB" sz="2800" dirty="0">
              <a:solidFill>
                <a:srgbClr val="826200"/>
              </a:solidFill>
            </a:endParaRPr>
          </a:p>
        </p:txBody>
      </p:sp>
      <p:sp>
        <p:nvSpPr>
          <p:cNvPr id="50" name="Line 17" descr="This is an arrow that points to the right. &#10;"/>
          <p:cNvSpPr>
            <a:spLocks noChangeShapeType="1"/>
          </p:cNvSpPr>
          <p:nvPr/>
        </p:nvSpPr>
        <p:spPr bwMode="auto">
          <a:xfrm>
            <a:off x="3276600" y="5927725"/>
            <a:ext cx="655638" cy="0"/>
          </a:xfrm>
          <a:prstGeom prst="line">
            <a:avLst/>
          </a:prstGeom>
          <a:noFill/>
          <a:ln w="38100">
            <a:solidFill>
              <a:schemeClr val="hlink"/>
            </a:solidFill>
            <a:round/>
            <a:headEnd/>
            <a:tailEnd type="stealth" w="lg" len="lg"/>
          </a:ln>
          <a:extLst>
            <a:ext uri="{909E8E84-426E-40DD-AFC4-6F175D3DCCD1}">
              <a14:hiddenFill xmlns:a14="http://schemas.microsoft.com/office/drawing/2010/main">
                <a:noFill/>
              </a14:hiddenFill>
            </a:ext>
          </a:extLst>
        </p:spPr>
        <p:txBody>
          <a:bodyPr/>
          <a:lstStyle/>
          <a:p>
            <a:endParaRPr lang="en-IN"/>
          </a:p>
        </p:txBody>
      </p:sp>
      <p:sp>
        <p:nvSpPr>
          <p:cNvPr id="23" name="Content Placeholder 22"/>
          <p:cNvSpPr>
            <a:spLocks noGrp="1"/>
          </p:cNvSpPr>
          <p:nvPr>
            <p:ph sz="quarter" idx="20"/>
          </p:nvPr>
        </p:nvSpPr>
        <p:spPr>
          <a:xfrm>
            <a:off x="3870716" y="5729653"/>
            <a:ext cx="4348162" cy="874641"/>
          </a:xfrm>
        </p:spPr>
        <p:txBody>
          <a:bodyPr/>
          <a:lstStyle/>
          <a:p>
            <a:pPr>
              <a:lnSpc>
                <a:spcPct val="85000"/>
              </a:lnSpc>
            </a:pPr>
            <a:r>
              <a:rPr lang="en-US" altLang="en-US" sz="2400" dirty="0"/>
              <a:t>Appropriate use of language in different contexts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4390" y="8980"/>
            <a:ext cx="7099300" cy="1412875"/>
          </a:xfrm>
        </p:spPr>
        <p:txBody>
          <a:bodyPr/>
          <a:lstStyle/>
          <a:p>
            <a:r>
              <a:rPr lang="en-US" altLang="en-US" sz="3200" dirty="0"/>
              <a:t>Biological and Environmental Influences</a:t>
            </a:r>
            <a:endParaRPr lang="en-GB" sz="3200" dirty="0"/>
          </a:p>
        </p:txBody>
      </p:sp>
      <p:sp>
        <p:nvSpPr>
          <p:cNvPr id="4" name="Content Placeholder 3"/>
          <p:cNvSpPr>
            <a:spLocks noGrp="1"/>
          </p:cNvSpPr>
          <p:nvPr>
            <p:ph sz="quarter" idx="11"/>
          </p:nvPr>
        </p:nvSpPr>
        <p:spPr>
          <a:xfrm>
            <a:off x="1757820" y="2516591"/>
            <a:ext cx="6099175" cy="2264960"/>
          </a:xfrm>
        </p:spPr>
        <p:txBody>
          <a:bodyPr/>
          <a:lstStyle/>
          <a:p>
            <a:pPr algn="ctr" eaLnBrk="1" hangingPunct="1">
              <a:lnSpc>
                <a:spcPct val="90000"/>
              </a:lnSpc>
            </a:pPr>
            <a:r>
              <a:rPr lang="en-US" altLang="en-US" sz="2800" dirty="0"/>
              <a:t>Children are </a:t>
            </a:r>
            <a:r>
              <a:rPr lang="en-US" altLang="en-US" sz="3600" b="1" dirty="0"/>
              <a:t>neither</a:t>
            </a:r>
            <a:r>
              <a:rPr lang="en-US" altLang="en-US" sz="2800" dirty="0"/>
              <a:t> exclusively</a:t>
            </a:r>
          </a:p>
          <a:p>
            <a:pPr algn="ctr" eaLnBrk="1" hangingPunct="1">
              <a:lnSpc>
                <a:spcPct val="90000"/>
              </a:lnSpc>
            </a:pPr>
            <a:r>
              <a:rPr lang="en-US" altLang="en-US" sz="2800" dirty="0"/>
              <a:t> biological linguists </a:t>
            </a:r>
          </a:p>
          <a:p>
            <a:pPr algn="ctr" eaLnBrk="1" hangingPunct="1">
              <a:lnSpc>
                <a:spcPct val="90000"/>
              </a:lnSpc>
            </a:pPr>
            <a:r>
              <a:rPr lang="en-US" altLang="en-US" sz="3600" b="1" dirty="0"/>
              <a:t>nor</a:t>
            </a:r>
            <a:r>
              <a:rPr lang="en-US" altLang="en-US" sz="2800" dirty="0"/>
              <a:t> </a:t>
            </a:r>
          </a:p>
          <a:p>
            <a:pPr algn="ctr" eaLnBrk="1" hangingPunct="1">
              <a:lnSpc>
                <a:spcPct val="90000"/>
              </a:lnSpc>
            </a:pPr>
            <a:r>
              <a:rPr lang="en-US" altLang="en-US" sz="2800" dirty="0"/>
              <a:t>social architects of language.</a:t>
            </a:r>
            <a:endParaRPr lang="en-US" altLang="en-US" sz="2800" dirty="0">
              <a:solidFill>
                <a:schemeClr val="accent1"/>
              </a:solidFill>
              <a:latin typeface="Times" panose="02020603050405020304" pitchFamily="18" charset="0"/>
            </a:endParaRPr>
          </a:p>
        </p:txBody>
      </p:sp>
      <p:sp>
        <p:nvSpPr>
          <p:cNvPr id="5" name="Content Placeholder 4"/>
          <p:cNvSpPr>
            <a:spLocks noGrp="1"/>
          </p:cNvSpPr>
          <p:nvPr>
            <p:ph sz="quarter" idx="12"/>
          </p:nvPr>
        </p:nvSpPr>
        <p:spPr>
          <a:xfrm>
            <a:off x="1340918" y="5089084"/>
            <a:ext cx="5914159" cy="1380535"/>
          </a:xfrm>
        </p:spPr>
        <p:txBody>
          <a:bodyPr/>
          <a:lstStyle/>
          <a:p>
            <a:pPr marL="448056" indent="-448056">
              <a:spcBef>
                <a:spcPts val="0"/>
              </a:spcBef>
            </a:pPr>
            <a:r>
              <a:rPr lang="en-US" altLang="en-US" sz="3200" b="1" dirty="0"/>
              <a:t>Interactionists</a:t>
            </a:r>
            <a:r>
              <a:rPr lang="en-US" altLang="en-US" dirty="0"/>
              <a:t> </a:t>
            </a:r>
            <a:r>
              <a:rPr lang="en-US" altLang="en-US" sz="2400" dirty="0"/>
              <a:t>emphasize the contribution </a:t>
            </a:r>
            <a:r>
              <a:rPr lang="en-IN" altLang="en-US" sz="2400" dirty="0"/>
              <a:t>of both biology and experience in language development</a:t>
            </a:r>
            <a:endParaRPr lang="en-US" altLang="en-US" sz="24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1145092" y="32310"/>
            <a:ext cx="7099300" cy="1412875"/>
          </a:xfrm>
        </p:spPr>
        <p:txBody>
          <a:bodyPr/>
          <a:lstStyle/>
          <a:p>
            <a:r>
              <a:rPr lang="en-US" altLang="en-US" dirty="0"/>
              <a:t>How Language Develops</a:t>
            </a:r>
            <a:br>
              <a:rPr lang="en-US" altLang="en-US" sz="3200" i="1" dirty="0"/>
            </a:br>
            <a:r>
              <a:rPr lang="en-US" altLang="en-US" sz="2800" i="1" dirty="0">
                <a:solidFill>
                  <a:srgbClr val="626220"/>
                </a:solidFill>
              </a:rPr>
              <a:t>Infancy</a:t>
            </a:r>
            <a:endParaRPr lang="en-GB" dirty="0">
              <a:solidFill>
                <a:srgbClr val="626220"/>
              </a:solidFill>
            </a:endParaRPr>
          </a:p>
        </p:txBody>
      </p:sp>
      <p:sp>
        <p:nvSpPr>
          <p:cNvPr id="2" name="Content Placeholder 2"/>
          <p:cNvSpPr>
            <a:spLocks noGrp="1"/>
          </p:cNvSpPr>
          <p:nvPr>
            <p:ph idx="1"/>
          </p:nvPr>
        </p:nvSpPr>
        <p:spPr>
          <a:xfrm>
            <a:off x="1093703" y="1660360"/>
            <a:ext cx="7661275" cy="4114800"/>
          </a:xfrm>
        </p:spPr>
        <p:txBody>
          <a:bodyPr/>
          <a:lstStyle/>
          <a:p>
            <a:pPr eaLnBrk="1" hangingPunct="1">
              <a:buClr>
                <a:srgbClr val="826200"/>
              </a:buClr>
              <a:buSzPct val="100000"/>
              <a:buFont typeface="Arial" panose="020B0604020202020204" pitchFamily="34" charset="0"/>
              <a:buChar char="•"/>
            </a:pPr>
            <a:r>
              <a:rPr lang="en-US" altLang="en-US" dirty="0"/>
              <a:t>Babbling occurs in the middle of the 1st year</a:t>
            </a:r>
          </a:p>
          <a:p>
            <a:pPr eaLnBrk="1" hangingPunct="1">
              <a:buClr>
                <a:srgbClr val="826200"/>
              </a:buClr>
              <a:buSzPct val="100000"/>
              <a:buFont typeface="Arial" panose="020B0604020202020204" pitchFamily="34" charset="0"/>
              <a:buChar char="•"/>
            </a:pPr>
            <a:r>
              <a:rPr lang="en-US" altLang="en-US" dirty="0"/>
              <a:t>Infants utter their first words at about 10 to 13 months </a:t>
            </a:r>
          </a:p>
          <a:p>
            <a:pPr eaLnBrk="1" hangingPunct="1">
              <a:buClr>
                <a:srgbClr val="826200"/>
              </a:buClr>
              <a:buSzPct val="100000"/>
              <a:buFont typeface="Arial" panose="020B0604020202020204" pitchFamily="34" charset="0"/>
              <a:buChar char="•"/>
            </a:pPr>
            <a:r>
              <a:rPr lang="en-IN" altLang="en-US" dirty="0"/>
              <a:t>Infants begin to string two words together at about 18 to 24 months</a:t>
            </a:r>
            <a:endParaRPr lang="en-US" altLang="en-US" dirty="0"/>
          </a:p>
        </p:txBody>
      </p:sp>
      <p:pic>
        <p:nvPicPr>
          <p:cNvPr id="55300"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93348" y="4515530"/>
            <a:ext cx="1377204" cy="1859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900" y="40985"/>
            <a:ext cx="7099300" cy="1412875"/>
          </a:xfrm>
        </p:spPr>
        <p:txBody>
          <a:bodyPr/>
          <a:lstStyle/>
          <a:p>
            <a:r>
              <a:rPr lang="en-US" altLang="en-US" dirty="0"/>
              <a:t>How Language Develops</a:t>
            </a:r>
            <a:br>
              <a:rPr lang="en-US" altLang="en-US" sz="2800" i="1" dirty="0"/>
            </a:br>
            <a:r>
              <a:rPr lang="en-US" altLang="en-US" sz="2800" i="1" dirty="0">
                <a:solidFill>
                  <a:srgbClr val="626220"/>
                </a:solidFill>
              </a:rPr>
              <a:t>Adolescence</a:t>
            </a:r>
            <a:endParaRPr lang="en-GB" dirty="0">
              <a:solidFill>
                <a:srgbClr val="626220"/>
              </a:solidFill>
            </a:endParaRPr>
          </a:p>
        </p:txBody>
      </p:sp>
      <p:sp>
        <p:nvSpPr>
          <p:cNvPr id="11" name="Content Placeholder 2"/>
          <p:cNvSpPr>
            <a:spLocks noGrp="1"/>
          </p:cNvSpPr>
          <p:nvPr>
            <p:ph idx="1"/>
          </p:nvPr>
        </p:nvSpPr>
        <p:spPr>
          <a:xfrm>
            <a:off x="949325" y="1981200"/>
            <a:ext cx="5470525" cy="3380509"/>
          </a:xfrm>
        </p:spPr>
        <p:txBody>
          <a:bodyPr/>
          <a:lstStyle/>
          <a:p>
            <a:pPr eaLnBrk="1" hangingPunct="1">
              <a:buClr>
                <a:srgbClr val="826200"/>
              </a:buClr>
              <a:buSzPct val="100000"/>
              <a:buFont typeface="Arial" panose="020B0604020202020204" pitchFamily="34" charset="0"/>
              <a:buChar char="•"/>
            </a:pPr>
            <a:r>
              <a:rPr lang="en-US" altLang="en-US" sz="2800" kern="1200" dirty="0"/>
              <a:t>Increased sophistication in use of words</a:t>
            </a:r>
          </a:p>
          <a:p>
            <a:pPr eaLnBrk="1" hangingPunct="1">
              <a:buClr>
                <a:srgbClr val="826200"/>
              </a:buClr>
              <a:buSzPct val="100000"/>
              <a:buFont typeface="Arial" panose="020B0604020202020204" pitchFamily="34" charset="0"/>
              <a:buChar char="•"/>
            </a:pPr>
            <a:r>
              <a:rPr lang="en-US" altLang="en-US" sz="2800" kern="1200" dirty="0"/>
              <a:t>Greater understanding of metaphors, satire, and adult literary works </a:t>
            </a:r>
          </a:p>
          <a:p>
            <a:pPr eaLnBrk="1" hangingPunct="1">
              <a:buClr>
                <a:srgbClr val="826200"/>
              </a:buClr>
              <a:buSzPct val="100000"/>
              <a:buFont typeface="Arial" panose="020B0604020202020204" pitchFamily="34" charset="0"/>
              <a:buChar char="•"/>
            </a:pPr>
            <a:r>
              <a:rPr lang="en-US" altLang="en-US" sz="2800" kern="1200" dirty="0"/>
              <a:t>Better writers than children are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64513-6E88-46AC-8493-9B9AE1BAE2E6}"/>
              </a:ext>
            </a:extLst>
          </p:cNvPr>
          <p:cNvSpPr>
            <a:spLocks noGrp="1"/>
          </p:cNvSpPr>
          <p:nvPr>
            <p:ph type="title"/>
          </p:nvPr>
        </p:nvSpPr>
        <p:spPr>
          <a:xfrm>
            <a:off x="228600" y="533400"/>
            <a:ext cx="8610600" cy="5867400"/>
          </a:xfrm>
        </p:spPr>
        <p:txBody>
          <a:bodyPr anchor="ctr"/>
          <a:lstStyle/>
          <a:p>
            <a:pPr algn="ctr"/>
            <a:r>
              <a:rPr lang="en-US" dirty="0">
                <a:cs typeface="Calibri" panose="020F0502020204030204" pitchFamily="34" charset="0"/>
              </a:rPr>
              <a:t>Appendix of Image for Long Descriptions</a:t>
            </a:r>
          </a:p>
        </p:txBody>
      </p:sp>
    </p:spTree>
    <p:extLst>
      <p:ext uri="{BB962C8B-B14F-4D97-AF65-F5344CB8AC3E}">
        <p14:creationId xmlns:p14="http://schemas.microsoft.com/office/powerpoint/2010/main" val="41579179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B723CD8-0C02-4B4B-B2D1-A8CFDC23814C}"/>
              </a:ext>
            </a:extLst>
          </p:cNvPr>
          <p:cNvSpPr>
            <a:spLocks noGrp="1"/>
          </p:cNvSpPr>
          <p:nvPr>
            <p:ph type="title"/>
          </p:nvPr>
        </p:nvSpPr>
        <p:spPr>
          <a:xfrm>
            <a:off x="931863" y="96838"/>
            <a:ext cx="7158037" cy="1655762"/>
          </a:xfrm>
        </p:spPr>
        <p:txBody>
          <a:bodyPr anchor="t"/>
          <a:lstStyle/>
          <a:p>
            <a:r>
              <a:rPr lang="en-US" altLang="en-US" sz="3200" dirty="0"/>
              <a:t>Cognitive and Language Development, 1 </a:t>
            </a:r>
            <a:r>
              <a:rPr lang="en-US" sz="3200" dirty="0">
                <a:cs typeface="Calibri" panose="020F0502020204030204" pitchFamily="34" charset="0"/>
              </a:rPr>
              <a:t>Long Description</a:t>
            </a:r>
          </a:p>
        </p:txBody>
      </p:sp>
      <p:sp>
        <p:nvSpPr>
          <p:cNvPr id="8" name="Content Placeholder 7">
            <a:extLst>
              <a:ext uri="{FF2B5EF4-FFF2-40B4-BE49-F238E27FC236}">
                <a16:creationId xmlns:a16="http://schemas.microsoft.com/office/drawing/2014/main" id="{B7E4CB22-5D76-469D-8A6E-8F8876A16A05}"/>
              </a:ext>
            </a:extLst>
          </p:cNvPr>
          <p:cNvSpPr>
            <a:spLocks noGrp="1"/>
          </p:cNvSpPr>
          <p:nvPr>
            <p:ph idx="1"/>
          </p:nvPr>
        </p:nvSpPr>
        <p:spPr>
          <a:xfrm>
            <a:off x="949325" y="1981200"/>
            <a:ext cx="7661275" cy="2590800"/>
          </a:xfrm>
        </p:spPr>
        <p:txBody>
          <a:bodyPr/>
          <a:lstStyle/>
          <a:p>
            <a:pPr marL="0" indent="0">
              <a:buNone/>
            </a:pPr>
            <a:r>
              <a:rPr lang="en-US" sz="1400" dirty="0">
                <a:cs typeface="Calibri" panose="020F0502020204030204" pitchFamily="34" charset="0"/>
              </a:rPr>
              <a:t>This exhibit contains a flowchart that depicts cognitive and language development. There is a box at the top that is labeled an overview of child development. It has four boxes branching out of it. Starting from the left, the first box is labeled exploring what development is, the second box is labeled processes and periods, the third box is labeled developmental issues, and the fourth box is labeled development and education.</a:t>
            </a:r>
          </a:p>
        </p:txBody>
      </p:sp>
      <p:sp>
        <p:nvSpPr>
          <p:cNvPr id="10" name="Content Placeholder 9">
            <a:extLst>
              <a:ext uri="{FF2B5EF4-FFF2-40B4-BE49-F238E27FC236}">
                <a16:creationId xmlns:a16="http://schemas.microsoft.com/office/drawing/2014/main" id="{B6520941-B681-4919-8E89-E8BF0861CA51}"/>
              </a:ext>
            </a:extLst>
          </p:cNvPr>
          <p:cNvSpPr>
            <a:spLocks noGrp="1"/>
          </p:cNvSpPr>
          <p:nvPr>
            <p:ph sz="quarter" idx="12"/>
          </p:nvPr>
        </p:nvSpPr>
        <p:spPr>
          <a:xfrm>
            <a:off x="5647803" y="5842819"/>
            <a:ext cx="3182393" cy="399197"/>
          </a:xfrm>
        </p:spPr>
        <p:txBody>
          <a:bodyPr/>
          <a:lstStyle/>
          <a:p>
            <a:pPr algn="r"/>
            <a:r>
              <a:rPr lang="en-US" sz="1200" dirty="0">
                <a:cs typeface="Calibri" panose="020F0502020204030204" pitchFamily="34" charset="0"/>
                <a:hlinkClick r:id="rId2" action="ppaction://hlinksldjump"/>
              </a:rPr>
              <a:t>Jump back to slide containing original image</a:t>
            </a:r>
            <a:endParaRPr lang="en-US" sz="1200" dirty="0">
              <a:cs typeface="Calibri" panose="020F0502020204030204" pitchFamily="34" charset="0"/>
            </a:endParaRPr>
          </a:p>
        </p:txBody>
      </p:sp>
    </p:spTree>
    <p:extLst>
      <p:ext uri="{BB962C8B-B14F-4D97-AF65-F5344CB8AC3E}">
        <p14:creationId xmlns:p14="http://schemas.microsoft.com/office/powerpoint/2010/main" val="18853601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890382" y="532431"/>
            <a:ext cx="7611973" cy="898525"/>
          </a:xfrm>
        </p:spPr>
        <p:txBody>
          <a:bodyPr/>
          <a:lstStyle/>
          <a:p>
            <a:r>
              <a:rPr lang="en-US" altLang="en-US" sz="3200" dirty="0"/>
              <a:t>Cognitive and Language Development, 1</a:t>
            </a:r>
            <a:endParaRPr lang="en-GB" sz="3200" dirty="0"/>
          </a:p>
        </p:txBody>
      </p:sp>
      <p:pic>
        <p:nvPicPr>
          <p:cNvPr id="6" name="Picture 5">
            <a:extLst>
              <a:ext uri="{FF2B5EF4-FFF2-40B4-BE49-F238E27FC236}">
                <a16:creationId xmlns:a16="http://schemas.microsoft.com/office/drawing/2014/main" id="{806F547B-0C9C-4E55-8B89-E0F148DD10E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803" t="29731" r="5271" b="16398"/>
          <a:stretch/>
        </p:blipFill>
        <p:spPr>
          <a:xfrm>
            <a:off x="347730" y="2038952"/>
            <a:ext cx="8314280" cy="3694496"/>
          </a:xfrm>
          <a:prstGeom prst="rect">
            <a:avLst/>
          </a:prstGeom>
        </p:spPr>
      </p:pic>
      <p:sp>
        <p:nvSpPr>
          <p:cNvPr id="5" name="Content Placeholder 4">
            <a:extLst>
              <a:ext uri="{FF2B5EF4-FFF2-40B4-BE49-F238E27FC236}">
                <a16:creationId xmlns:a16="http://schemas.microsoft.com/office/drawing/2014/main" id="{6C7AC2B5-CFAF-4EE7-92FE-89CEB534E1A0}"/>
              </a:ext>
            </a:extLst>
          </p:cNvPr>
          <p:cNvSpPr>
            <a:spLocks noGrp="1"/>
          </p:cNvSpPr>
          <p:nvPr>
            <p:ph sz="quarter" idx="11"/>
          </p:nvPr>
        </p:nvSpPr>
        <p:spPr>
          <a:xfrm>
            <a:off x="6766082" y="6049469"/>
            <a:ext cx="1895928" cy="252124"/>
          </a:xfrm>
        </p:spPr>
        <p:txBody>
          <a:bodyPr/>
          <a:lstStyle/>
          <a:p>
            <a:pPr marL="0" lvl="0" indent="0" algn="r">
              <a:buClr>
                <a:srgbClr val="CC9900"/>
              </a:buClr>
              <a:buNone/>
            </a:pPr>
            <a:r>
              <a:rPr lang="en-US" sz="1200" dirty="0">
                <a:solidFill>
                  <a:srgbClr val="292929"/>
                </a:solidFill>
                <a:cs typeface="Calibri" panose="020F0502020204030204" pitchFamily="34" charset="0"/>
                <a:hlinkClick r:id="rId4" action="ppaction://hlinksldjump"/>
              </a:rPr>
              <a:t>Jump to long description</a:t>
            </a:r>
            <a:endParaRPr lang="en-US" sz="1200" dirty="0">
              <a:solidFill>
                <a:srgbClr val="292929"/>
              </a:solidFill>
              <a:cs typeface="Calibri" panose="020F0502020204030204" pitchFamily="34"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B723CD8-0C02-4B4B-B2D1-A8CFDC23814C}"/>
              </a:ext>
            </a:extLst>
          </p:cNvPr>
          <p:cNvSpPr>
            <a:spLocks noGrp="1"/>
          </p:cNvSpPr>
          <p:nvPr>
            <p:ph type="title"/>
          </p:nvPr>
        </p:nvSpPr>
        <p:spPr>
          <a:xfrm>
            <a:off x="931863" y="96838"/>
            <a:ext cx="7158037" cy="1655762"/>
          </a:xfrm>
        </p:spPr>
        <p:txBody>
          <a:bodyPr anchor="t"/>
          <a:lstStyle/>
          <a:p>
            <a:r>
              <a:rPr lang="en-US" altLang="en-US" sz="3200" dirty="0"/>
              <a:t>An Overview of Child Development </a:t>
            </a:r>
            <a:r>
              <a:rPr lang="en-US" sz="3200" dirty="0">
                <a:cs typeface="Calibri" panose="020F0502020204030204" pitchFamily="34" charset="0"/>
              </a:rPr>
              <a:t>Long Description</a:t>
            </a:r>
          </a:p>
        </p:txBody>
      </p:sp>
      <p:sp>
        <p:nvSpPr>
          <p:cNvPr id="8" name="Content Placeholder 7">
            <a:extLst>
              <a:ext uri="{FF2B5EF4-FFF2-40B4-BE49-F238E27FC236}">
                <a16:creationId xmlns:a16="http://schemas.microsoft.com/office/drawing/2014/main" id="{B7E4CB22-5D76-469D-8A6E-8F8876A16A05}"/>
              </a:ext>
            </a:extLst>
          </p:cNvPr>
          <p:cNvSpPr>
            <a:spLocks noGrp="1"/>
          </p:cNvSpPr>
          <p:nvPr>
            <p:ph idx="1"/>
          </p:nvPr>
        </p:nvSpPr>
        <p:spPr>
          <a:xfrm>
            <a:off x="949325" y="1981200"/>
            <a:ext cx="7661275" cy="2590800"/>
          </a:xfrm>
        </p:spPr>
        <p:txBody>
          <a:bodyPr/>
          <a:lstStyle/>
          <a:p>
            <a:pPr marL="0" indent="0">
              <a:buNone/>
            </a:pPr>
            <a:r>
              <a:rPr lang="en-US" sz="1400" dirty="0">
                <a:cs typeface="Calibri" panose="020F0502020204030204" pitchFamily="34" charset="0"/>
              </a:rPr>
              <a:t>This exhibit illustrates the processes of child development. It includes both the periods of development as well as the processes of development. The periods of development are infancy, early childhood, middle and late childhood, adolescence, and early adulthood. The periods of development are a result of the processes of development. The processes of development include biological, cognitive, and socioemotional processes.</a:t>
            </a:r>
          </a:p>
        </p:txBody>
      </p:sp>
      <p:sp>
        <p:nvSpPr>
          <p:cNvPr id="10" name="Content Placeholder 9">
            <a:extLst>
              <a:ext uri="{FF2B5EF4-FFF2-40B4-BE49-F238E27FC236}">
                <a16:creationId xmlns:a16="http://schemas.microsoft.com/office/drawing/2014/main" id="{B6520941-B681-4919-8E89-E8BF0861CA51}"/>
              </a:ext>
            </a:extLst>
          </p:cNvPr>
          <p:cNvSpPr>
            <a:spLocks noGrp="1"/>
          </p:cNvSpPr>
          <p:nvPr>
            <p:ph sz="quarter" idx="12"/>
          </p:nvPr>
        </p:nvSpPr>
        <p:spPr>
          <a:xfrm>
            <a:off x="5647803" y="5842819"/>
            <a:ext cx="3182393" cy="399197"/>
          </a:xfrm>
        </p:spPr>
        <p:txBody>
          <a:bodyPr/>
          <a:lstStyle/>
          <a:p>
            <a:pPr algn="r"/>
            <a:r>
              <a:rPr lang="en-US" sz="1200" dirty="0">
                <a:cs typeface="Calibri" panose="020F0502020204030204" pitchFamily="34" charset="0"/>
                <a:hlinkClick r:id="rId2" action="ppaction://hlinksldjump"/>
              </a:rPr>
              <a:t>Jump back to slide containing original image</a:t>
            </a:r>
            <a:endParaRPr lang="en-US" sz="1200" dirty="0">
              <a:cs typeface="Calibri" panose="020F0502020204030204" pitchFamily="34" charset="0"/>
            </a:endParaRPr>
          </a:p>
        </p:txBody>
      </p:sp>
    </p:spTree>
    <p:extLst>
      <p:ext uri="{BB962C8B-B14F-4D97-AF65-F5344CB8AC3E}">
        <p14:creationId xmlns:p14="http://schemas.microsoft.com/office/powerpoint/2010/main" val="8638901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B723CD8-0C02-4B4B-B2D1-A8CFDC23814C}"/>
              </a:ext>
            </a:extLst>
          </p:cNvPr>
          <p:cNvSpPr>
            <a:spLocks noGrp="1"/>
          </p:cNvSpPr>
          <p:nvPr>
            <p:ph type="title"/>
          </p:nvPr>
        </p:nvSpPr>
        <p:spPr>
          <a:xfrm>
            <a:off x="931863" y="96838"/>
            <a:ext cx="7158037" cy="1655762"/>
          </a:xfrm>
        </p:spPr>
        <p:txBody>
          <a:bodyPr anchor="t"/>
          <a:lstStyle/>
          <a:p>
            <a:r>
              <a:rPr lang="en-US" altLang="en-US" sz="3200" dirty="0"/>
              <a:t>Cognitive and Language Development, 2 </a:t>
            </a:r>
            <a:r>
              <a:rPr lang="en-US" sz="3200" dirty="0">
                <a:cs typeface="Calibri" panose="020F0502020204030204" pitchFamily="34" charset="0"/>
              </a:rPr>
              <a:t>Long Description</a:t>
            </a:r>
          </a:p>
        </p:txBody>
      </p:sp>
      <p:sp>
        <p:nvSpPr>
          <p:cNvPr id="8" name="Content Placeholder 7">
            <a:extLst>
              <a:ext uri="{FF2B5EF4-FFF2-40B4-BE49-F238E27FC236}">
                <a16:creationId xmlns:a16="http://schemas.microsoft.com/office/drawing/2014/main" id="{B7E4CB22-5D76-469D-8A6E-8F8876A16A05}"/>
              </a:ext>
            </a:extLst>
          </p:cNvPr>
          <p:cNvSpPr>
            <a:spLocks noGrp="1"/>
          </p:cNvSpPr>
          <p:nvPr>
            <p:ph idx="1"/>
          </p:nvPr>
        </p:nvSpPr>
        <p:spPr>
          <a:xfrm>
            <a:off x="949325" y="1981200"/>
            <a:ext cx="7661275" cy="2590800"/>
          </a:xfrm>
        </p:spPr>
        <p:txBody>
          <a:bodyPr/>
          <a:lstStyle/>
          <a:p>
            <a:pPr marL="0" indent="0">
              <a:buNone/>
            </a:pPr>
            <a:r>
              <a:rPr lang="en-US" sz="1400" dirty="0">
                <a:cs typeface="Calibri" panose="020F0502020204030204" pitchFamily="34" charset="0"/>
              </a:rPr>
              <a:t>This exhibit contains a flowchart that depicts the essence of cognitive development. There is a box at the top that is labeled cognitive development. The box has three other boxes branching out of it. Starting from the left, the first box is labeled the brain, the second box is labeled Piaget’s theory, and the third box is labeled Vygotsky’s theory.</a:t>
            </a:r>
          </a:p>
        </p:txBody>
      </p:sp>
      <p:sp>
        <p:nvSpPr>
          <p:cNvPr id="10" name="Content Placeholder 9">
            <a:extLst>
              <a:ext uri="{FF2B5EF4-FFF2-40B4-BE49-F238E27FC236}">
                <a16:creationId xmlns:a16="http://schemas.microsoft.com/office/drawing/2014/main" id="{B6520941-B681-4919-8E89-E8BF0861CA51}"/>
              </a:ext>
            </a:extLst>
          </p:cNvPr>
          <p:cNvSpPr>
            <a:spLocks noGrp="1"/>
          </p:cNvSpPr>
          <p:nvPr>
            <p:ph sz="quarter" idx="12"/>
          </p:nvPr>
        </p:nvSpPr>
        <p:spPr>
          <a:xfrm>
            <a:off x="5647803" y="5842819"/>
            <a:ext cx="3182393" cy="399197"/>
          </a:xfrm>
        </p:spPr>
        <p:txBody>
          <a:bodyPr/>
          <a:lstStyle/>
          <a:p>
            <a:pPr algn="r"/>
            <a:r>
              <a:rPr lang="en-US" sz="1200" dirty="0">
                <a:cs typeface="Calibri" panose="020F0502020204030204" pitchFamily="34" charset="0"/>
                <a:hlinkClick r:id="rId2" action="ppaction://hlinksldjump"/>
              </a:rPr>
              <a:t>Jump back to slide containing original image</a:t>
            </a:r>
            <a:endParaRPr lang="en-US" sz="1200" dirty="0">
              <a:cs typeface="Calibri" panose="020F0502020204030204" pitchFamily="34" charset="0"/>
            </a:endParaRPr>
          </a:p>
        </p:txBody>
      </p:sp>
    </p:spTree>
    <p:extLst>
      <p:ext uri="{BB962C8B-B14F-4D97-AF65-F5344CB8AC3E}">
        <p14:creationId xmlns:p14="http://schemas.microsoft.com/office/powerpoint/2010/main" val="2977684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B723CD8-0C02-4B4B-B2D1-A8CFDC23814C}"/>
              </a:ext>
            </a:extLst>
          </p:cNvPr>
          <p:cNvSpPr>
            <a:spLocks noGrp="1"/>
          </p:cNvSpPr>
          <p:nvPr>
            <p:ph type="title"/>
          </p:nvPr>
        </p:nvSpPr>
        <p:spPr>
          <a:xfrm>
            <a:off x="931863" y="96838"/>
            <a:ext cx="7158037" cy="1655762"/>
          </a:xfrm>
        </p:spPr>
        <p:txBody>
          <a:bodyPr anchor="t"/>
          <a:lstStyle/>
          <a:p>
            <a:r>
              <a:rPr lang="en-US" altLang="en-US" sz="3200" dirty="0"/>
              <a:t>Myelination </a:t>
            </a:r>
            <a:r>
              <a:rPr lang="en-US" sz="3200" dirty="0">
                <a:cs typeface="Calibri" panose="020F0502020204030204" pitchFamily="34" charset="0"/>
              </a:rPr>
              <a:t>Long Description</a:t>
            </a:r>
          </a:p>
        </p:txBody>
      </p:sp>
      <p:sp>
        <p:nvSpPr>
          <p:cNvPr id="8" name="Content Placeholder 7">
            <a:extLst>
              <a:ext uri="{FF2B5EF4-FFF2-40B4-BE49-F238E27FC236}">
                <a16:creationId xmlns:a16="http://schemas.microsoft.com/office/drawing/2014/main" id="{B7E4CB22-5D76-469D-8A6E-8F8876A16A05}"/>
              </a:ext>
            </a:extLst>
          </p:cNvPr>
          <p:cNvSpPr>
            <a:spLocks noGrp="1"/>
          </p:cNvSpPr>
          <p:nvPr>
            <p:ph idx="1"/>
          </p:nvPr>
        </p:nvSpPr>
        <p:spPr>
          <a:xfrm>
            <a:off x="949325" y="1981200"/>
            <a:ext cx="7661275" cy="2590800"/>
          </a:xfrm>
        </p:spPr>
        <p:txBody>
          <a:bodyPr/>
          <a:lstStyle/>
          <a:p>
            <a:pPr marL="0" indent="0">
              <a:buNone/>
            </a:pPr>
            <a:r>
              <a:rPr lang="en-US" sz="1400" dirty="0">
                <a:cs typeface="Calibri" panose="020F0502020204030204" pitchFamily="34" charset="0"/>
              </a:rPr>
              <a:t>The image shows a myelinated neuron. The myelinated neuron consists of dendrite, nucleus, axon, cell body, myelin sheath, and terminal buttons. The image shows that the incoming information is transferred through the nervous system to the next neuron.</a:t>
            </a:r>
          </a:p>
        </p:txBody>
      </p:sp>
      <p:sp>
        <p:nvSpPr>
          <p:cNvPr id="10" name="Content Placeholder 9">
            <a:extLst>
              <a:ext uri="{FF2B5EF4-FFF2-40B4-BE49-F238E27FC236}">
                <a16:creationId xmlns:a16="http://schemas.microsoft.com/office/drawing/2014/main" id="{B6520941-B681-4919-8E89-E8BF0861CA51}"/>
              </a:ext>
            </a:extLst>
          </p:cNvPr>
          <p:cNvSpPr>
            <a:spLocks noGrp="1"/>
          </p:cNvSpPr>
          <p:nvPr>
            <p:ph sz="quarter" idx="12"/>
          </p:nvPr>
        </p:nvSpPr>
        <p:spPr>
          <a:xfrm>
            <a:off x="5647803" y="5842819"/>
            <a:ext cx="3182393" cy="399197"/>
          </a:xfrm>
        </p:spPr>
        <p:txBody>
          <a:bodyPr/>
          <a:lstStyle/>
          <a:p>
            <a:pPr algn="r"/>
            <a:r>
              <a:rPr lang="en-US" sz="1200" dirty="0">
                <a:cs typeface="Calibri" panose="020F0502020204030204" pitchFamily="34" charset="0"/>
                <a:hlinkClick r:id="rId2" action="ppaction://hlinksldjump"/>
              </a:rPr>
              <a:t>Jump back to slide containing original image</a:t>
            </a:r>
            <a:endParaRPr lang="en-US" sz="1200" dirty="0">
              <a:cs typeface="Calibri" panose="020F0502020204030204" pitchFamily="34" charset="0"/>
            </a:endParaRPr>
          </a:p>
        </p:txBody>
      </p:sp>
    </p:spTree>
    <p:extLst>
      <p:ext uri="{BB962C8B-B14F-4D97-AF65-F5344CB8AC3E}">
        <p14:creationId xmlns:p14="http://schemas.microsoft.com/office/powerpoint/2010/main" val="4173812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B723CD8-0C02-4B4B-B2D1-A8CFDC23814C}"/>
              </a:ext>
            </a:extLst>
          </p:cNvPr>
          <p:cNvSpPr>
            <a:spLocks noGrp="1"/>
          </p:cNvSpPr>
          <p:nvPr>
            <p:ph type="title"/>
          </p:nvPr>
        </p:nvSpPr>
        <p:spPr>
          <a:xfrm>
            <a:off x="931863" y="96838"/>
            <a:ext cx="7158037" cy="1655762"/>
          </a:xfrm>
        </p:spPr>
        <p:txBody>
          <a:bodyPr anchor="t"/>
          <a:lstStyle/>
          <a:p>
            <a:r>
              <a:rPr lang="en-IN" sz="3200" dirty="0">
                <a:latin typeface="+mn-lt"/>
              </a:rPr>
              <a:t>Figure 2.12 - </a:t>
            </a:r>
            <a:r>
              <a:rPr lang="en-US" altLang="en-US" sz="3200" dirty="0">
                <a:latin typeface="+mn-lt"/>
              </a:rPr>
              <a:t>Piaget’s Conservation Task - Conservation of Liquid </a:t>
            </a:r>
            <a:r>
              <a:rPr lang="en-US" sz="3200" dirty="0">
                <a:latin typeface="+mn-lt"/>
                <a:cs typeface="Calibri" panose="020F0502020204030204" pitchFamily="34" charset="0"/>
              </a:rPr>
              <a:t>Long Description</a:t>
            </a:r>
          </a:p>
        </p:txBody>
      </p:sp>
      <p:sp>
        <p:nvSpPr>
          <p:cNvPr id="8" name="Content Placeholder 7">
            <a:extLst>
              <a:ext uri="{FF2B5EF4-FFF2-40B4-BE49-F238E27FC236}">
                <a16:creationId xmlns:a16="http://schemas.microsoft.com/office/drawing/2014/main" id="{B7E4CB22-5D76-469D-8A6E-8F8876A16A05}"/>
              </a:ext>
            </a:extLst>
          </p:cNvPr>
          <p:cNvSpPr>
            <a:spLocks noGrp="1"/>
          </p:cNvSpPr>
          <p:nvPr>
            <p:ph idx="1"/>
          </p:nvPr>
        </p:nvSpPr>
        <p:spPr>
          <a:xfrm>
            <a:off x="949325" y="1981200"/>
            <a:ext cx="7661275" cy="2590800"/>
          </a:xfrm>
        </p:spPr>
        <p:txBody>
          <a:bodyPr/>
          <a:lstStyle/>
          <a:p>
            <a:pPr marL="0" indent="0">
              <a:buNone/>
            </a:pPr>
            <a:r>
              <a:rPr lang="en-US" sz="1400" dirty="0">
                <a:cs typeface="Calibri" panose="020F0502020204030204" pitchFamily="34" charset="0"/>
              </a:rPr>
              <a:t>The figure illustrates Piaget’s conservation task. It depicts two identical beakers that are labeled A and B. It also depicts a third cylindrical beaker that is labeled C. In the first figure, liquid is poured from B into C, which is taller and thinner than A and B. The second figure shows that beaker B is empty and beaker C is full.</a:t>
            </a:r>
          </a:p>
          <a:p>
            <a:pPr marL="0" indent="0">
              <a:buNone/>
            </a:pPr>
            <a:r>
              <a:rPr lang="en-US" sz="1400" dirty="0">
                <a:cs typeface="Calibri" panose="020F0502020204030204" pitchFamily="34" charset="0"/>
              </a:rPr>
              <a:t>The figure illustrates Piaget’s conservation task. It depicts two identical beakers that are labeled A and B. It also depicts a third cylindrical beaker that is labeled C. In the first figure, liquid is poured from B into C, which is taller and thinner than A and B. The second figure shows that beaker B is empty and beaker C is full.</a:t>
            </a:r>
          </a:p>
        </p:txBody>
      </p:sp>
      <p:sp>
        <p:nvSpPr>
          <p:cNvPr id="10" name="Content Placeholder 9">
            <a:extLst>
              <a:ext uri="{FF2B5EF4-FFF2-40B4-BE49-F238E27FC236}">
                <a16:creationId xmlns:a16="http://schemas.microsoft.com/office/drawing/2014/main" id="{B6520941-B681-4919-8E89-E8BF0861CA51}"/>
              </a:ext>
            </a:extLst>
          </p:cNvPr>
          <p:cNvSpPr>
            <a:spLocks noGrp="1"/>
          </p:cNvSpPr>
          <p:nvPr>
            <p:ph sz="quarter" idx="12"/>
          </p:nvPr>
        </p:nvSpPr>
        <p:spPr>
          <a:xfrm>
            <a:off x="5647803" y="5842819"/>
            <a:ext cx="3182393" cy="399197"/>
          </a:xfrm>
        </p:spPr>
        <p:txBody>
          <a:bodyPr/>
          <a:lstStyle/>
          <a:p>
            <a:pPr algn="r"/>
            <a:r>
              <a:rPr lang="en-US" sz="1200" dirty="0">
                <a:cs typeface="Calibri" panose="020F0502020204030204" pitchFamily="34" charset="0"/>
                <a:hlinkClick r:id="rId2" action="ppaction://hlinksldjump"/>
              </a:rPr>
              <a:t>Jump back to slide containing original image</a:t>
            </a:r>
            <a:endParaRPr lang="en-US" sz="1200" dirty="0">
              <a:cs typeface="Calibri" panose="020F0502020204030204" pitchFamily="34" charset="0"/>
            </a:endParaRPr>
          </a:p>
        </p:txBody>
      </p:sp>
    </p:spTree>
    <p:extLst>
      <p:ext uri="{BB962C8B-B14F-4D97-AF65-F5344CB8AC3E}">
        <p14:creationId xmlns:p14="http://schemas.microsoft.com/office/powerpoint/2010/main" val="5783477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B723CD8-0C02-4B4B-B2D1-A8CFDC23814C}"/>
              </a:ext>
            </a:extLst>
          </p:cNvPr>
          <p:cNvSpPr>
            <a:spLocks noGrp="1"/>
          </p:cNvSpPr>
          <p:nvPr>
            <p:ph type="title"/>
          </p:nvPr>
        </p:nvSpPr>
        <p:spPr>
          <a:xfrm>
            <a:off x="931863" y="96838"/>
            <a:ext cx="7158037" cy="1655762"/>
          </a:xfrm>
        </p:spPr>
        <p:txBody>
          <a:bodyPr anchor="t"/>
          <a:lstStyle/>
          <a:p>
            <a:r>
              <a:rPr lang="en-IN" altLang="en-US" sz="3200" dirty="0"/>
              <a:t>Figure 2.14 - Vygotsky’s Zone of Proximal Development </a:t>
            </a:r>
            <a:r>
              <a:rPr lang="en-US" sz="3200" dirty="0">
                <a:cs typeface="Calibri" panose="020F0502020204030204" pitchFamily="34" charset="0"/>
              </a:rPr>
              <a:t>Long Description</a:t>
            </a:r>
          </a:p>
        </p:txBody>
      </p:sp>
      <p:sp>
        <p:nvSpPr>
          <p:cNvPr id="8" name="Content Placeholder 7">
            <a:extLst>
              <a:ext uri="{FF2B5EF4-FFF2-40B4-BE49-F238E27FC236}">
                <a16:creationId xmlns:a16="http://schemas.microsoft.com/office/drawing/2014/main" id="{B7E4CB22-5D76-469D-8A6E-8F8876A16A05}"/>
              </a:ext>
            </a:extLst>
          </p:cNvPr>
          <p:cNvSpPr>
            <a:spLocks noGrp="1"/>
          </p:cNvSpPr>
          <p:nvPr>
            <p:ph idx="1"/>
          </p:nvPr>
        </p:nvSpPr>
        <p:spPr>
          <a:xfrm>
            <a:off x="949325" y="1981200"/>
            <a:ext cx="7661275" cy="2590800"/>
          </a:xfrm>
        </p:spPr>
        <p:txBody>
          <a:bodyPr/>
          <a:lstStyle/>
          <a:p>
            <a:pPr marL="0" indent="0">
              <a:buNone/>
            </a:pPr>
            <a:r>
              <a:rPr lang="en-US" sz="1400" dirty="0">
                <a:cs typeface="Calibri" panose="020F0502020204030204" pitchFamily="34" charset="0"/>
              </a:rPr>
              <a:t>The figure illustrates Vygotsky’s zone of proximal development. It shows a lower limit and an upper limit. The upper limit refers to the level of additional responsibility that a child can accept with the assistance of an able instructor. This includes the tasks that are too difficult for a child to master even with assistance. The lower limit refers to the level of problem solving that is reached on tasks when the child is working alone. This involves tasks that a child can master alone.</a:t>
            </a:r>
          </a:p>
        </p:txBody>
      </p:sp>
      <p:sp>
        <p:nvSpPr>
          <p:cNvPr id="10" name="Content Placeholder 9">
            <a:extLst>
              <a:ext uri="{FF2B5EF4-FFF2-40B4-BE49-F238E27FC236}">
                <a16:creationId xmlns:a16="http://schemas.microsoft.com/office/drawing/2014/main" id="{B6520941-B681-4919-8E89-E8BF0861CA51}"/>
              </a:ext>
            </a:extLst>
          </p:cNvPr>
          <p:cNvSpPr>
            <a:spLocks noGrp="1"/>
          </p:cNvSpPr>
          <p:nvPr>
            <p:ph sz="quarter" idx="12"/>
          </p:nvPr>
        </p:nvSpPr>
        <p:spPr>
          <a:xfrm>
            <a:off x="5647803" y="5842819"/>
            <a:ext cx="3182393" cy="399197"/>
          </a:xfrm>
        </p:spPr>
        <p:txBody>
          <a:bodyPr/>
          <a:lstStyle/>
          <a:p>
            <a:pPr algn="r"/>
            <a:r>
              <a:rPr lang="en-US" sz="1200" dirty="0">
                <a:cs typeface="Calibri" panose="020F0502020204030204" pitchFamily="34" charset="0"/>
                <a:hlinkClick r:id="rId2" action="ppaction://hlinksldjump"/>
              </a:rPr>
              <a:t>Jump back to slide containing original image</a:t>
            </a:r>
            <a:endParaRPr lang="en-US" sz="1200" dirty="0">
              <a:cs typeface="Calibri" panose="020F0502020204030204" pitchFamily="34" charset="0"/>
            </a:endParaRPr>
          </a:p>
        </p:txBody>
      </p:sp>
    </p:spTree>
    <p:extLst>
      <p:ext uri="{BB962C8B-B14F-4D97-AF65-F5344CB8AC3E}">
        <p14:creationId xmlns:p14="http://schemas.microsoft.com/office/powerpoint/2010/main" val="1833948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B723CD8-0C02-4B4B-B2D1-A8CFDC23814C}"/>
              </a:ext>
            </a:extLst>
          </p:cNvPr>
          <p:cNvSpPr>
            <a:spLocks noGrp="1"/>
          </p:cNvSpPr>
          <p:nvPr>
            <p:ph type="title"/>
          </p:nvPr>
        </p:nvSpPr>
        <p:spPr>
          <a:xfrm>
            <a:off x="931863" y="96838"/>
            <a:ext cx="7158037" cy="1655762"/>
          </a:xfrm>
        </p:spPr>
        <p:txBody>
          <a:bodyPr anchor="t"/>
          <a:lstStyle/>
          <a:p>
            <a:r>
              <a:rPr lang="en-US" altLang="en-US" sz="3200" dirty="0"/>
              <a:t>Cognitive and Language Development, 3 </a:t>
            </a:r>
            <a:r>
              <a:rPr lang="en-US" sz="3200" dirty="0">
                <a:cs typeface="Calibri" panose="020F0502020204030204" pitchFamily="34" charset="0"/>
              </a:rPr>
              <a:t>Long Description</a:t>
            </a:r>
          </a:p>
        </p:txBody>
      </p:sp>
      <p:sp>
        <p:nvSpPr>
          <p:cNvPr id="8" name="Content Placeholder 7">
            <a:extLst>
              <a:ext uri="{FF2B5EF4-FFF2-40B4-BE49-F238E27FC236}">
                <a16:creationId xmlns:a16="http://schemas.microsoft.com/office/drawing/2014/main" id="{B7E4CB22-5D76-469D-8A6E-8F8876A16A05}"/>
              </a:ext>
            </a:extLst>
          </p:cNvPr>
          <p:cNvSpPr>
            <a:spLocks noGrp="1"/>
          </p:cNvSpPr>
          <p:nvPr>
            <p:ph idx="1"/>
          </p:nvPr>
        </p:nvSpPr>
        <p:spPr>
          <a:xfrm>
            <a:off x="949325" y="1981200"/>
            <a:ext cx="7661275" cy="1153886"/>
          </a:xfrm>
        </p:spPr>
        <p:txBody>
          <a:bodyPr/>
          <a:lstStyle/>
          <a:p>
            <a:pPr marL="0" indent="0">
              <a:buNone/>
            </a:pPr>
            <a:r>
              <a:rPr lang="en-US" sz="1400" dirty="0">
                <a:cs typeface="Calibri" panose="020F0502020204030204" pitchFamily="34" charset="0"/>
              </a:rPr>
              <a:t>The figure illustrates 3 aspects of language development. There is a large rectangular box labeled language development. It is divided into three small rectangular boxes. Starting from the left, they are labeled what is language, biological and environmental influences, and how language develops.</a:t>
            </a:r>
          </a:p>
        </p:txBody>
      </p:sp>
      <p:sp>
        <p:nvSpPr>
          <p:cNvPr id="10" name="Content Placeholder 9">
            <a:extLst>
              <a:ext uri="{FF2B5EF4-FFF2-40B4-BE49-F238E27FC236}">
                <a16:creationId xmlns:a16="http://schemas.microsoft.com/office/drawing/2014/main" id="{B6520941-B681-4919-8E89-E8BF0861CA51}"/>
              </a:ext>
            </a:extLst>
          </p:cNvPr>
          <p:cNvSpPr>
            <a:spLocks noGrp="1"/>
          </p:cNvSpPr>
          <p:nvPr>
            <p:ph sz="quarter" idx="12"/>
          </p:nvPr>
        </p:nvSpPr>
        <p:spPr>
          <a:xfrm>
            <a:off x="5647803" y="5842819"/>
            <a:ext cx="3182393" cy="399197"/>
          </a:xfrm>
        </p:spPr>
        <p:txBody>
          <a:bodyPr/>
          <a:lstStyle/>
          <a:p>
            <a:pPr algn="r"/>
            <a:r>
              <a:rPr lang="en-US" sz="1200" dirty="0">
                <a:cs typeface="Calibri" panose="020F0502020204030204" pitchFamily="34" charset="0"/>
                <a:hlinkClick r:id="rId2" action="ppaction://hlinksldjump"/>
              </a:rPr>
              <a:t>Jump back to slide containing original image</a:t>
            </a:r>
            <a:endParaRPr lang="en-US" sz="1200" dirty="0">
              <a:cs typeface="Calibri" panose="020F0502020204030204" pitchFamily="34" charset="0"/>
            </a:endParaRPr>
          </a:p>
        </p:txBody>
      </p:sp>
    </p:spTree>
    <p:extLst>
      <p:ext uri="{BB962C8B-B14F-4D97-AF65-F5344CB8AC3E}">
        <p14:creationId xmlns:p14="http://schemas.microsoft.com/office/powerpoint/2010/main" val="12536229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5525" y="695552"/>
            <a:ext cx="7378246" cy="760186"/>
          </a:xfrm>
        </p:spPr>
        <p:txBody>
          <a:bodyPr/>
          <a:lstStyle/>
          <a:p>
            <a:r>
              <a:rPr lang="en-US" altLang="en-US" dirty="0"/>
              <a:t>An Overview of Child Development</a:t>
            </a:r>
            <a:endParaRPr lang="en-GB" dirty="0"/>
          </a:p>
        </p:txBody>
      </p:sp>
      <p:sp>
        <p:nvSpPr>
          <p:cNvPr id="4" name="Content Placeholder 3"/>
          <p:cNvSpPr>
            <a:spLocks noGrp="1"/>
          </p:cNvSpPr>
          <p:nvPr>
            <p:ph sz="quarter" idx="11"/>
          </p:nvPr>
        </p:nvSpPr>
        <p:spPr>
          <a:xfrm>
            <a:off x="5524466" y="2235248"/>
            <a:ext cx="2908652" cy="3563572"/>
          </a:xfrm>
        </p:spPr>
        <p:txBody>
          <a:bodyPr/>
          <a:lstStyle/>
          <a:p>
            <a:pPr marL="120650" indent="-120650" eaLnBrk="1" hangingPunct="1">
              <a:lnSpc>
                <a:spcPct val="90000"/>
              </a:lnSpc>
            </a:pPr>
            <a:r>
              <a:rPr lang="en-US" altLang="en-US" sz="2400" b="1" dirty="0"/>
              <a:t>Development</a:t>
            </a:r>
            <a:r>
              <a:rPr lang="en-US" altLang="en-US" sz="2400" dirty="0"/>
              <a:t>: The pattern of biological, cognitive, and socioemotional changes that begins at conception and continues through the life span</a:t>
            </a:r>
          </a:p>
        </p:txBody>
      </p:sp>
      <p:pic>
        <p:nvPicPr>
          <p:cNvPr id="8" name="Picture 17">
            <a:extLst>
              <a:ext uri="{FF2B5EF4-FFF2-40B4-BE49-F238E27FC236}">
                <a16:creationId xmlns:a16="http://schemas.microsoft.com/office/drawing/2014/main" id="{617FE1F3-FAEC-4445-852F-BFFE5E01B189}"/>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436562" y="2270126"/>
            <a:ext cx="4572000" cy="3575050"/>
          </a:xfrm>
          <a:noFill/>
        </p:spPr>
      </p:pic>
      <p:sp>
        <p:nvSpPr>
          <p:cNvPr id="7" name="Content Placeholder 8">
            <a:extLst>
              <a:ext uri="{FF2B5EF4-FFF2-40B4-BE49-F238E27FC236}">
                <a16:creationId xmlns:a16="http://schemas.microsoft.com/office/drawing/2014/main" id="{F20FDDAA-C571-4C89-8AA7-F586C94A0BA9}"/>
              </a:ext>
            </a:extLst>
          </p:cNvPr>
          <p:cNvSpPr>
            <a:spLocks noGrp="1"/>
          </p:cNvSpPr>
          <p:nvPr>
            <p:ph sz="quarter" idx="12"/>
          </p:nvPr>
        </p:nvSpPr>
        <p:spPr>
          <a:xfrm>
            <a:off x="6598329" y="6096001"/>
            <a:ext cx="1897289" cy="239486"/>
          </a:xfrm>
        </p:spPr>
        <p:txBody>
          <a:bodyPr/>
          <a:lstStyle>
            <a:lvl1pPr marL="0" indent="0">
              <a:buNone/>
              <a:defRPr sz="2500"/>
            </a:lvl1pPr>
            <a:lvl2pPr>
              <a:defRPr sz="2500"/>
            </a:lvl2pPr>
            <a:lvl3pPr>
              <a:defRPr sz="2500"/>
            </a:lvl3pPr>
            <a:lvl4pPr>
              <a:defRPr sz="2500"/>
            </a:lvl4pPr>
            <a:lvl5pPr>
              <a:defRPr sz="2500"/>
            </a:lvl5pPr>
          </a:lstStyle>
          <a:p>
            <a:pPr lvl="0" algn="r">
              <a:buClr>
                <a:srgbClr val="CC9900"/>
              </a:buClr>
            </a:pPr>
            <a:r>
              <a:rPr lang="en-US" sz="1200" dirty="0">
                <a:solidFill>
                  <a:srgbClr val="292929"/>
                </a:solidFill>
                <a:cs typeface="Calibri" panose="020F0502020204030204" pitchFamily="34" charset="0"/>
                <a:hlinkClick r:id="rId4" action="ppaction://hlinksldjump"/>
              </a:rPr>
              <a:t>Jump to long description</a:t>
            </a:r>
            <a:endParaRPr lang="en-US" sz="1200" dirty="0">
              <a:solidFill>
                <a:srgbClr val="292929"/>
              </a:solidFill>
              <a:cs typeface="Calibri" panose="020F050202020403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1089548" y="44450"/>
            <a:ext cx="7099300" cy="1412875"/>
          </a:xfrm>
        </p:spPr>
        <p:txBody>
          <a:bodyPr/>
          <a:lstStyle/>
          <a:p>
            <a:r>
              <a:rPr lang="en-US" altLang="en-US" sz="4000" dirty="0"/>
              <a:t>Developmental Processes, 1 </a:t>
            </a:r>
            <a:endParaRPr lang="en-GB" sz="4000" dirty="0"/>
          </a:p>
        </p:txBody>
      </p:sp>
      <p:sp>
        <p:nvSpPr>
          <p:cNvPr id="8" name="Content Placeholder 7"/>
          <p:cNvSpPr>
            <a:spLocks noGrp="1"/>
          </p:cNvSpPr>
          <p:nvPr>
            <p:ph sz="quarter" idx="11"/>
          </p:nvPr>
        </p:nvSpPr>
        <p:spPr>
          <a:xfrm>
            <a:off x="685800" y="1828800"/>
            <a:ext cx="8166100" cy="2237414"/>
          </a:xfrm>
        </p:spPr>
        <p:txBody>
          <a:bodyPr/>
          <a:lstStyle/>
          <a:p>
            <a:pPr eaLnBrk="1" hangingPunct="1">
              <a:lnSpc>
                <a:spcPct val="90000"/>
              </a:lnSpc>
              <a:spcAft>
                <a:spcPts val="0"/>
              </a:spcAft>
            </a:pPr>
            <a:r>
              <a:rPr lang="en-US" altLang="en-US" sz="3000" b="1" dirty="0"/>
              <a:t>Biological processes</a:t>
            </a:r>
            <a:r>
              <a:rPr lang="en-US" altLang="en-US" sz="3000" dirty="0"/>
              <a:t> </a:t>
            </a:r>
            <a:r>
              <a:rPr lang="en-US" altLang="en-US" sz="2600" dirty="0"/>
              <a:t>and</a:t>
            </a:r>
            <a:r>
              <a:rPr lang="en-US" altLang="en-US" sz="3000" dirty="0"/>
              <a:t> </a:t>
            </a:r>
            <a:r>
              <a:rPr lang="en-US" altLang="en-US" sz="2900" b="1" dirty="0"/>
              <a:t>genetic inheritance</a:t>
            </a:r>
            <a:endParaRPr lang="en-US" altLang="en-US" sz="3000" b="1" dirty="0"/>
          </a:p>
          <a:p>
            <a:pPr marL="1027113" lvl="1" indent="-457200" eaLnBrk="1" hangingPunct="1">
              <a:lnSpc>
                <a:spcPct val="90000"/>
              </a:lnSpc>
              <a:buClr>
                <a:srgbClr val="826200"/>
              </a:buClr>
              <a:buSzPct val="100000"/>
              <a:buFont typeface="Arial" panose="020B0604020202020204" pitchFamily="34" charset="0"/>
              <a:buChar char="•"/>
              <a:tabLst>
                <a:tab pos="2636838" algn="l"/>
              </a:tabLst>
            </a:pPr>
            <a:r>
              <a:rPr lang="en-US" altLang="en-US" sz="2400" dirty="0"/>
              <a:t>Development of the brain</a:t>
            </a:r>
          </a:p>
          <a:p>
            <a:pPr marL="1027113" lvl="1" indent="-457200" eaLnBrk="1" hangingPunct="1">
              <a:lnSpc>
                <a:spcPct val="90000"/>
              </a:lnSpc>
              <a:buClr>
                <a:srgbClr val="826200"/>
              </a:buClr>
              <a:buSzPct val="100000"/>
              <a:buFont typeface="Arial" panose="020B0604020202020204" pitchFamily="34" charset="0"/>
              <a:buChar char="•"/>
            </a:pPr>
            <a:r>
              <a:rPr lang="en-US" altLang="en-US" sz="2400" dirty="0"/>
              <a:t>Gains in height and weight</a:t>
            </a:r>
          </a:p>
          <a:p>
            <a:pPr marL="1027113" lvl="1" indent="-457200" eaLnBrk="1" hangingPunct="1">
              <a:lnSpc>
                <a:spcPct val="90000"/>
              </a:lnSpc>
              <a:buClr>
                <a:srgbClr val="826200"/>
              </a:buClr>
              <a:buSzPct val="100000"/>
              <a:buFont typeface="Arial" panose="020B0604020202020204" pitchFamily="34" charset="0"/>
              <a:buChar char="•"/>
            </a:pPr>
            <a:r>
              <a:rPr lang="en-US" altLang="en-US" sz="2400" dirty="0"/>
              <a:t>Changes in motor skills</a:t>
            </a:r>
          </a:p>
          <a:p>
            <a:pPr marL="1027113" lvl="1" indent="-457200" eaLnBrk="1" hangingPunct="1">
              <a:lnSpc>
                <a:spcPct val="90000"/>
              </a:lnSpc>
              <a:buClr>
                <a:srgbClr val="826200"/>
              </a:buClr>
              <a:buSzPct val="100000"/>
              <a:buFont typeface="Arial" panose="020B0604020202020204" pitchFamily="34" charset="0"/>
              <a:buChar char="•"/>
            </a:pPr>
            <a:r>
              <a:rPr lang="en-US" altLang="en-US" sz="2400" dirty="0"/>
              <a:t>Puberty’s hormonal changes</a:t>
            </a:r>
          </a:p>
        </p:txBody>
      </p:sp>
      <p:sp>
        <p:nvSpPr>
          <p:cNvPr id="9" name="Content Placeholder 8"/>
          <p:cNvSpPr>
            <a:spLocks noGrp="1"/>
          </p:cNvSpPr>
          <p:nvPr>
            <p:ph sz="quarter" idx="12"/>
          </p:nvPr>
        </p:nvSpPr>
        <p:spPr>
          <a:xfrm>
            <a:off x="685800" y="4082989"/>
            <a:ext cx="7683500" cy="1946659"/>
          </a:xfrm>
        </p:spPr>
        <p:txBody>
          <a:bodyPr/>
          <a:lstStyle/>
          <a:p>
            <a:pPr eaLnBrk="1" hangingPunct="1">
              <a:lnSpc>
                <a:spcPct val="90000"/>
              </a:lnSpc>
              <a:spcBef>
                <a:spcPct val="50000"/>
              </a:spcBef>
              <a:spcAft>
                <a:spcPts val="0"/>
              </a:spcAft>
            </a:pPr>
            <a:r>
              <a:rPr lang="en-US" altLang="en-US" sz="3000" b="1" dirty="0"/>
              <a:t>Cognitive processes</a:t>
            </a:r>
          </a:p>
          <a:p>
            <a:pPr marL="1027113" lvl="1" indent="-457200" eaLnBrk="1" hangingPunct="1">
              <a:lnSpc>
                <a:spcPct val="90000"/>
              </a:lnSpc>
              <a:spcBef>
                <a:spcPts val="576"/>
              </a:spcBef>
              <a:buClr>
                <a:srgbClr val="826200"/>
              </a:buClr>
              <a:buSzPct val="100000"/>
              <a:buFont typeface="Arial" panose="020B0604020202020204" pitchFamily="34" charset="0"/>
              <a:buChar char="•"/>
            </a:pPr>
            <a:r>
              <a:rPr lang="en-US" altLang="en-US" sz="2400" dirty="0"/>
              <a:t>Changes in the child’s thinking</a:t>
            </a:r>
          </a:p>
          <a:p>
            <a:pPr marL="1027113" lvl="1" indent="-457200" eaLnBrk="1" hangingPunct="1">
              <a:lnSpc>
                <a:spcPct val="90000"/>
              </a:lnSpc>
              <a:spcBef>
                <a:spcPts val="672"/>
              </a:spcBef>
              <a:buClr>
                <a:srgbClr val="826200"/>
              </a:buClr>
              <a:buSzPct val="100000"/>
              <a:buFont typeface="Arial" panose="020B0604020202020204" pitchFamily="34" charset="0"/>
              <a:buChar char="•"/>
            </a:pPr>
            <a:r>
              <a:rPr lang="en-US" altLang="en-US" sz="2400" dirty="0"/>
              <a:t>Intelligence</a:t>
            </a:r>
          </a:p>
          <a:p>
            <a:pPr marL="1027113" lvl="1" indent="-457200" eaLnBrk="1" hangingPunct="1">
              <a:lnSpc>
                <a:spcPct val="90000"/>
              </a:lnSpc>
              <a:spcBef>
                <a:spcPts val="672"/>
              </a:spcBef>
              <a:buClr>
                <a:srgbClr val="826200"/>
              </a:buClr>
              <a:buSzPct val="100000"/>
              <a:buFont typeface="Arial" panose="020B0604020202020204" pitchFamily="34" charset="0"/>
              <a:buChar char="•"/>
            </a:pPr>
            <a:r>
              <a:rPr lang="en-US" altLang="en-US" sz="2400" dirty="0"/>
              <a:t>Language</a:t>
            </a:r>
            <a:r>
              <a:rPr lang="en-US" altLang="en-US" dirty="0"/>
              <a:t> </a:t>
            </a:r>
            <a:r>
              <a:rPr lang="en-US" altLang="en-US" sz="2400" dirty="0"/>
              <a:t>acquisition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1079500" y="44450"/>
            <a:ext cx="7099300" cy="1412875"/>
          </a:xfrm>
        </p:spPr>
        <p:txBody>
          <a:bodyPr/>
          <a:lstStyle/>
          <a:p>
            <a:r>
              <a:rPr lang="en-US" altLang="en-US" sz="4000" dirty="0"/>
              <a:t>Developmental Processes, 2</a:t>
            </a:r>
            <a:endParaRPr lang="en-GB" sz="4000" dirty="0"/>
          </a:p>
        </p:txBody>
      </p:sp>
      <p:sp>
        <p:nvSpPr>
          <p:cNvPr id="2" name="Content Placeholder 2"/>
          <p:cNvSpPr>
            <a:spLocks noGrp="1"/>
          </p:cNvSpPr>
          <p:nvPr>
            <p:ph idx="1"/>
          </p:nvPr>
        </p:nvSpPr>
        <p:spPr/>
        <p:txBody>
          <a:bodyPr/>
          <a:lstStyle/>
          <a:p>
            <a:pPr defTabSz="973138" eaLnBrk="1" hangingPunct="1">
              <a:spcAft>
                <a:spcPts val="0"/>
              </a:spcAft>
              <a:buNone/>
            </a:pPr>
            <a:r>
              <a:rPr lang="en-US" altLang="en-US" sz="3600" b="1" dirty="0"/>
              <a:t>Socioemotional processes</a:t>
            </a:r>
            <a:endParaRPr lang="en-US" altLang="en-US" b="1" dirty="0"/>
          </a:p>
          <a:p>
            <a:pPr marL="977900" lvl="1" indent="-457200" defTabSz="973138" eaLnBrk="1" hangingPunct="1">
              <a:buClr>
                <a:srgbClr val="826200"/>
              </a:buClr>
              <a:buSzPct val="100000"/>
              <a:buFont typeface="Arial" panose="020B0604020202020204" pitchFamily="34" charset="0"/>
              <a:buChar char="•"/>
            </a:pPr>
            <a:r>
              <a:rPr lang="en-US" altLang="en-US" dirty="0"/>
              <a:t>Changes in the child’s relationships </a:t>
            </a:r>
            <a:br>
              <a:rPr lang="en-US" altLang="en-US" dirty="0"/>
            </a:br>
            <a:r>
              <a:rPr lang="en-US" altLang="en-US" dirty="0"/>
              <a:t>with other people</a:t>
            </a:r>
          </a:p>
          <a:p>
            <a:pPr marL="977900" lvl="1" indent="-457200" defTabSz="973138" eaLnBrk="1" hangingPunct="1">
              <a:buClr>
                <a:srgbClr val="826200"/>
              </a:buClr>
              <a:buSzPct val="100000"/>
              <a:buFont typeface="Arial" panose="020B0604020202020204" pitchFamily="34" charset="0"/>
              <a:buChar char="•"/>
            </a:pPr>
            <a:r>
              <a:rPr lang="en-US" altLang="en-US" dirty="0"/>
              <a:t>Changes in emotions</a:t>
            </a:r>
          </a:p>
          <a:p>
            <a:pPr marL="977900" lvl="1" indent="-457200" defTabSz="973138" eaLnBrk="1" hangingPunct="1">
              <a:buClr>
                <a:srgbClr val="826200"/>
              </a:buClr>
              <a:buSzPct val="100000"/>
              <a:buFont typeface="Arial" panose="020B0604020202020204" pitchFamily="34" charset="0"/>
              <a:buChar char="•"/>
            </a:pPr>
            <a:r>
              <a:rPr lang="en-US" altLang="en-US" dirty="0"/>
              <a:t>Changes in personality</a:t>
            </a:r>
          </a:p>
        </p:txBody>
      </p:sp>
      <p:pic>
        <p:nvPicPr>
          <p:cNvPr id="10243"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3600" y="3657600"/>
            <a:ext cx="2667000" cy="213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1150938" y="300038"/>
            <a:ext cx="6937375" cy="1228725"/>
          </a:xfrm>
        </p:spPr>
        <p:txBody>
          <a:bodyPr/>
          <a:lstStyle/>
          <a:p>
            <a:pPr eaLnBrk="1" hangingPunct="1"/>
            <a:r>
              <a:rPr lang="en-US" altLang="en-US" sz="3200" dirty="0"/>
              <a:t>Biological, Cognitive, and Socioemotional Processes </a:t>
            </a:r>
          </a:p>
        </p:txBody>
      </p:sp>
      <p:sp>
        <p:nvSpPr>
          <p:cNvPr id="11267" name="Content Placeholder 2"/>
          <p:cNvSpPr>
            <a:spLocks noGrp="1"/>
          </p:cNvSpPr>
          <p:nvPr>
            <p:ph idx="1"/>
          </p:nvPr>
        </p:nvSpPr>
        <p:spPr>
          <a:xfrm>
            <a:off x="393700" y="1733550"/>
            <a:ext cx="7694613" cy="4194175"/>
          </a:xfrm>
        </p:spPr>
        <p:txBody>
          <a:bodyPr/>
          <a:lstStyle/>
          <a:p>
            <a:pPr marL="0" indent="0" eaLnBrk="1" hangingPunct="1">
              <a:spcAft>
                <a:spcPts val="1500"/>
              </a:spcAft>
              <a:buNone/>
            </a:pPr>
            <a:r>
              <a:rPr lang="en-US" altLang="en-US" sz="2800" dirty="0"/>
              <a:t>Processes are intertwined; a child’s smile as a response to a parent’s touch depends on ….</a:t>
            </a:r>
          </a:p>
          <a:p>
            <a:pPr marL="439738" lvl="1" eaLnBrk="1" hangingPunct="1">
              <a:buClr>
                <a:srgbClr val="626220"/>
              </a:buClr>
              <a:buSzPct val="100000"/>
              <a:buFont typeface="Arial" panose="020B0604020202020204" pitchFamily="34" charset="0"/>
              <a:buChar char="•"/>
            </a:pPr>
            <a:r>
              <a:rPr lang="en-US" altLang="en-US" dirty="0"/>
              <a:t>Biological processes (physical nature of touch and responsiveness to it)</a:t>
            </a:r>
          </a:p>
          <a:p>
            <a:pPr marL="439738" lvl="1" eaLnBrk="1" hangingPunct="1">
              <a:buClr>
                <a:srgbClr val="626220"/>
              </a:buClr>
              <a:buSzPct val="100000"/>
              <a:buFont typeface="Arial" panose="020B0604020202020204" pitchFamily="34" charset="0"/>
              <a:buChar char="•"/>
            </a:pPr>
            <a:r>
              <a:rPr lang="en-US" altLang="en-US" dirty="0"/>
              <a:t>Cognitive processes (ability to understand intention)</a:t>
            </a:r>
          </a:p>
          <a:p>
            <a:pPr marL="439738" lvl="1" eaLnBrk="1" hangingPunct="1">
              <a:buClr>
                <a:srgbClr val="626220"/>
              </a:buClr>
              <a:buSzPct val="100000"/>
              <a:buFont typeface="Arial" panose="020B0604020202020204" pitchFamily="34" charset="0"/>
              <a:buChar char="•"/>
            </a:pPr>
            <a:r>
              <a:rPr lang="en-US" altLang="en-US" dirty="0"/>
              <a:t>Socioemotional processes (smile reflects positive feeling and connects the child with others)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IN" altLang="en-US" sz="3400" dirty="0"/>
              <a:t>Two Emerging Fields That Explore Connections across Processes </a:t>
            </a:r>
            <a:endParaRPr lang="en-US" altLang="en-US" sz="3400" dirty="0"/>
          </a:p>
        </p:txBody>
      </p:sp>
      <p:sp>
        <p:nvSpPr>
          <p:cNvPr id="2" name="Content Placeholder 1"/>
          <p:cNvSpPr>
            <a:spLocks noGrp="1"/>
          </p:cNvSpPr>
          <p:nvPr>
            <p:ph sz="quarter" idx="11"/>
          </p:nvPr>
        </p:nvSpPr>
        <p:spPr>
          <a:xfrm>
            <a:off x="984751" y="1485900"/>
            <a:ext cx="7404100" cy="1765300"/>
          </a:xfrm>
        </p:spPr>
        <p:txBody>
          <a:bodyPr/>
          <a:lstStyle/>
          <a:p>
            <a:pPr eaLnBrk="1" hangingPunct="1">
              <a:spcAft>
                <a:spcPts val="1500"/>
              </a:spcAft>
            </a:pPr>
            <a:r>
              <a:rPr lang="en-US" altLang="en-US" sz="3200" dirty="0"/>
              <a:t>Developmental cognitive neuroscience</a:t>
            </a:r>
          </a:p>
          <a:p>
            <a:pPr marL="457200" lvl="1" indent="-457200" eaLnBrk="1" hangingPunct="1">
              <a:buClr>
                <a:srgbClr val="626220"/>
              </a:buClr>
              <a:buSzPct val="100000"/>
              <a:buFont typeface="Arial" panose="020B0604020202020204" pitchFamily="34" charset="0"/>
              <a:buChar char="•"/>
            </a:pPr>
            <a:r>
              <a:rPr lang="en-US" altLang="en-US" sz="2800" dirty="0"/>
              <a:t>Explores links between development, cognitive processes, and the brain</a:t>
            </a:r>
          </a:p>
        </p:txBody>
      </p:sp>
      <p:sp>
        <p:nvSpPr>
          <p:cNvPr id="3" name="Content Placeholder 2"/>
          <p:cNvSpPr>
            <a:spLocks noGrp="1"/>
          </p:cNvSpPr>
          <p:nvPr>
            <p:ph sz="quarter" idx="12"/>
          </p:nvPr>
        </p:nvSpPr>
        <p:spPr>
          <a:xfrm>
            <a:off x="987759" y="3387227"/>
            <a:ext cx="7385050" cy="2148313"/>
          </a:xfrm>
        </p:spPr>
        <p:txBody>
          <a:bodyPr/>
          <a:lstStyle/>
          <a:p>
            <a:pPr eaLnBrk="1" hangingPunct="1">
              <a:spcAft>
                <a:spcPts val="1500"/>
              </a:spcAft>
            </a:pPr>
            <a:r>
              <a:rPr lang="en-US" altLang="en-US" sz="3200" dirty="0"/>
              <a:t>Developmental social neuroscience</a:t>
            </a:r>
          </a:p>
          <a:p>
            <a:pPr marL="342900" lvl="1" indent="-342900" eaLnBrk="1" hangingPunct="1">
              <a:buClr>
                <a:srgbClr val="626220"/>
              </a:buClr>
              <a:buSzPct val="100000"/>
              <a:buFont typeface="Arial" panose="020B0604020202020204" pitchFamily="34" charset="0"/>
              <a:buChar char="•"/>
            </a:pPr>
            <a:r>
              <a:rPr lang="en-US" altLang="en-US" sz="2800" dirty="0"/>
              <a:t>Examines connections between socioemotional processes, development, and the brain</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8&quot; unique_id=&quot;10122&quot;&gt;&lt;/object&gt;&lt;object type=&quot;2&quot; unique_id=&quot;10123&quot;&gt;&lt;object type=&quot;3&quot; unique_id=&quot;10124&quot;&gt;&lt;property id=&quot;20148&quot; value=&quot;5&quot;/&gt;&lt;property id=&quot;20300&quot; value=&quot;Slide 1 - &amp;quot;C H A P T E R   2&amp;quot;&quot;/&gt;&lt;property id=&quot;20307&quot; value=&quot;256&quot;/&gt;&lt;/object&gt;&lt;object type=&quot;3&quot; unique_id=&quot;10125&quot;&gt;&lt;property id=&quot;20148&quot; value=&quot;5&quot;/&gt;&lt;property id=&quot;20300&quot; value=&quot;Slide 2 - &amp;quot;Learning Goals&amp;quot;&quot;/&gt;&lt;property id=&quot;20307&quot; value=&quot;328&quot;/&gt;&lt;/object&gt;&lt;object type=&quot;3&quot; unique_id=&quot;10126&quot;&gt;&lt;property id=&quot;20148&quot; value=&quot;5&quot;/&gt;&lt;property id=&quot;20300&quot; value=&quot;Slide 3 - &amp;quot;Connecting with Teachers&amp;quot;&quot;/&gt;&lt;property id=&quot;20307&quot; value=&quot;350&quot;/&gt;&lt;/object&gt;&lt;object type=&quot;3&quot; unique_id=&quot;10127&quot;&gt;&lt;property id=&quot;20148&quot; value=&quot;5&quot;/&gt;&lt;property id=&quot;20300&quot; value=&quot;Slide 4 - &amp;quot;Cognitive and Language Development&amp;quot;&quot;/&gt;&lt;property id=&quot;20307&quot; value=&quot;314&quot;/&gt;&lt;/object&gt;&lt;object type=&quot;3&quot; unique_id=&quot;10128&quot;&gt;&lt;property id=&quot;20148&quot; value=&quot;5&quot;/&gt;&lt;property id=&quot;20300&quot; value=&quot;Slide 5 - &amp;quot;An Overview of Child Development&amp;quot;&quot;/&gt;&lt;property id=&quot;20307&quot; value=&quot;310&quot;/&gt;&lt;/object&gt;&lt;object type=&quot;3&quot; unique_id=&quot;10129&quot;&gt;&lt;property id=&quot;20148&quot; value=&quot;5&quot;/&gt;&lt;property id=&quot;20300&quot; value=&quot;Slide 6 - &amp;quot;Developmental Processes &amp;quot;&quot;/&gt;&lt;property id=&quot;20307&quot; value=&quot;259&quot;/&gt;&lt;/object&gt;&lt;object type=&quot;3&quot; unique_id=&quot;10130&quot;&gt;&lt;property id=&quot;20148&quot; value=&quot;5&quot;/&gt;&lt;property id=&quot;20300&quot; value=&quot;Slide 7 - &amp;quot;Developmental Processes &amp;quot;&quot;/&gt;&lt;property id=&quot;20307&quot; value=&quot;308&quot;/&gt;&lt;/object&gt;&lt;object type=&quot;3&quot; unique_id=&quot;10131&quot;&gt;&lt;property id=&quot;20148&quot; value=&quot;5&quot;/&gt;&lt;property id=&quot;20300&quot; value=&quot;Slide 8 - &amp;quot;Biological, Cognitive, and Socioemotional Processes &amp;quot;&quot;/&gt;&lt;property id=&quot;20307&quot; value=&quot;351&quot;/&gt;&lt;/object&gt;&lt;object type=&quot;3&quot; unique_id=&quot;10132&quot;&gt;&lt;property id=&quot;20148&quot; value=&quot;5&quot;/&gt;&lt;property id=&quot;20300&quot; value=&quot;Slide 9 - &amp;quot;Two Emerging Fields Explore Connection Across Processes  &amp;quot;&quot;/&gt;&lt;property id=&quot;20307&quot; value=&quot;352&quot;/&gt;&lt;/object&gt;&lt;object type=&quot;3&quot; unique_id=&quot;10133&quot;&gt;&lt;property id=&quot;20148&quot; value=&quot;5&quot;/&gt;&lt;property id=&quot;20300&quot; value=&quot;Slide 10 - &amp;quot;Periods of Development&amp;quot;&quot;/&gt;&lt;property id=&quot;20307&quot; value=&quot;353&quot;/&gt;&lt;/object&gt;&lt;object type=&quot;3&quot; unique_id=&quot;10134&quot;&gt;&lt;property id=&quot;20148&quot; value=&quot;5&quot;/&gt;&lt;property id=&quot;20300&quot; value=&quot;Slide 11 - &amp;quot;Periods of Development&amp;quot;&quot;/&gt;&lt;property id=&quot;20307&quot; value=&quot;354&quot;/&gt;&lt;/object&gt;&lt;object type=&quot;3&quot; unique_id=&quot;10135&quot;&gt;&lt;property id=&quot;20148&quot; value=&quot;5&quot;/&gt;&lt;property id=&quot;20300&quot; value=&quot;Slide 12 - &amp;quot;Developmental Issues&amp;quot;&quot;/&gt;&lt;property id=&quot;20307&quot; value=&quot;338&quot;/&gt;&lt;/object&gt;&lt;object type=&quot;3&quot; unique_id=&quot;10136&quot;&gt;&lt;property id=&quot;20148&quot; value=&quot;5&quot;/&gt;&lt;property id=&quot;20300&quot; value=&quot;Slide 13 - &amp;quot;Development and Education&amp;quot;&quot;/&gt;&lt;property id=&quot;20307&quot; value=&quot;339&quot;/&gt;&lt;/object&gt;&lt;object type=&quot;3&quot; unique_id=&quot;10137&quot;&gt;&lt;property id=&quot;20148&quot; value=&quot;5&quot;/&gt;&lt;property id=&quot;20300&quot; value=&quot;Slide 14 - &amp;quot;Cognitive and Language Development&amp;quot;&quot;/&gt;&lt;property id=&quot;20307&quot; value=&quot;318&quot;/&gt;&lt;/object&gt;&lt;object type=&quot;3&quot; unique_id=&quot;10138&quot;&gt;&lt;property id=&quot;20148&quot; value=&quot;5&quot;/&gt;&lt;property id=&quot;20300&quot; value=&quot;Slide 15 - &amp;quot;Synaptic Density in the Human Brain&amp;quot;&quot;/&gt;&lt;property id=&quot;20307&quot; value=&quot;265&quot;/&gt;&lt;/object&gt;&lt;object type=&quot;3&quot; unique_id=&quot;10139&quot;&gt;&lt;property id=&quot;20148&quot; value=&quot;5&quot;/&gt;&lt;property id=&quot;20300&quot; value=&quot;Slide 16 - &amp;quot;Myelination&amp;quot;&quot;/&gt;&lt;property id=&quot;20307&quot; value=&quot;329&quot;/&gt;&lt;/object&gt;&lt;object type=&quot;3&quot; unique_id=&quot;10140&quot;&gt;&lt;property id=&quot;20148&quot; value=&quot;5&quot;/&gt;&lt;property id=&quot;20300&quot; value=&quot;Slide 17 - &amp;quot;Brain Development in Middle and Late Childhood&amp;quot;&quot;/&gt;&lt;property id=&quot;20307&quot; value=&quot;355&quot;/&gt;&lt;/object&gt;&lt;object type=&quot;3&quot; unique_id=&quot;10141&quot;&gt;&lt;property id=&quot;20148&quot; value=&quot;5&quot;/&gt;&lt;property id=&quot;20300&quot; value=&quot;Slide 18 - &amp;quot;Brain Development in Adolescence&amp;quot;&quot;/&gt;&lt;property id=&quot;20307&quot; value=&quot;356&quot;/&gt;&lt;/object&gt;&lt;object type=&quot;3&quot; unique_id=&quot;10142&quot;&gt;&lt;property id=&quot;20148&quot; value=&quot;5&quot;/&gt;&lt;property id=&quot;20300&quot; value=&quot;Slide 19 - &amp;quot;Brain Lateralization&amp;quot;&quot;/&gt;&lt;property id=&quot;20307&quot; value=&quot;319&quot;/&gt;&lt;/object&gt;&lt;object type=&quot;3&quot; unique_id=&quot;10143&quot;&gt;&lt;property id=&quot;20148&quot; value=&quot;5&quot;/&gt;&lt;property id=&quot;20300&quot; value=&quot;Slide 20 - &amp;quot;Brain and Children’s Education&amp;quot;&quot;/&gt;&lt;property id=&quot;20307&quot; value=&quot;346&quot;/&gt;&lt;/object&gt;&lt;object type=&quot;3&quot; unique_id=&quot;10144&quot;&gt;&lt;property id=&quot;20148&quot; value=&quot;5&quot;/&gt;&lt;property id=&quot;20300&quot; value=&quot;Slide 21 - &amp;quot;Piaget’s Cognitive Processes &amp;quot;&quot;/&gt;&lt;property id=&quot;20307&quot; value=&quot;296&quot;/&gt;&lt;/object&gt;&lt;object type=&quot;3&quot; unique_id=&quot;10145&quot;&gt;&lt;property id=&quot;20148&quot; value=&quot;5&quot;/&gt;&lt;property id=&quot;20300&quot; value=&quot;Slide 22&quot;/&gt;&lt;property id=&quot;20307&quot; value=&quot;288&quot;/&gt;&lt;/object&gt;&lt;object type=&quot;3&quot; unique_id=&quot;10146&quot;&gt;&lt;property id=&quot;20148&quot; value=&quot;5&quot;/&gt;&lt;property id=&quot;20300&quot; value=&quot;Slide 23&quot;/&gt;&lt;property id=&quot;20307&quot; value=&quot;330&quot;/&gt;&lt;/object&gt;&lt;object type=&quot;3&quot; unique_id=&quot;10147&quot;&gt;&lt;property id=&quot;20148&quot; value=&quot;5&quot;/&gt;&lt;property id=&quot;20300&quot; value=&quot;Slide 24&quot;/&gt;&lt;property id=&quot;20307&quot; value=&quot;335&quot;/&gt;&lt;/object&gt;&lt;object type=&quot;3&quot; unique_id=&quot;10148&quot;&gt;&lt;property id=&quot;20148&quot; value=&quot;5&quot;/&gt;&lt;property id=&quot;20300&quot; value=&quot;Slide 25 - &amp;quot;Piaget’s Preoperational Stage&amp;#x0D;&amp;#x0A; Symbolic Function Substage &amp;quot;&quot;/&gt;&lt;property id=&quot;20307&quot; value=&quot;272&quot;/&gt;&lt;/object&gt;&lt;object type=&quot;3&quot; unique_id=&quot;10149&quot;&gt;&lt;property id=&quot;20148&quot; value=&quot;5&quot;/&gt;&lt;property id=&quot;20300&quot; value=&quot;Slide 26&quot;/&gt;&lt;property id=&quot;20307&quot; value=&quot;289&quot;/&gt;&lt;/object&gt;&lt;object type=&quot;3&quot; unique_id=&quot;10150&quot;&gt;&lt;property id=&quot;20148&quot; value=&quot;5&quot;/&gt;&lt;property id=&quot;20300&quot; value=&quot;Slide 27 - &amp;quot;Piaget’s Preoperational Stage&amp;#x0D;&amp;#x0A;Intuitive Thought Substage &amp;quot;&quot;/&gt;&lt;property id=&quot;20307&quot; value=&quot;307&quot;/&gt;&lt;/object&gt;&lt;object type=&quot;3&quot; unique_id=&quot;10151&quot;&gt;&lt;property id=&quot;20148&quot; value=&quot;5&quot;/&gt;&lt;property id=&quot;20300&quot; value=&quot;Slide 28&quot;/&gt;&lt;property id=&quot;20307&quot; value=&quot;290&quot;/&gt;&lt;/object&gt;&lt;object type=&quot;3&quot; unique_id=&quot;10152&quot;&gt;&lt;property id=&quot;20148&quot; value=&quot;5&quot;/&gt;&lt;property id=&quot;20300&quot; value=&quot;Slide 29 - &amp;quot;Piaget’s Concrete Operational Stage&amp;quot;&quot;/&gt;&lt;property id=&quot;20307&quot; value=&quot;336&quot;/&gt;&lt;/object&gt;&lt;object type=&quot;3&quot; unique_id=&quot;10153&quot;&gt;&lt;property id=&quot;20148&quot; value=&quot;5&quot;/&gt;&lt;property id=&quot;20300&quot; value=&quot;Slide 30&quot;/&gt;&lt;property id=&quot;20307&quot; value=&quot;291&quot;/&gt;&lt;/object&gt;&lt;object type=&quot;3&quot; unique_id=&quot;10154&quot;&gt;&lt;property id=&quot;20148&quot; value=&quot;5&quot;/&gt;&lt;property id=&quot;20300&quot; value=&quot;Slide 31 - &amp;quot;Piaget’s Formal Operational Stage&amp;quot;&quot;/&gt;&lt;property id=&quot;20307&quot; value=&quot;275&quot;/&gt;&lt;/object&gt;&lt;object type=&quot;3&quot; unique_id=&quot;10155&quot;&gt;&lt;property id=&quot;20148&quot; value=&quot;5&quot;/&gt;&lt;property id=&quot;20300&quot; value=&quot;Slide 32 - &amp;quot;Piaget’s Theory&amp;#x0D;&amp;#x0A;Teaching Strategies&amp;quot;&quot;/&gt;&lt;property id=&quot;20307&quot; value=&quot;298&quot;/&gt;&lt;/object&gt;&lt;object type=&quot;3&quot; unique_id=&quot;10156&quot;&gt;&lt;property id=&quot;20148&quot; value=&quot;5&quot;/&gt;&lt;property id=&quot;20300&quot; value=&quot;Slide 33 - &amp;quot;&amp;#x0D;&amp;#x0A;Best Practices and Strategies: Working with Formal Operational Thinkers&amp;quot;&quot;/&gt;&lt;property id=&quot;20307&quot; value=&quot;357&quot;/&gt;&lt;/object&gt;&lt;object type=&quot;3&quot; unique_id=&quot;10157&quot;&gt;&lt;property id=&quot;20148&quot; value=&quot;5&quot;/&gt;&lt;property id=&quot;20300&quot; value=&quot;Slide 34 - &amp;quot;Enter the Debate&amp;quot;&quot;/&gt;&lt;property id=&quot;20307&quot; value=&quot;327&quot;/&gt;&lt;/object&gt;&lt;object type=&quot;3&quot; unique_id=&quot;10158&quot;&gt;&lt;property id=&quot;20148&quot; value=&quot;5&quot;/&gt;&lt;property id=&quot;20300&quot; value=&quot;Slide 35 - &amp;quot;Piaget’s Cognitive Constructivism&amp;#x0D;&amp;#x0A;Theory into Practice&amp;quot;&quot;/&gt;&lt;property id=&quot;20307&quot; value=&quot;320&quot;/&gt;&lt;/object&gt;&lt;object type=&quot;3&quot; unique_id=&quot;10159&quot;&gt;&lt;property id=&quot;20148&quot; value=&quot;5&quot;/&gt;&lt;property id=&quot;20300&quot; value=&quot;Slide 36 - &amp;quot;Piaget’s Cognitive Constructivism&amp;#x0D;&amp;#x0A;Theory into Practice&amp;quot;&quot;/&gt;&lt;property id=&quot;20307&quot; value=&quot;321&quot;/&gt;&lt;/object&gt;&lt;object type=&quot;3&quot; unique_id=&quot;10160&quot;&gt;&lt;property id=&quot;20148&quot; value=&quot;5&quot;/&gt;&lt;property id=&quot;20300&quot; value=&quot;Slide 37 - &amp;quot;Piaget’s Cognitive Constructivism&amp;#x0D;&amp;#x0A;Theory into Practice&amp;quot;&quot;/&gt;&lt;property id=&quot;20307&quot; value=&quot;322&quot;/&gt;&lt;/object&gt;&lt;object type=&quot;3&quot; unique_id=&quot;10161&quot;&gt;&lt;property id=&quot;20148&quot; value=&quot;5&quot;/&gt;&lt;property id=&quot;20300&quot; value=&quot;Slide 38 - &amp;quot;Piaget’s Cognitive Constructivism&amp;#x0D;&amp;#x0A;Theory into Practice&amp;quot;&quot;/&gt;&lt;property id=&quot;20307&quot; value=&quot;323&quot;/&gt;&lt;/object&gt;&lt;object type=&quot;3&quot; unique_id=&quot;10162&quot;&gt;&lt;property id=&quot;20148&quot; value=&quot;5&quot;/&gt;&lt;property id=&quot;20300&quot; value=&quot;Slide 39 - &amp;quot;Criticisms of Piaget’s Theory&amp;quot;&quot;/&gt;&lt;property id=&quot;20307&quot; value=&quot;347&quot;/&gt;&lt;/object&gt;&lt;object type=&quot;3&quot; unique_id=&quot;10163&quot;&gt;&lt;property id=&quot;20148&quot; value=&quot;5&quot;/&gt;&lt;property id=&quot;20300&quot; value=&quot;Slide 40 - &amp;quot;Classroom Connections: Crack the Case—The Case of the Book Report&amp;quot;&quot;/&gt;&lt;property id=&quot;20307&quot; value=&quot;332&quot;/&gt;&lt;/object&gt;&lt;object type=&quot;3&quot; unique_id=&quot;10164&quot;&gt;&lt;property id=&quot;20148&quot; value=&quot;5&quot;/&gt;&lt;property id=&quot;20300&quot; value=&quot;Slide 41 - &amp;quot;Classroom Connections: Crack the Case—The Case of the Book Report&amp;quot;&quot;/&gt;&lt;property id=&quot;20307&quot; value=&quot;340&quot;/&gt;&lt;/object&gt;&lt;object type=&quot;3&quot; unique_id=&quot;10165&quot;&gt;&lt;property id=&quot;20148&quot; value=&quot;5&quot;/&gt;&lt;property id=&quot;20300&quot; value=&quot;Slide 42 - &amp;quot;Vygotsky’s Theory&amp;quot;&quot;/&gt;&lt;property id=&quot;20307&quot; value=&quot;311&quot;/&gt;&lt;/object&gt;&lt;object type=&quot;3&quot; unique_id=&quot;10166&quot;&gt;&lt;property id=&quot;20148&quot; value=&quot;5&quot;/&gt;&lt;property id=&quot;20300&quot; value=&quot;Slide 43&quot;/&gt;&lt;property id=&quot;20307&quot; value=&quot;313&quot;/&gt;&lt;/object&gt;&lt;object type=&quot;3&quot; unique_id=&quot;10167&quot;&gt;&lt;property id=&quot;20148&quot; value=&quot;5&quot;/&gt;&lt;property id=&quot;20300&quot; value=&quot;Slide 44 - &amp;quot;Comparison: Piaget’s and Vygotsky’s Theories&amp;quot;&quot;/&gt;&lt;property id=&quot;20307&quot; value=&quot;358&quot;/&gt;&lt;/object&gt;&lt;object type=&quot;3&quot; unique_id=&quot;10168&quot;&gt;&lt;property id=&quot;20148&quot; value=&quot;5&quot;/&gt;&lt;property id=&quot;20300&quot; value=&quot;Slide 45 - &amp;quot;Criticism of Vygotsky’s Theory&amp;quot;&quot;/&gt;&lt;property id=&quot;20307&quot; value=&quot;359&quot;/&gt;&lt;/object&gt;&lt;object type=&quot;3&quot; unique_id=&quot;10169&quot;&gt;&lt;property id=&quot;20148&quot; value=&quot;5&quot;/&gt;&lt;property id=&quot;20300&quot; value=&quot;Slide 46 - &amp;quot;Vygotsky’s Social Constructivism&amp;#x0D;&amp;#x0A; Theory into Practice&amp;quot;&quot;/&gt;&lt;property id=&quot;20307&quot; value=&quot;326&quot;/&gt;&lt;/object&gt;&lt;object type=&quot;3&quot; unique_id=&quot;10170&quot;&gt;&lt;property id=&quot;20148&quot; value=&quot;5&quot;/&gt;&lt;property id=&quot;20300&quot; value=&quot;Slide 47 - &amp;quot;Vygotsky’s Social Constructivism&amp;#x0D;&amp;#x0A; Theory into Practice&amp;quot;&quot;/&gt;&lt;property id=&quot;20307&quot; value=&quot;325&quot;/&gt;&lt;/object&gt;&lt;object type=&quot;3&quot; unique_id=&quot;10171&quot;&gt;&lt;property id=&quot;20148&quot; value=&quot;5&quot;/&gt;&lt;property id=&quot;20300&quot; value=&quot;Slide 48 - &amp;quot;Reflection &amp;amp; Observation&amp;quot;&quot;/&gt;&lt;property id=&quot;20307&quot; value=&quot;349&quot;/&gt;&lt;/object&gt;&lt;object type=&quot;3&quot; unique_id=&quot;10172&quot;&gt;&lt;property id=&quot;20148&quot; value=&quot;5&quot;/&gt;&lt;property id=&quot;20300&quot; value=&quot;Slide 49 - &amp;quot;Cognitive and Language Development&amp;quot;&quot;/&gt;&lt;property id=&quot;20307&quot; value=&quot;317&quot;/&gt;&lt;/object&gt;&lt;object type=&quot;3&quot; unique_id=&quot;10173&quot;&gt;&lt;property id=&quot;20148&quot; value=&quot;5&quot;/&gt;&lt;property id=&quot;20300&quot; value=&quot;Slide 50 - &amp;quot;Language&amp;quot;&quot;/&gt;&lt;property id=&quot;20307&quot; value=&quot;337&quot;/&gt;&lt;/object&gt;&lt;object type=&quot;3&quot; unique_id=&quot;10174&quot;&gt;&lt;property id=&quot;20148&quot; value=&quot;5&quot;/&gt;&lt;property id=&quot;20300&quot; value=&quot;Slide 51 - &amp;quot;Biological and Environmental Influences&amp;quot;&quot;/&gt;&lt;property id=&quot;20307&quot; value=&quot;316&quot;/&gt;&lt;/object&gt;&lt;object type=&quot;3&quot; unique_id=&quot;10175&quot;&gt;&lt;property id=&quot;20148&quot; value=&quot;5&quot;/&gt;&lt;property id=&quot;20300&quot; value=&quot;Slide 52 - &amp;quot;How Language Develops&amp;#x0D;&amp;#x0A;Infancy&amp;quot;&quot;/&gt;&lt;property id=&quot;20307&quot; value=&quot;342&quot;/&gt;&lt;/object&gt;&lt;object type=&quot;3&quot; unique_id=&quot;10176&quot;&gt;&lt;property id=&quot;20148&quot; value=&quot;5&quot;/&gt;&lt;property id=&quot;20300&quot; value=&quot;Slide 53 - &amp;quot;How Language Develops&amp;#x0D;&amp;#x0A;Early Childhood&amp;quot;&quot;/&gt;&lt;property id=&quot;20307&quot; value=&quot;343&quot;/&gt;&lt;/object&gt;&lt;object type=&quot;3&quot; unique_id=&quot;10177&quot;&gt;&lt;property id=&quot;20148&quot; value=&quot;5&quot;/&gt;&lt;property id=&quot;20300&quot; value=&quot;Slide 54 - &amp;quot;How Language Develops&amp;#x0D;&amp;#x0A;Middle &amp;amp; Late Childhood&amp;quot;&quot;/&gt;&lt;property id=&quot;20307&quot; value=&quot;344&quot;/&gt;&lt;/object&gt;&lt;object type=&quot;3&quot; unique_id=&quot;10178&quot;&gt;&lt;property id=&quot;20148&quot; value=&quot;5&quot;/&gt;&lt;property id=&quot;20300&quot; value=&quot;Slide 55 - &amp;quot;How Language Develops&amp;#x0D;&amp;#x0A;Adolescence&amp;quot;&quot;/&gt;&lt;property id=&quot;20307&quot; value=&quot;345&quot;/&gt;&lt;/object&gt;&lt;object type=&quot;3&quot; unique_id=&quot;10179&quot;&gt;&lt;property id=&quot;20148&quot; value=&quot;5&quot;/&gt;&lt;property id=&quot;20300&quot; value=&quot;Slide 56 - &amp;quot;Supporting Vocabulary Development Through Technology&amp;quot;&quot;/&gt;&lt;property id=&quot;20307&quot; value=&quot;283&quot;/&gt;&lt;/object&gt;&lt;/object&gt;&lt;/object&gt;&lt;/database&gt;"/>
  <p:tag name="SECTOMILLISECCONVERTED" val="1"/>
</p:tagLst>
</file>

<file path=ppt/theme/theme1.xml><?xml version="1.0" encoding="utf-8"?>
<a:theme xmlns:a="http://schemas.openxmlformats.org/drawingml/2006/main" name="Axis">
  <a:themeElements>
    <a:clrScheme name="Custom 47">
      <a:dk1>
        <a:srgbClr val="292929"/>
      </a:dk1>
      <a:lt1>
        <a:srgbClr val="FFFFFF"/>
      </a:lt1>
      <a:dk2>
        <a:srgbClr val="000000"/>
      </a:dk2>
      <a:lt2>
        <a:srgbClr val="808080"/>
      </a:lt2>
      <a:accent1>
        <a:srgbClr val="CC9900"/>
      </a:accent1>
      <a:accent2>
        <a:srgbClr val="CCCC99"/>
      </a:accent2>
      <a:accent3>
        <a:srgbClr val="FFFFFF"/>
      </a:accent3>
      <a:accent4>
        <a:srgbClr val="212121"/>
      </a:accent4>
      <a:accent5>
        <a:srgbClr val="E2CAAA"/>
      </a:accent5>
      <a:accent6>
        <a:srgbClr val="B9B98A"/>
      </a:accent6>
      <a:hlink>
        <a:srgbClr val="000080"/>
      </a:hlink>
      <a:folHlink>
        <a:srgbClr val="000080"/>
      </a:folHlink>
    </a:clrScheme>
    <a:fontScheme name="Axi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Axis 1">
        <a:dk1>
          <a:srgbClr val="080808"/>
        </a:dk1>
        <a:lt1>
          <a:srgbClr val="F8F8F8"/>
        </a:lt1>
        <a:dk2>
          <a:srgbClr val="330000"/>
        </a:dk2>
        <a:lt2>
          <a:srgbClr val="FFFFFF"/>
        </a:lt2>
        <a:accent1>
          <a:srgbClr val="FF9900"/>
        </a:accent1>
        <a:accent2>
          <a:srgbClr val="CC3300"/>
        </a:accent2>
        <a:accent3>
          <a:srgbClr val="ADAAAA"/>
        </a:accent3>
        <a:accent4>
          <a:srgbClr val="D4D4D4"/>
        </a:accent4>
        <a:accent5>
          <a:srgbClr val="FFCAAA"/>
        </a:accent5>
        <a:accent6>
          <a:srgbClr val="B92D00"/>
        </a:accent6>
        <a:hlink>
          <a:srgbClr val="CC6600"/>
        </a:hlink>
        <a:folHlink>
          <a:srgbClr val="B2B282"/>
        </a:folHlink>
      </a:clrScheme>
      <a:clrMap bg1="dk2" tx1="lt1" bg2="dk1" tx2="lt2" accent1="accent1" accent2="accent2" accent3="accent3" accent4="accent4" accent5="accent5" accent6="accent6" hlink="hlink" folHlink="folHlink"/>
    </a:extraClrScheme>
    <a:extraClrScheme>
      <a:clrScheme name="Axis 2">
        <a:dk1>
          <a:srgbClr val="333333"/>
        </a:dk1>
        <a:lt1>
          <a:srgbClr val="F8F8F8"/>
        </a:lt1>
        <a:dk2>
          <a:srgbClr val="800000"/>
        </a:dk2>
        <a:lt2>
          <a:srgbClr val="FFFFFF"/>
        </a:lt2>
        <a:accent1>
          <a:srgbClr val="CC9900"/>
        </a:accent1>
        <a:accent2>
          <a:srgbClr val="666666"/>
        </a:accent2>
        <a:accent3>
          <a:srgbClr val="C0AAAA"/>
        </a:accent3>
        <a:accent4>
          <a:srgbClr val="D4D4D4"/>
        </a:accent4>
        <a:accent5>
          <a:srgbClr val="E2CAAA"/>
        </a:accent5>
        <a:accent6>
          <a:srgbClr val="5C5C5C"/>
        </a:accent6>
        <a:hlink>
          <a:srgbClr val="CC6600"/>
        </a:hlink>
        <a:folHlink>
          <a:srgbClr val="95A587"/>
        </a:folHlink>
      </a:clrScheme>
      <a:clrMap bg1="dk2" tx1="lt1" bg2="dk1" tx2="lt2" accent1="accent1" accent2="accent2" accent3="accent3" accent4="accent4" accent5="accent5" accent6="accent6" hlink="hlink" folHlink="folHlink"/>
    </a:extraClrScheme>
    <a:extraClrScheme>
      <a:clrScheme name="Axis 3">
        <a:dk1>
          <a:srgbClr val="5F5F5F"/>
        </a:dk1>
        <a:lt1>
          <a:srgbClr val="A4BEE0"/>
        </a:lt1>
        <a:dk2>
          <a:srgbClr val="013253"/>
        </a:dk2>
        <a:lt2>
          <a:srgbClr val="FFFFFF"/>
        </a:lt2>
        <a:accent1>
          <a:srgbClr val="588480"/>
        </a:accent1>
        <a:accent2>
          <a:srgbClr val="6600FF"/>
        </a:accent2>
        <a:accent3>
          <a:srgbClr val="AAADB3"/>
        </a:accent3>
        <a:accent4>
          <a:srgbClr val="8BA2BF"/>
        </a:accent4>
        <a:accent5>
          <a:srgbClr val="B4C2C0"/>
        </a:accent5>
        <a:accent6>
          <a:srgbClr val="5C00E7"/>
        </a:accent6>
        <a:hlink>
          <a:srgbClr val="CCCC00"/>
        </a:hlink>
        <a:folHlink>
          <a:srgbClr val="5F5F5F"/>
        </a:folHlink>
      </a:clrScheme>
      <a:clrMap bg1="dk2" tx1="lt1" bg2="dk1" tx2="lt2" accent1="accent1" accent2="accent2" accent3="accent3" accent4="accent4" accent5="accent5" accent6="accent6" hlink="hlink" folHlink="folHlink"/>
    </a:extraClrScheme>
    <a:extraClrScheme>
      <a:clrScheme name="Axis 4">
        <a:dk1>
          <a:srgbClr val="003300"/>
        </a:dk1>
        <a:lt1>
          <a:srgbClr val="F8F8F8"/>
        </a:lt1>
        <a:dk2>
          <a:srgbClr val="3D4A1C"/>
        </a:dk2>
        <a:lt2>
          <a:srgbClr val="FFFFFF"/>
        </a:lt2>
        <a:accent1>
          <a:srgbClr val="99CC00"/>
        </a:accent1>
        <a:accent2>
          <a:srgbClr val="669900"/>
        </a:accent2>
        <a:accent3>
          <a:srgbClr val="AFB1AB"/>
        </a:accent3>
        <a:accent4>
          <a:srgbClr val="D4D4D4"/>
        </a:accent4>
        <a:accent5>
          <a:srgbClr val="CAE2AA"/>
        </a:accent5>
        <a:accent6>
          <a:srgbClr val="5C8A00"/>
        </a:accent6>
        <a:hlink>
          <a:srgbClr val="CC9900"/>
        </a:hlink>
        <a:folHlink>
          <a:srgbClr val="B2B282"/>
        </a:folHlink>
      </a:clrScheme>
      <a:clrMap bg1="dk2" tx1="lt1" bg2="dk1" tx2="lt2" accent1="accent1" accent2="accent2" accent3="accent3" accent4="accent4" accent5="accent5" accent6="accent6" hlink="hlink" folHlink="folHlink"/>
    </a:extraClrScheme>
    <a:extraClrScheme>
      <a:clrScheme name="Axis 5">
        <a:dk1>
          <a:srgbClr val="333333"/>
        </a:dk1>
        <a:lt1>
          <a:srgbClr val="F8F8F8"/>
        </a:lt1>
        <a:dk2>
          <a:srgbClr val="005D8C"/>
        </a:dk2>
        <a:lt2>
          <a:srgbClr val="FFFFFF"/>
        </a:lt2>
        <a:accent1>
          <a:srgbClr val="00CC99"/>
        </a:accent1>
        <a:accent2>
          <a:srgbClr val="0099CC"/>
        </a:accent2>
        <a:accent3>
          <a:srgbClr val="AAB6C5"/>
        </a:accent3>
        <a:accent4>
          <a:srgbClr val="D4D4D4"/>
        </a:accent4>
        <a:accent5>
          <a:srgbClr val="AAE2CA"/>
        </a:accent5>
        <a:accent6>
          <a:srgbClr val="008AB9"/>
        </a:accent6>
        <a:hlink>
          <a:srgbClr val="FFCC00"/>
        </a:hlink>
        <a:folHlink>
          <a:srgbClr val="D8D48C"/>
        </a:folHlink>
      </a:clrScheme>
      <a:clrMap bg1="dk2" tx1="lt1" bg2="dk1" tx2="lt2" accent1="accent1" accent2="accent2" accent3="accent3" accent4="accent4" accent5="accent5" accent6="accent6" hlink="hlink" folHlink="folHlink"/>
    </a:extraClrScheme>
    <a:extraClrScheme>
      <a:clrScheme name="Axis 6">
        <a:dk1>
          <a:srgbClr val="000000"/>
        </a:dk1>
        <a:lt1>
          <a:srgbClr val="ECAE00"/>
        </a:lt1>
        <a:dk2>
          <a:srgbClr val="FFFFFF"/>
        </a:dk2>
        <a:lt2>
          <a:srgbClr val="333333"/>
        </a:lt2>
        <a:accent1>
          <a:srgbClr val="CC6600"/>
        </a:accent1>
        <a:accent2>
          <a:srgbClr val="BA6D10"/>
        </a:accent2>
        <a:accent3>
          <a:srgbClr val="F4D3AA"/>
        </a:accent3>
        <a:accent4>
          <a:srgbClr val="000000"/>
        </a:accent4>
        <a:accent5>
          <a:srgbClr val="E2B8AA"/>
        </a:accent5>
        <a:accent6>
          <a:srgbClr val="A8620D"/>
        </a:accent6>
        <a:hlink>
          <a:srgbClr val="666633"/>
        </a:hlink>
        <a:folHlink>
          <a:srgbClr val="8D996D"/>
        </a:folHlink>
      </a:clrScheme>
      <a:clrMap bg1="lt1" tx1="dk1" bg2="lt2" tx2="dk2" accent1="accent1" accent2="accent2" accent3="accent3" accent4="accent4" accent5="accent5" accent6="accent6" hlink="hlink" folHlink="folHlink"/>
    </a:extraClrScheme>
    <a:extraClrScheme>
      <a:clrScheme name="Axis 7">
        <a:dk1>
          <a:srgbClr val="000000"/>
        </a:dk1>
        <a:lt1>
          <a:srgbClr val="FFFFFF"/>
        </a:lt1>
        <a:dk2>
          <a:srgbClr val="372221"/>
        </a:dk2>
        <a:lt2>
          <a:srgbClr val="808080"/>
        </a:lt2>
        <a:accent1>
          <a:srgbClr val="009999"/>
        </a:accent1>
        <a:accent2>
          <a:srgbClr val="9AAC98"/>
        </a:accent2>
        <a:accent3>
          <a:srgbClr val="FFFFFF"/>
        </a:accent3>
        <a:accent4>
          <a:srgbClr val="000000"/>
        </a:accent4>
        <a:accent5>
          <a:srgbClr val="AACACA"/>
        </a:accent5>
        <a:accent6>
          <a:srgbClr val="8B9B89"/>
        </a:accent6>
        <a:hlink>
          <a:srgbClr val="666699"/>
        </a:hlink>
        <a:folHlink>
          <a:srgbClr val="B2B2B2"/>
        </a:folHlink>
      </a:clrScheme>
      <a:clrMap bg1="lt1" tx1="dk1" bg2="lt2" tx2="dk2" accent1="accent1" accent2="accent2" accent3="accent3" accent4="accent4" accent5="accent5" accent6="accent6" hlink="hlink" folHlink="folHlink"/>
    </a:extraClrScheme>
    <a:extraClrScheme>
      <a:clrScheme name="Axis 8">
        <a:dk1>
          <a:srgbClr val="292929"/>
        </a:dk1>
        <a:lt1>
          <a:srgbClr val="FFFFFF"/>
        </a:lt1>
        <a:dk2>
          <a:srgbClr val="000000"/>
        </a:dk2>
        <a:lt2>
          <a:srgbClr val="808080"/>
        </a:lt2>
        <a:accent1>
          <a:srgbClr val="CC9900"/>
        </a:accent1>
        <a:accent2>
          <a:srgbClr val="CCCC99"/>
        </a:accent2>
        <a:accent3>
          <a:srgbClr val="FFFFFF"/>
        </a:accent3>
        <a:accent4>
          <a:srgbClr val="212121"/>
        </a:accent4>
        <a:accent5>
          <a:srgbClr val="E2CAAA"/>
        </a:accent5>
        <a:accent6>
          <a:srgbClr val="B9B98A"/>
        </a:accent6>
        <a:hlink>
          <a:srgbClr val="999933"/>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5_Axis">
  <a:themeElements>
    <a:clrScheme name="Custom 46">
      <a:dk1>
        <a:srgbClr val="292929"/>
      </a:dk1>
      <a:lt1>
        <a:srgbClr val="FFFFFF"/>
      </a:lt1>
      <a:dk2>
        <a:srgbClr val="000000"/>
      </a:dk2>
      <a:lt2>
        <a:srgbClr val="808080"/>
      </a:lt2>
      <a:accent1>
        <a:srgbClr val="CC9900"/>
      </a:accent1>
      <a:accent2>
        <a:srgbClr val="CCCC99"/>
      </a:accent2>
      <a:accent3>
        <a:srgbClr val="FFFFFF"/>
      </a:accent3>
      <a:accent4>
        <a:srgbClr val="212121"/>
      </a:accent4>
      <a:accent5>
        <a:srgbClr val="E2CAAA"/>
      </a:accent5>
      <a:accent6>
        <a:srgbClr val="B9B98A"/>
      </a:accent6>
      <a:hlink>
        <a:srgbClr val="000080"/>
      </a:hlink>
      <a:folHlink>
        <a:srgbClr val="000080"/>
      </a:folHlink>
    </a:clrScheme>
    <a:fontScheme name="Axi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Axis 1">
        <a:dk1>
          <a:srgbClr val="080808"/>
        </a:dk1>
        <a:lt1>
          <a:srgbClr val="F8F8F8"/>
        </a:lt1>
        <a:dk2>
          <a:srgbClr val="330000"/>
        </a:dk2>
        <a:lt2>
          <a:srgbClr val="FFFFFF"/>
        </a:lt2>
        <a:accent1>
          <a:srgbClr val="FF9900"/>
        </a:accent1>
        <a:accent2>
          <a:srgbClr val="CC3300"/>
        </a:accent2>
        <a:accent3>
          <a:srgbClr val="ADAAAA"/>
        </a:accent3>
        <a:accent4>
          <a:srgbClr val="D4D4D4"/>
        </a:accent4>
        <a:accent5>
          <a:srgbClr val="FFCAAA"/>
        </a:accent5>
        <a:accent6>
          <a:srgbClr val="B92D00"/>
        </a:accent6>
        <a:hlink>
          <a:srgbClr val="CC6600"/>
        </a:hlink>
        <a:folHlink>
          <a:srgbClr val="B2B282"/>
        </a:folHlink>
      </a:clrScheme>
      <a:clrMap bg1="dk2" tx1="lt1" bg2="dk1" tx2="lt2" accent1="accent1" accent2="accent2" accent3="accent3" accent4="accent4" accent5="accent5" accent6="accent6" hlink="hlink" folHlink="folHlink"/>
    </a:extraClrScheme>
    <a:extraClrScheme>
      <a:clrScheme name="Axis 2">
        <a:dk1>
          <a:srgbClr val="333333"/>
        </a:dk1>
        <a:lt1>
          <a:srgbClr val="F8F8F8"/>
        </a:lt1>
        <a:dk2>
          <a:srgbClr val="800000"/>
        </a:dk2>
        <a:lt2>
          <a:srgbClr val="FFFFFF"/>
        </a:lt2>
        <a:accent1>
          <a:srgbClr val="CC9900"/>
        </a:accent1>
        <a:accent2>
          <a:srgbClr val="666666"/>
        </a:accent2>
        <a:accent3>
          <a:srgbClr val="C0AAAA"/>
        </a:accent3>
        <a:accent4>
          <a:srgbClr val="D4D4D4"/>
        </a:accent4>
        <a:accent5>
          <a:srgbClr val="E2CAAA"/>
        </a:accent5>
        <a:accent6>
          <a:srgbClr val="5C5C5C"/>
        </a:accent6>
        <a:hlink>
          <a:srgbClr val="CC6600"/>
        </a:hlink>
        <a:folHlink>
          <a:srgbClr val="95A587"/>
        </a:folHlink>
      </a:clrScheme>
      <a:clrMap bg1="dk2" tx1="lt1" bg2="dk1" tx2="lt2" accent1="accent1" accent2="accent2" accent3="accent3" accent4="accent4" accent5="accent5" accent6="accent6" hlink="hlink" folHlink="folHlink"/>
    </a:extraClrScheme>
    <a:extraClrScheme>
      <a:clrScheme name="Axis 3">
        <a:dk1>
          <a:srgbClr val="5F5F5F"/>
        </a:dk1>
        <a:lt1>
          <a:srgbClr val="A4BEE0"/>
        </a:lt1>
        <a:dk2>
          <a:srgbClr val="013253"/>
        </a:dk2>
        <a:lt2>
          <a:srgbClr val="FFFFFF"/>
        </a:lt2>
        <a:accent1>
          <a:srgbClr val="588480"/>
        </a:accent1>
        <a:accent2>
          <a:srgbClr val="6600FF"/>
        </a:accent2>
        <a:accent3>
          <a:srgbClr val="AAADB3"/>
        </a:accent3>
        <a:accent4>
          <a:srgbClr val="8BA2BF"/>
        </a:accent4>
        <a:accent5>
          <a:srgbClr val="B4C2C0"/>
        </a:accent5>
        <a:accent6>
          <a:srgbClr val="5C00E7"/>
        </a:accent6>
        <a:hlink>
          <a:srgbClr val="CCCC00"/>
        </a:hlink>
        <a:folHlink>
          <a:srgbClr val="5F5F5F"/>
        </a:folHlink>
      </a:clrScheme>
      <a:clrMap bg1="dk2" tx1="lt1" bg2="dk1" tx2="lt2" accent1="accent1" accent2="accent2" accent3="accent3" accent4="accent4" accent5="accent5" accent6="accent6" hlink="hlink" folHlink="folHlink"/>
    </a:extraClrScheme>
    <a:extraClrScheme>
      <a:clrScheme name="Axis 4">
        <a:dk1>
          <a:srgbClr val="003300"/>
        </a:dk1>
        <a:lt1>
          <a:srgbClr val="F8F8F8"/>
        </a:lt1>
        <a:dk2>
          <a:srgbClr val="3D4A1C"/>
        </a:dk2>
        <a:lt2>
          <a:srgbClr val="FFFFFF"/>
        </a:lt2>
        <a:accent1>
          <a:srgbClr val="99CC00"/>
        </a:accent1>
        <a:accent2>
          <a:srgbClr val="669900"/>
        </a:accent2>
        <a:accent3>
          <a:srgbClr val="AFB1AB"/>
        </a:accent3>
        <a:accent4>
          <a:srgbClr val="D4D4D4"/>
        </a:accent4>
        <a:accent5>
          <a:srgbClr val="CAE2AA"/>
        </a:accent5>
        <a:accent6>
          <a:srgbClr val="5C8A00"/>
        </a:accent6>
        <a:hlink>
          <a:srgbClr val="CC9900"/>
        </a:hlink>
        <a:folHlink>
          <a:srgbClr val="B2B282"/>
        </a:folHlink>
      </a:clrScheme>
      <a:clrMap bg1="dk2" tx1="lt1" bg2="dk1" tx2="lt2" accent1="accent1" accent2="accent2" accent3="accent3" accent4="accent4" accent5="accent5" accent6="accent6" hlink="hlink" folHlink="folHlink"/>
    </a:extraClrScheme>
    <a:extraClrScheme>
      <a:clrScheme name="Axis 5">
        <a:dk1>
          <a:srgbClr val="333333"/>
        </a:dk1>
        <a:lt1>
          <a:srgbClr val="F8F8F8"/>
        </a:lt1>
        <a:dk2>
          <a:srgbClr val="005D8C"/>
        </a:dk2>
        <a:lt2>
          <a:srgbClr val="FFFFFF"/>
        </a:lt2>
        <a:accent1>
          <a:srgbClr val="00CC99"/>
        </a:accent1>
        <a:accent2>
          <a:srgbClr val="0099CC"/>
        </a:accent2>
        <a:accent3>
          <a:srgbClr val="AAB6C5"/>
        </a:accent3>
        <a:accent4>
          <a:srgbClr val="D4D4D4"/>
        </a:accent4>
        <a:accent5>
          <a:srgbClr val="AAE2CA"/>
        </a:accent5>
        <a:accent6>
          <a:srgbClr val="008AB9"/>
        </a:accent6>
        <a:hlink>
          <a:srgbClr val="FFCC00"/>
        </a:hlink>
        <a:folHlink>
          <a:srgbClr val="D8D48C"/>
        </a:folHlink>
      </a:clrScheme>
      <a:clrMap bg1="dk2" tx1="lt1" bg2="dk1" tx2="lt2" accent1="accent1" accent2="accent2" accent3="accent3" accent4="accent4" accent5="accent5" accent6="accent6" hlink="hlink" folHlink="folHlink"/>
    </a:extraClrScheme>
    <a:extraClrScheme>
      <a:clrScheme name="Axis 6">
        <a:dk1>
          <a:srgbClr val="000000"/>
        </a:dk1>
        <a:lt1>
          <a:srgbClr val="ECAE00"/>
        </a:lt1>
        <a:dk2>
          <a:srgbClr val="FFFFFF"/>
        </a:dk2>
        <a:lt2>
          <a:srgbClr val="333333"/>
        </a:lt2>
        <a:accent1>
          <a:srgbClr val="CC6600"/>
        </a:accent1>
        <a:accent2>
          <a:srgbClr val="BA6D10"/>
        </a:accent2>
        <a:accent3>
          <a:srgbClr val="F4D3AA"/>
        </a:accent3>
        <a:accent4>
          <a:srgbClr val="000000"/>
        </a:accent4>
        <a:accent5>
          <a:srgbClr val="E2B8AA"/>
        </a:accent5>
        <a:accent6>
          <a:srgbClr val="A8620D"/>
        </a:accent6>
        <a:hlink>
          <a:srgbClr val="666633"/>
        </a:hlink>
        <a:folHlink>
          <a:srgbClr val="8D996D"/>
        </a:folHlink>
      </a:clrScheme>
      <a:clrMap bg1="lt1" tx1="dk1" bg2="lt2" tx2="dk2" accent1="accent1" accent2="accent2" accent3="accent3" accent4="accent4" accent5="accent5" accent6="accent6" hlink="hlink" folHlink="folHlink"/>
    </a:extraClrScheme>
    <a:extraClrScheme>
      <a:clrScheme name="Axis 7">
        <a:dk1>
          <a:srgbClr val="000000"/>
        </a:dk1>
        <a:lt1>
          <a:srgbClr val="FFFFFF"/>
        </a:lt1>
        <a:dk2>
          <a:srgbClr val="372221"/>
        </a:dk2>
        <a:lt2>
          <a:srgbClr val="808080"/>
        </a:lt2>
        <a:accent1>
          <a:srgbClr val="009999"/>
        </a:accent1>
        <a:accent2>
          <a:srgbClr val="9AAC98"/>
        </a:accent2>
        <a:accent3>
          <a:srgbClr val="FFFFFF"/>
        </a:accent3>
        <a:accent4>
          <a:srgbClr val="000000"/>
        </a:accent4>
        <a:accent5>
          <a:srgbClr val="AACACA"/>
        </a:accent5>
        <a:accent6>
          <a:srgbClr val="8B9B89"/>
        </a:accent6>
        <a:hlink>
          <a:srgbClr val="666699"/>
        </a:hlink>
        <a:folHlink>
          <a:srgbClr val="B2B2B2"/>
        </a:folHlink>
      </a:clrScheme>
      <a:clrMap bg1="lt1" tx1="dk1" bg2="lt2" tx2="dk2" accent1="accent1" accent2="accent2" accent3="accent3" accent4="accent4" accent5="accent5" accent6="accent6" hlink="hlink" folHlink="folHlink"/>
    </a:extraClrScheme>
    <a:extraClrScheme>
      <a:clrScheme name="Axis 8">
        <a:dk1>
          <a:srgbClr val="292929"/>
        </a:dk1>
        <a:lt1>
          <a:srgbClr val="FFFFFF"/>
        </a:lt1>
        <a:dk2>
          <a:srgbClr val="000000"/>
        </a:dk2>
        <a:lt2>
          <a:srgbClr val="808080"/>
        </a:lt2>
        <a:accent1>
          <a:srgbClr val="CC9900"/>
        </a:accent1>
        <a:accent2>
          <a:srgbClr val="CCCC99"/>
        </a:accent2>
        <a:accent3>
          <a:srgbClr val="FFFFFF"/>
        </a:accent3>
        <a:accent4>
          <a:srgbClr val="212121"/>
        </a:accent4>
        <a:accent5>
          <a:srgbClr val="E2CAAA"/>
        </a:accent5>
        <a:accent6>
          <a:srgbClr val="B9B98A"/>
        </a:accent6>
        <a:hlink>
          <a:srgbClr val="999933"/>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ate xmlns="aa4f5ada-9d1d-46d6-b705-f2cf90d05a91"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81ABAF118341F49B3F97BCD1E57DDE2" ma:contentTypeVersion="3" ma:contentTypeDescription="Create a new document." ma:contentTypeScope="" ma:versionID="8a827f09f0fb2cd00d2e2a78512a51fa">
  <xsd:schema xmlns:xsd="http://www.w3.org/2001/XMLSchema" xmlns:xs="http://www.w3.org/2001/XMLSchema" xmlns:p="http://schemas.microsoft.com/office/2006/metadata/properties" xmlns:ns2="3b891efd-a537-4e57-a9a6-7bde74ae8a20" xmlns:ns3="aa4f5ada-9d1d-46d6-b705-f2cf90d05a91" targetNamespace="http://schemas.microsoft.com/office/2006/metadata/properties" ma:root="true" ma:fieldsID="4714e10bff8317b959a0f442da74e446" ns2:_="" ns3:_="">
    <xsd:import namespace="3b891efd-a537-4e57-a9a6-7bde74ae8a20"/>
    <xsd:import namespace="aa4f5ada-9d1d-46d6-b705-f2cf90d05a91"/>
    <xsd:element name="properties">
      <xsd:complexType>
        <xsd:sequence>
          <xsd:element name="documentManagement">
            <xsd:complexType>
              <xsd:all>
                <xsd:element ref="ns2:SharedWithUsers" minOccurs="0"/>
                <xsd:element ref="ns2:SharedWithDetails" minOccurs="0"/>
                <xsd:element ref="ns3: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891efd-a537-4e57-a9a6-7bde74ae8a20"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a4f5ada-9d1d-46d6-b705-f2cf90d05a91" elementFormDefault="qualified">
    <xsd:import namespace="http://schemas.microsoft.com/office/2006/documentManagement/types"/>
    <xsd:import namespace="http://schemas.microsoft.com/office/infopath/2007/PartnerControls"/>
    <xsd:element name="Date" ma:index="10" nillable="true" ma:displayName="Date" ma:format="DateOnly" ma:internalName="Dat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3359B70-7EF4-4027-96A9-B18964AA465F}">
  <ds:schemaRefs>
    <ds:schemaRef ds:uri="http://schemas.microsoft.com/office/2006/metadata/properties"/>
    <ds:schemaRef ds:uri="http://purl.org/dc/terms/"/>
    <ds:schemaRef ds:uri="http://purl.org/dc/dcmitype/"/>
    <ds:schemaRef ds:uri="http://schemas.microsoft.com/office/infopath/2007/PartnerControls"/>
    <ds:schemaRef ds:uri="http://purl.org/dc/elements/1.1/"/>
    <ds:schemaRef ds:uri="http://www.w3.org/XML/1998/namespace"/>
    <ds:schemaRef ds:uri="http://schemas.microsoft.com/office/2006/documentManagement/types"/>
    <ds:schemaRef ds:uri="http://schemas.openxmlformats.org/package/2006/metadata/core-properties"/>
    <ds:schemaRef ds:uri="aa4f5ada-9d1d-46d6-b705-f2cf90d05a91"/>
    <ds:schemaRef ds:uri="3b891efd-a537-4e57-a9a6-7bde74ae8a20"/>
  </ds:schemaRefs>
</ds:datastoreItem>
</file>

<file path=customXml/itemProps2.xml><?xml version="1.0" encoding="utf-8"?>
<ds:datastoreItem xmlns:ds="http://schemas.openxmlformats.org/officeDocument/2006/customXml" ds:itemID="{67CBD9E2-33AF-466D-A286-0CEBAC65CD1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b891efd-a537-4e57-a9a6-7bde74ae8a20"/>
    <ds:schemaRef ds:uri="aa4f5ada-9d1d-46d6-b705-f2cf90d05a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5574F6C-CB0C-4608-B047-512D7370C53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White-Browns</Template>
  <TotalTime>10056</TotalTime>
  <Words>2591</Words>
  <Application>Microsoft Office PowerPoint</Application>
  <PresentationFormat>On-screen Show (4:3)</PresentationFormat>
  <Paragraphs>286</Paragraphs>
  <Slides>45</Slides>
  <Notes>37</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45</vt:i4>
      </vt:variant>
    </vt:vector>
  </HeadingPairs>
  <TitlesOfParts>
    <vt:vector size="52" baseType="lpstr">
      <vt:lpstr>Arial</vt:lpstr>
      <vt:lpstr>Calibri</vt:lpstr>
      <vt:lpstr>Times</vt:lpstr>
      <vt:lpstr>Times New Roman</vt:lpstr>
      <vt:lpstr>Wingdings</vt:lpstr>
      <vt:lpstr>Axis</vt:lpstr>
      <vt:lpstr>5_Axis</vt:lpstr>
      <vt:lpstr>CHAPTER 2</vt:lpstr>
      <vt:lpstr>Learning Goals</vt:lpstr>
      <vt:lpstr>Connecting with Teachers</vt:lpstr>
      <vt:lpstr>Cognitive and Language Development, 1</vt:lpstr>
      <vt:lpstr>An Overview of Child Development</vt:lpstr>
      <vt:lpstr>Developmental Processes, 1 </vt:lpstr>
      <vt:lpstr>Developmental Processes, 2</vt:lpstr>
      <vt:lpstr>Biological, Cognitive, and Socioemotional Processes </vt:lpstr>
      <vt:lpstr>Two Emerging Fields That Explore Connections across Processes </vt:lpstr>
      <vt:lpstr>Periods of Development, 1</vt:lpstr>
      <vt:lpstr>Periods of Development, 2</vt:lpstr>
      <vt:lpstr>Developmental Issues</vt:lpstr>
      <vt:lpstr>Development and Education</vt:lpstr>
      <vt:lpstr>Cognitive and Language Development, 2</vt:lpstr>
      <vt:lpstr>Myelination</vt:lpstr>
      <vt:lpstr>Brain Development in Middle and Late Childhood</vt:lpstr>
      <vt:lpstr>Brain Development in Adolescence</vt:lpstr>
      <vt:lpstr>Brain and Children’s Education</vt:lpstr>
      <vt:lpstr>Piaget’s Cognitive Processes </vt:lpstr>
      <vt:lpstr>Figure 2.9 - The Four Piagetian Stages of Cognitive Development </vt:lpstr>
      <vt:lpstr>Piaget’s Preoperational Stage  Symbolic Function Substage </vt:lpstr>
      <vt:lpstr>Piaget’s Preoperational Stage Intuitive Thought Substage</vt:lpstr>
      <vt:lpstr>Figure 2.12 - Piaget’s Conservation Task - Conservation of Liquid</vt:lpstr>
      <vt:lpstr>Piaget’s Concrete Operational Stage</vt:lpstr>
      <vt:lpstr>Figure 2.13 - Classification</vt:lpstr>
      <vt:lpstr>Piaget’s Formal Operational Stage</vt:lpstr>
      <vt:lpstr>Best Practices and Strategies: Working with Formal Operational Thinkers</vt:lpstr>
      <vt:lpstr>Criticisms of Piaget’s Theory</vt:lpstr>
      <vt:lpstr>Vygotsky’s Theory</vt:lpstr>
      <vt:lpstr>Figure 2.14 - Vygotsky’s Zone of Proximal Development</vt:lpstr>
      <vt:lpstr>Comparison: Piaget’s and Vygotsky’s Theories</vt:lpstr>
      <vt:lpstr>Criticism of Vygotsky’s Theory</vt:lpstr>
      <vt:lpstr>Cognitive and Language Development, 3</vt:lpstr>
      <vt:lpstr>Language</vt:lpstr>
      <vt:lpstr>Biological and Environmental Influences</vt:lpstr>
      <vt:lpstr>How Language Develops Infancy</vt:lpstr>
      <vt:lpstr>How Language Develops Adolescence</vt:lpstr>
      <vt:lpstr>Appendix of Image for Long Descriptions</vt:lpstr>
      <vt:lpstr>Cognitive and Language Development, 1 Long Description</vt:lpstr>
      <vt:lpstr>An Overview of Child Development Long Description</vt:lpstr>
      <vt:lpstr>Cognitive and Language Development, 2 Long Description</vt:lpstr>
      <vt:lpstr>Myelination Long Description</vt:lpstr>
      <vt:lpstr>Figure 2.12 - Piaget’s Conservation Task - Conservation of Liquid Long Description</vt:lpstr>
      <vt:lpstr>Figure 2.14 - Vygotsky’s Zone of Proximal Development Long Description</vt:lpstr>
      <vt:lpstr>Cognitive and Language Development, 3 Long Description</vt:lpstr>
    </vt:vector>
  </TitlesOfParts>
  <Company>Victoria Point Multimedia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dc:title>
  <dc:creator>Laura</dc:creator>
  <cp:lastModifiedBy>BUTTERFLY</cp:lastModifiedBy>
  <cp:revision>812</cp:revision>
  <cp:lastPrinted>2002-09-12T20:15:05Z</cp:lastPrinted>
  <dcterms:created xsi:type="dcterms:W3CDTF">2000-05-05T20:06:06Z</dcterms:created>
  <dcterms:modified xsi:type="dcterms:W3CDTF">2017-08-24T10:41:26Z</dcterms:modified>
</cp:coreProperties>
</file>