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83" r:id="rId3"/>
    <p:sldMasterId id="2147483789" r:id="rId4"/>
  </p:sldMasterIdLst>
  <p:notesMasterIdLst>
    <p:notesMasterId r:id="rId56"/>
  </p:notesMasterIdLst>
  <p:handoutMasterIdLst>
    <p:handoutMasterId r:id="rId57"/>
  </p:handoutMasterIdLst>
  <p:sldIdLst>
    <p:sldId id="350" r:id="rId5"/>
    <p:sldId id="341" r:id="rId6"/>
    <p:sldId id="327" r:id="rId7"/>
    <p:sldId id="384" r:id="rId8"/>
    <p:sldId id="351" r:id="rId9"/>
    <p:sldId id="352" r:id="rId10"/>
    <p:sldId id="353" r:id="rId11"/>
    <p:sldId id="334" r:id="rId12"/>
    <p:sldId id="385" r:id="rId13"/>
    <p:sldId id="354" r:id="rId14"/>
    <p:sldId id="355" r:id="rId15"/>
    <p:sldId id="345" r:id="rId16"/>
    <p:sldId id="389" r:id="rId17"/>
    <p:sldId id="390" r:id="rId18"/>
    <p:sldId id="391" r:id="rId19"/>
    <p:sldId id="359" r:id="rId20"/>
    <p:sldId id="382" r:id="rId21"/>
    <p:sldId id="328" r:id="rId22"/>
    <p:sldId id="388" r:id="rId23"/>
    <p:sldId id="361" r:id="rId24"/>
    <p:sldId id="380" r:id="rId25"/>
    <p:sldId id="324" r:id="rId26"/>
    <p:sldId id="346" r:id="rId27"/>
    <p:sldId id="347" r:id="rId28"/>
    <p:sldId id="365" r:id="rId29"/>
    <p:sldId id="366" r:id="rId30"/>
    <p:sldId id="330" r:id="rId31"/>
    <p:sldId id="387" r:id="rId32"/>
    <p:sldId id="368" r:id="rId33"/>
    <p:sldId id="369" r:id="rId34"/>
    <p:sldId id="386" r:id="rId35"/>
    <p:sldId id="377" r:id="rId36"/>
    <p:sldId id="372" r:id="rId37"/>
    <p:sldId id="381" r:id="rId38"/>
    <p:sldId id="348" r:id="rId39"/>
    <p:sldId id="340" r:id="rId40"/>
    <p:sldId id="373" r:id="rId41"/>
    <p:sldId id="374" r:id="rId42"/>
    <p:sldId id="379" r:id="rId43"/>
    <p:sldId id="342" r:id="rId44"/>
    <p:sldId id="344" r:id="rId45"/>
    <p:sldId id="376" r:id="rId46"/>
    <p:sldId id="400" r:id="rId47"/>
    <p:sldId id="392" r:id="rId48"/>
    <p:sldId id="393" r:id="rId49"/>
    <p:sldId id="394" r:id="rId50"/>
    <p:sldId id="395" r:id="rId51"/>
    <p:sldId id="396" r:id="rId52"/>
    <p:sldId id="397" r:id="rId53"/>
    <p:sldId id="398" r:id="rId54"/>
    <p:sldId id="399" r:id="rId55"/>
  </p:sldIdLst>
  <p:sldSz cx="9144000" cy="6858000" type="screen4x3"/>
  <p:notesSz cx="6858000" cy="9144000"/>
  <p:custDataLst>
    <p:tags r:id="rId58"/>
  </p:custDataLst>
  <p:defaultTextStyle>
    <a:defPPr>
      <a:defRPr lang="en-US"/>
    </a:defPPr>
    <a:lvl1pPr algn="l" rtl="0" eaLnBrk="0" fontAlgn="base" hangingPunct="0">
      <a:spcBef>
        <a:spcPct val="0"/>
      </a:spcBef>
      <a:spcAft>
        <a:spcPct val="0"/>
      </a:spcAft>
      <a:defRPr sz="2800"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sz="2800"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sz="2800"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sz="2800"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sz="2800" kern="1200">
        <a:solidFill>
          <a:schemeClr val="tx1"/>
        </a:solidFill>
        <a:latin typeface="Tahoma" panose="020B0604030504040204" pitchFamily="34" charset="0"/>
        <a:ea typeface="+mn-ea"/>
        <a:cs typeface="+mn-cs"/>
      </a:defRPr>
    </a:lvl5pPr>
    <a:lvl6pPr marL="2286000" algn="l" defTabSz="914400" rtl="0" eaLnBrk="1" latinLnBrk="0" hangingPunct="1">
      <a:defRPr sz="2800" kern="1200">
        <a:solidFill>
          <a:schemeClr val="tx1"/>
        </a:solidFill>
        <a:latin typeface="Tahoma" panose="020B0604030504040204" pitchFamily="34" charset="0"/>
        <a:ea typeface="+mn-ea"/>
        <a:cs typeface="+mn-cs"/>
      </a:defRPr>
    </a:lvl6pPr>
    <a:lvl7pPr marL="2743200" algn="l" defTabSz="914400" rtl="0" eaLnBrk="1" latinLnBrk="0" hangingPunct="1">
      <a:defRPr sz="2800" kern="1200">
        <a:solidFill>
          <a:schemeClr val="tx1"/>
        </a:solidFill>
        <a:latin typeface="Tahoma" panose="020B0604030504040204" pitchFamily="34" charset="0"/>
        <a:ea typeface="+mn-ea"/>
        <a:cs typeface="+mn-cs"/>
      </a:defRPr>
    </a:lvl7pPr>
    <a:lvl8pPr marL="3200400" algn="l" defTabSz="914400" rtl="0" eaLnBrk="1" latinLnBrk="0" hangingPunct="1">
      <a:defRPr sz="2800" kern="1200">
        <a:solidFill>
          <a:schemeClr val="tx1"/>
        </a:solidFill>
        <a:latin typeface="Tahoma" panose="020B0604030504040204" pitchFamily="34" charset="0"/>
        <a:ea typeface="+mn-ea"/>
        <a:cs typeface="+mn-cs"/>
      </a:defRPr>
    </a:lvl8pPr>
    <a:lvl9pPr marL="3657600" algn="l" defTabSz="914400" rtl="0" eaLnBrk="1" latinLnBrk="0" hangingPunct="1">
      <a:defRPr sz="2800" kern="1200">
        <a:solidFill>
          <a:schemeClr val="tx1"/>
        </a:solidFill>
        <a:latin typeface="Tahoma" panose="020B0604030504040204" pitchFamily="34" charset="0"/>
        <a:ea typeface="+mn-ea"/>
        <a:cs typeface="+mn-cs"/>
      </a:defRPr>
    </a:lvl9pPr>
  </p:defaultTextStyle>
  <p:extLst>
    <p:ext uri="{EFAFB233-063F-42B5-8137-9DF3F51BA10A}">
      <p15:sldGuideLst xmlns:p15="http://schemas.microsoft.com/office/powerpoint/2012/main">
        <p15:guide id="1" orient="horz" pos="2208">
          <p15:clr>
            <a:srgbClr val="A4A3A4"/>
          </p15:clr>
        </p15:guide>
        <p15:guide id="2" pos="2736">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cole" initials="N" lastIdx="2" clrIdx="0"/>
  <p:cmAuthor id="2" name="Kavitha Melarcode Seetharaman" initials="KMS" lastIdx="61" clrIdx="1">
    <p:extLst>
      <p:ext uri="{19B8F6BF-5375-455C-9EA6-DF929625EA0E}">
        <p15:presenceInfo xmlns:p15="http://schemas.microsoft.com/office/powerpoint/2012/main" userId="S-1-5-21-3361151005-2080053223-3394076701-4901" providerId="AD"/>
      </p:ext>
    </p:extLst>
  </p:cmAuthor>
  <p:cmAuthor id="3" name="Anisha Maria Fernandes" initials="AMF" lastIdx="57" clrIdx="2">
    <p:extLst>
      <p:ext uri="{19B8F6BF-5375-455C-9EA6-DF929625EA0E}">
        <p15:presenceInfo xmlns:p15="http://schemas.microsoft.com/office/powerpoint/2012/main" userId="S-1-5-21-3361151005-2080053223-3394076701-18836" providerId="AD"/>
      </p:ext>
    </p:extLst>
  </p:cmAuthor>
  <p:cmAuthor id="4" name="Nikita G Kurup" initials="NGK" lastIdx="1" clrIdx="3">
    <p:extLst>
      <p:ext uri="{19B8F6BF-5375-455C-9EA6-DF929625EA0E}">
        <p15:presenceInfo xmlns:p15="http://schemas.microsoft.com/office/powerpoint/2012/main" userId="Nikita G Kurup"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6F6F25"/>
    <a:srgbClr val="936F00"/>
    <a:srgbClr val="E6E6E6"/>
    <a:srgbClr val="999933"/>
    <a:srgbClr val="B2B2B2"/>
    <a:srgbClr val="000080"/>
    <a:srgbClr val="F5F5F5"/>
    <a:srgbClr val="007254"/>
    <a:srgbClr val="776AD8"/>
    <a:srgbClr val="695A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6216" autoAdjust="0"/>
    <p:restoredTop sz="94280" autoAdjust="0"/>
  </p:normalViewPr>
  <p:slideViewPr>
    <p:cSldViewPr>
      <p:cViewPr varScale="1">
        <p:scale>
          <a:sx n="69" d="100"/>
          <a:sy n="69" d="100"/>
        </p:scale>
        <p:origin x="1854" y="48"/>
      </p:cViewPr>
      <p:guideLst>
        <p:guide orient="horz" pos="2208"/>
        <p:guide pos="2736"/>
      </p:guideLst>
    </p:cSldViewPr>
  </p:slideViewPr>
  <p:outlineViewPr>
    <p:cViewPr>
      <p:scale>
        <a:sx n="33" d="100"/>
        <a:sy n="33" d="100"/>
      </p:scale>
      <p:origin x="0" y="-28944"/>
    </p:cViewPr>
  </p:outlineViewPr>
  <p:notesTextViewPr>
    <p:cViewPr>
      <p:scale>
        <a:sx n="75" d="100"/>
        <a:sy n="75" d="100"/>
      </p:scale>
      <p:origin x="0" y="0"/>
    </p:cViewPr>
  </p:notesTextViewPr>
  <p:sorterViewPr>
    <p:cViewPr>
      <p:scale>
        <a:sx n="66" d="100"/>
        <a:sy n="66" d="100"/>
      </p:scale>
      <p:origin x="0" y="0"/>
    </p:cViewPr>
  </p:sorterViewPr>
  <p:notesViewPr>
    <p:cSldViewPr>
      <p:cViewPr varScale="1">
        <p:scale>
          <a:sx n="52" d="100"/>
          <a:sy n="52" d="100"/>
        </p:scale>
        <p:origin x="211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ags" Target="tags/tag1.xml"/><Relationship Id="rId5" Type="http://schemas.openxmlformats.org/officeDocument/2006/relationships/slide" Target="slides/slide1.xml"/><Relationship Id="rId61" Type="http://schemas.openxmlformats.org/officeDocument/2006/relationships/viewProps" Target="view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notesMaster" Target="notesMasters/notesMaster1.xml"/><Relationship Id="rId64"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commentAuthors" Target="commen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handoutMaster" Target="handoutMasters/handoutMaster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presProps" Target="presProps.xml"/><Relationship Id="rId4" Type="http://schemas.openxmlformats.org/officeDocument/2006/relationships/slideMaster" Target="slideMasters/slideMaster2.xml"/><Relationship Id="rId9"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Times New Roman" pitchFamily="18" charset="0"/>
              </a:defRPr>
            </a:lvl1pPr>
          </a:lstStyle>
          <a:p>
            <a:pPr>
              <a:defRPr/>
            </a:pPr>
            <a:endParaRPr lang="en-US"/>
          </a:p>
        </p:txBody>
      </p:sp>
      <p:sp>
        <p:nvSpPr>
          <p:cNvPr id="8499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imes New Roman" pitchFamily="18" charset="0"/>
              </a:defRPr>
            </a:lvl1pPr>
          </a:lstStyle>
          <a:p>
            <a:pPr>
              <a:defRPr/>
            </a:pPr>
            <a:endParaRPr lang="en-US"/>
          </a:p>
        </p:txBody>
      </p:sp>
      <p:sp>
        <p:nvSpPr>
          <p:cNvPr id="84996"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Times New Roman" pitchFamily="18" charset="0"/>
              </a:defRPr>
            </a:lvl1pPr>
          </a:lstStyle>
          <a:p>
            <a:pPr>
              <a:defRPr/>
            </a:pPr>
            <a:endParaRPr lang="en-US"/>
          </a:p>
        </p:txBody>
      </p:sp>
      <p:sp>
        <p:nvSpPr>
          <p:cNvPr id="84997"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Times New Roman" panose="02020603050405020304" pitchFamily="18" charset="0"/>
              </a:defRPr>
            </a:lvl1pPr>
          </a:lstStyle>
          <a:p>
            <a:pPr>
              <a:defRPr/>
            </a:pPr>
            <a:fld id="{BA12F372-DD57-44F0-82CE-99326D7CAFE1}" type="slidenum">
              <a:rPr lang="en-US" altLang="en-US"/>
              <a:pPr>
                <a:defRPr/>
              </a:pPr>
              <a:t>‹#›</a:t>
            </a:fld>
            <a:endParaRPr lang="en-US" altLang="en-US"/>
          </a:p>
        </p:txBody>
      </p:sp>
    </p:spTree>
    <p:extLst>
      <p:ext uri="{BB962C8B-B14F-4D97-AF65-F5344CB8AC3E}">
        <p14:creationId xmlns:p14="http://schemas.microsoft.com/office/powerpoint/2010/main" val="236802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Times New Roman" pitchFamily="18" charset="0"/>
              </a:defRPr>
            </a:lvl1pPr>
          </a:lstStyle>
          <a:p>
            <a:pPr>
              <a:defRPr/>
            </a:pPr>
            <a:endParaRPr lang="en-US"/>
          </a:p>
        </p:txBody>
      </p:sp>
      <p:sp>
        <p:nvSpPr>
          <p:cNvPr id="2355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imes New Roman" pitchFamily="18" charset="0"/>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355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Times New Roman" pitchFamily="18" charset="0"/>
              </a:defRPr>
            </a:lvl1pPr>
          </a:lstStyle>
          <a:p>
            <a:pPr>
              <a:defRPr/>
            </a:pPr>
            <a:endParaRPr lang="en-US"/>
          </a:p>
        </p:txBody>
      </p:sp>
      <p:sp>
        <p:nvSpPr>
          <p:cNvPr id="2355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Times New Roman" panose="02020603050405020304" pitchFamily="18" charset="0"/>
              </a:defRPr>
            </a:lvl1pPr>
          </a:lstStyle>
          <a:p>
            <a:pPr>
              <a:defRPr/>
            </a:pPr>
            <a:fld id="{D370F9D2-3942-4040-B9CD-DAAD8888F7D9}" type="slidenum">
              <a:rPr lang="en-US" altLang="en-US"/>
              <a:pPr>
                <a:defRPr/>
              </a:pPr>
              <a:t>‹#›</a:t>
            </a:fld>
            <a:endParaRPr lang="en-US" altLang="en-US"/>
          </a:p>
        </p:txBody>
      </p:sp>
    </p:spTree>
    <p:extLst>
      <p:ext uri="{BB962C8B-B14F-4D97-AF65-F5344CB8AC3E}">
        <p14:creationId xmlns:p14="http://schemas.microsoft.com/office/powerpoint/2010/main" val="4032655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B295C55-F6C8-474A-A80E-EEC9D49F4204}" type="slidenum">
              <a:rPr lang="en-US" altLang="en-US"/>
              <a:pPr>
                <a:spcBef>
                  <a:spcPct val="0"/>
                </a:spcBef>
              </a:pPr>
              <a:t>1</a:t>
            </a:fld>
            <a:endParaRPr lang="en-US" altLang="en-US"/>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7239077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8C597DD-F743-4D89-BFBD-0BEA2ACBCEA5}" type="slidenum">
              <a:rPr lang="en-US" altLang="en-US"/>
              <a:pPr>
                <a:spcBef>
                  <a:spcPct val="0"/>
                </a:spcBef>
              </a:pPr>
              <a:t>10</a:t>
            </a:fld>
            <a:endParaRPr lang="en-US" altLang="en-US"/>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Bronfenbrenner’s theory - One of the few theoretical frameworks for systematically examining social contexts on both micro and macro levels.</a:t>
            </a:r>
          </a:p>
          <a:p>
            <a:pPr eaLnBrk="1" hangingPunct="1"/>
            <a:r>
              <a:rPr lang="en-IN" altLang="en-US" dirty="0"/>
              <a:t>The theory bridges the gap between </a:t>
            </a:r>
            <a:r>
              <a:rPr lang="en-IN" altLang="en-US" dirty="0" err="1"/>
              <a:t>behavioral</a:t>
            </a:r>
            <a:r>
              <a:rPr lang="en-IN" altLang="en-US" dirty="0"/>
              <a:t> theories that focus on small settings and anthropological theories that </a:t>
            </a:r>
            <a:r>
              <a:rPr lang="en-IN" altLang="en-US" dirty="0" err="1"/>
              <a:t>analyze</a:t>
            </a:r>
            <a:r>
              <a:rPr lang="en-IN" altLang="en-US" dirty="0"/>
              <a:t> larger settings.</a:t>
            </a:r>
            <a:endParaRPr lang="en-US" altLang="en-US" dirty="0"/>
          </a:p>
        </p:txBody>
      </p:sp>
    </p:spTree>
    <p:extLst>
      <p:ext uri="{BB962C8B-B14F-4D97-AF65-F5344CB8AC3E}">
        <p14:creationId xmlns:p14="http://schemas.microsoft.com/office/powerpoint/2010/main" val="34095144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223978A-139B-46B0-BA24-DAE2E1FB8AFA}" type="slidenum">
              <a:rPr lang="en-US" altLang="en-US"/>
              <a:pPr>
                <a:spcBef>
                  <a:spcPct val="0"/>
                </a:spcBef>
              </a:pPr>
              <a:t>11</a:t>
            </a:fld>
            <a:endParaRPr lang="en-US" altLang="en-US"/>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9992622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49F67BD-E167-4B73-96EE-11234BE6508A}" type="slidenum">
              <a:rPr lang="en-US" altLang="en-US"/>
              <a:pPr>
                <a:spcBef>
                  <a:spcPct val="0"/>
                </a:spcBef>
              </a:pPr>
              <a:t>12</a:t>
            </a:fld>
            <a:endParaRPr lang="en-US" altLang="en-US"/>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8120415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6EED22C9-ECA2-4782-8B99-8FA28234800D}"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7386889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6EED22C9-ECA2-4782-8B99-8FA28234800D}"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5274698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6EED22C9-ECA2-4782-8B99-8FA28234800D}"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8491129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4E428C7-122C-47E2-B576-28B174C3EC31}" type="slidenum">
              <a:rPr lang="en-US" altLang="en-US"/>
              <a:pPr>
                <a:spcBef>
                  <a:spcPct val="0"/>
                </a:spcBef>
              </a:pPr>
              <a:t>16</a:t>
            </a:fld>
            <a:endParaRPr lang="en-US" altLang="en-US"/>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54520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38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C99040D-9048-4197-9D43-A54F081780C8}" type="slidenum">
              <a:rPr lang="en-US" altLang="en-US"/>
              <a:pPr>
                <a:spcBef>
                  <a:spcPct val="0"/>
                </a:spcBef>
              </a:pPr>
              <a:t>17</a:t>
            </a:fld>
            <a:endParaRPr lang="en-US" altLang="en-US"/>
          </a:p>
        </p:txBody>
      </p:sp>
    </p:spTree>
    <p:extLst>
      <p:ext uri="{BB962C8B-B14F-4D97-AF65-F5344CB8AC3E}">
        <p14:creationId xmlns:p14="http://schemas.microsoft.com/office/powerpoint/2010/main" val="16229742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73D0C0D-463D-4B46-B843-80A8F094D06F}" type="slidenum">
              <a:rPr lang="en-US" altLang="en-US"/>
              <a:pPr>
                <a:spcBef>
                  <a:spcPct val="0"/>
                </a:spcBef>
              </a:pPr>
              <a:t>18</a:t>
            </a:fld>
            <a:endParaRPr lang="en-US" altLang="en-US"/>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8207022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1E6F74D-580D-4598-8851-13851D17C0A5}" type="slidenum">
              <a:rPr lang="en-US" altLang="en-US"/>
              <a:pPr>
                <a:spcBef>
                  <a:spcPct val="0"/>
                </a:spcBef>
              </a:pPr>
              <a:t>19</a:t>
            </a:fld>
            <a:endParaRPr lang="en-US" alt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IN" altLang="en-US" dirty="0"/>
              <a:t>Researchers have found that in some ethnic groups</a:t>
            </a:r>
            <a:r>
              <a:rPr lang="en-US" altLang="en-US" dirty="0"/>
              <a:t>, some aspects of the authoritarian style may be associated with more positive child outcomes than </a:t>
            </a:r>
            <a:r>
              <a:rPr lang="en-US" altLang="en-US" dirty="0" err="1"/>
              <a:t>Baumrind</a:t>
            </a:r>
            <a:r>
              <a:rPr lang="en-US" altLang="en-US" dirty="0"/>
              <a:t> predicted. </a:t>
            </a:r>
          </a:p>
        </p:txBody>
      </p:sp>
    </p:spTree>
    <p:extLst>
      <p:ext uri="{BB962C8B-B14F-4D97-AF65-F5344CB8AC3E}">
        <p14:creationId xmlns:p14="http://schemas.microsoft.com/office/powerpoint/2010/main" val="36762344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F909D1E-AFC4-4468-AB70-3EA2DA2B8751}" type="slidenum">
              <a:rPr lang="en-US" altLang="en-US"/>
              <a:pPr>
                <a:spcBef>
                  <a:spcPct val="0"/>
                </a:spcBef>
              </a:pPr>
              <a:t>2</a:t>
            </a:fld>
            <a:endParaRPr lang="en-US" altLang="en-US"/>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403695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868DC6B-B231-4C43-814B-66A0D4204724}" type="slidenum">
              <a:rPr lang="en-US" altLang="en-US"/>
              <a:pPr>
                <a:spcBef>
                  <a:spcPct val="0"/>
                </a:spcBef>
              </a:pPr>
              <a:t>20</a:t>
            </a:fld>
            <a:endParaRPr lang="en-US" altLang="en-US"/>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The United States has a higher percentage of single-parent families than any other industrialized country. </a:t>
            </a:r>
          </a:p>
          <a:p>
            <a:pPr eaLnBrk="1" hangingPunct="1"/>
            <a:r>
              <a:rPr lang="en-US" altLang="en-US" dirty="0"/>
              <a:t>Today, about 1 in every 4 children in the United States </a:t>
            </a:r>
            <a:r>
              <a:rPr lang="en-IN" altLang="en-US" dirty="0"/>
              <a:t>has been part of a stepfamily by age 18</a:t>
            </a:r>
            <a:r>
              <a:rPr lang="en-US" altLang="en-US" dirty="0"/>
              <a:t>.</a:t>
            </a:r>
          </a:p>
        </p:txBody>
      </p:sp>
    </p:spTree>
    <p:extLst>
      <p:ext uri="{BB962C8B-B14F-4D97-AF65-F5344CB8AC3E}">
        <p14:creationId xmlns:p14="http://schemas.microsoft.com/office/powerpoint/2010/main" val="28345494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Parents influence children’s in-school achievement. </a:t>
            </a:r>
          </a:p>
          <a:p>
            <a:pPr eaLnBrk="1" hangingPunct="1"/>
            <a:r>
              <a:rPr lang="en-US" altLang="en-US" dirty="0"/>
              <a:t>Parents can also make decisions about children’s out-of-school activities. </a:t>
            </a:r>
          </a:p>
          <a:p>
            <a:pPr eaLnBrk="1" hangingPunct="1"/>
            <a:endParaRPr lang="en-US" altLang="en-US" dirty="0"/>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E1A4B14-8AD9-4324-A933-1DF25F2B15A6}" type="slidenum">
              <a:rPr lang="en-US" altLang="en-US"/>
              <a:pPr>
                <a:spcBef>
                  <a:spcPct val="0"/>
                </a:spcBef>
              </a:pPr>
              <a:t>21</a:t>
            </a:fld>
            <a:endParaRPr lang="en-US" altLang="en-US"/>
          </a:p>
        </p:txBody>
      </p:sp>
    </p:spTree>
    <p:extLst>
      <p:ext uri="{BB962C8B-B14F-4D97-AF65-F5344CB8AC3E}">
        <p14:creationId xmlns:p14="http://schemas.microsoft.com/office/powerpoint/2010/main" val="25339549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43A9EC6-5D2C-4925-84C1-CF652FC3384E}" type="slidenum">
              <a:rPr lang="en-US" altLang="en-US"/>
              <a:pPr>
                <a:spcBef>
                  <a:spcPct val="0"/>
                </a:spcBef>
              </a:pPr>
              <a:t>22</a:t>
            </a:fld>
            <a:endParaRPr lang="en-US" alt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Rejected children have more serious adjustment problems than neglected children.</a:t>
            </a:r>
          </a:p>
          <a:p>
            <a:pPr eaLnBrk="1" hangingPunct="1"/>
            <a:endParaRPr lang="en-US" altLang="en-US" dirty="0"/>
          </a:p>
          <a:p>
            <a:pPr eaLnBrk="1" hangingPunct="1"/>
            <a:endParaRPr lang="en-US" altLang="en-US" dirty="0"/>
          </a:p>
        </p:txBody>
      </p:sp>
    </p:spTree>
    <p:extLst>
      <p:ext uri="{BB962C8B-B14F-4D97-AF65-F5344CB8AC3E}">
        <p14:creationId xmlns:p14="http://schemas.microsoft.com/office/powerpoint/2010/main" val="27124147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22DA5FF-15DF-4983-A845-A7869FB94F73}" type="slidenum">
              <a:rPr lang="en-US" altLang="en-US"/>
              <a:pPr>
                <a:spcBef>
                  <a:spcPct val="0"/>
                </a:spcBef>
              </a:pPr>
              <a:t>23</a:t>
            </a:fld>
            <a:endParaRPr lang="en-US" altLang="en-US"/>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5461187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DF68713-1269-413C-A6BC-E21C901373BB}" type="slidenum">
              <a:rPr lang="en-US" altLang="en-US"/>
              <a:pPr>
                <a:spcBef>
                  <a:spcPct val="0"/>
                </a:spcBef>
              </a:pPr>
              <a:t>24</a:t>
            </a:fld>
            <a:endParaRPr lang="en-US" altLang="en-US"/>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Friendships influence children’s attitude toward school and how successful they are in the classroom. </a:t>
            </a:r>
          </a:p>
          <a:p>
            <a:pPr eaLnBrk="1" hangingPunct="1"/>
            <a:r>
              <a:rPr lang="en-US" altLang="en-US" dirty="0"/>
              <a:t>During a slideshow, text may be written on the slide in the white box, and then saved for later reference.</a:t>
            </a:r>
          </a:p>
          <a:p>
            <a:pPr eaLnBrk="1" hangingPunct="1"/>
            <a:endParaRPr lang="en-US" altLang="en-US" dirty="0"/>
          </a:p>
        </p:txBody>
      </p:sp>
    </p:spTree>
    <p:extLst>
      <p:ext uri="{BB962C8B-B14F-4D97-AF65-F5344CB8AC3E}">
        <p14:creationId xmlns:p14="http://schemas.microsoft.com/office/powerpoint/2010/main" val="24089298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6E90BFA-534B-40ED-A131-15DFC321CDE7}" type="slidenum">
              <a:rPr lang="en-US" altLang="en-US"/>
              <a:pPr>
                <a:spcBef>
                  <a:spcPct val="0"/>
                </a:spcBef>
              </a:pPr>
              <a:t>25</a:t>
            </a:fld>
            <a:endParaRPr lang="en-US" altLang="en-US"/>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The early childhood setting is a protected environment.</a:t>
            </a:r>
          </a:p>
          <a:p>
            <a:pPr eaLnBrk="1" hangingPunct="1"/>
            <a:r>
              <a:rPr lang="en-US" altLang="en-US" dirty="0"/>
              <a:t>Young children interact with one or two teachers (usually female) and interact with peers in dyads or small groups.</a:t>
            </a:r>
          </a:p>
          <a:p>
            <a:pPr eaLnBrk="1" hangingPunct="1"/>
            <a:r>
              <a:rPr lang="en-US" altLang="en-US" dirty="0"/>
              <a:t>Developmentally appropriate education emphasizes the importance of creating settings that encourage children to be active learners and reflect children’s interests and capabilities. </a:t>
            </a:r>
          </a:p>
          <a:p>
            <a:pPr eaLnBrk="1" hangingPunct="1"/>
            <a:r>
              <a:rPr lang="en-US" altLang="en-US" dirty="0"/>
              <a:t>Controversy in early childhood education - Child-centered, constructivist approach versus academic, direct instruction approach.</a:t>
            </a:r>
          </a:p>
        </p:txBody>
      </p:sp>
    </p:spTree>
    <p:extLst>
      <p:ext uri="{BB962C8B-B14F-4D97-AF65-F5344CB8AC3E}">
        <p14:creationId xmlns:p14="http://schemas.microsoft.com/office/powerpoint/2010/main" val="28718304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61E4D97-F66A-4546-BE43-94FB6B8EEED7}" type="slidenum">
              <a:rPr lang="en-US" altLang="en-US"/>
              <a:pPr>
                <a:spcBef>
                  <a:spcPct val="0"/>
                </a:spcBef>
              </a:pPr>
              <a:t>26</a:t>
            </a:fld>
            <a:endParaRPr lang="en-US" altLang="en-US"/>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The Carnegie Foundation (1989) recommendations: The nation should develop smaller “communities” or “houses” to lessen the impersonal nature of large middle schools, have lower student-to-counselor ratios (10–1), involve parents and community leaders in schools, develop new curricula, have teachers team</a:t>
            </a:r>
            <a:r>
              <a:rPr lang="en-US" altLang="en-US" baseline="0" dirty="0"/>
              <a:t> </a:t>
            </a:r>
            <a:r>
              <a:rPr lang="en-US" altLang="en-US" dirty="0"/>
              <a:t>teach, boost students’ health and fitness, and help students who need public health care get it.</a:t>
            </a:r>
          </a:p>
        </p:txBody>
      </p:sp>
    </p:spTree>
    <p:extLst>
      <p:ext uri="{BB962C8B-B14F-4D97-AF65-F5344CB8AC3E}">
        <p14:creationId xmlns:p14="http://schemas.microsoft.com/office/powerpoint/2010/main" val="35068262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97AED90-6B68-40D0-AF0C-900F6CDD1C81}" type="slidenum">
              <a:rPr lang="en-US" altLang="en-US"/>
              <a:pPr>
                <a:spcBef>
                  <a:spcPct val="0"/>
                </a:spcBef>
              </a:pPr>
              <a:t>27</a:t>
            </a:fld>
            <a:endParaRPr lang="en-US" altLang="en-US"/>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9018241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D64AE62-9226-4CA2-BB5B-D0380A38F01D}" type="slidenum">
              <a:rPr lang="en-US" altLang="en-US"/>
              <a:pPr>
                <a:spcBef>
                  <a:spcPct val="0"/>
                </a:spcBef>
              </a:pPr>
              <a:t>28</a:t>
            </a:fld>
            <a:endParaRPr lang="en-US" altLang="en-US"/>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8847704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162A837-9E48-43CA-B641-79D59D6FFEF7}" type="slidenum">
              <a:rPr lang="en-US" altLang="en-US"/>
              <a:pPr>
                <a:spcBef>
                  <a:spcPct val="0"/>
                </a:spcBef>
              </a:pPr>
              <a:t>29</a:t>
            </a:fld>
            <a:endParaRPr lang="en-US" altLang="en-U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Self-esteem changes as children develop. </a:t>
            </a:r>
          </a:p>
          <a:p>
            <a:pPr eaLnBrk="1" hangingPunct="1"/>
            <a:r>
              <a:rPr lang="en-US" altLang="en-US" dirty="0"/>
              <a:t>Variations in self-esteem are related to many aspects of development and can vary across different domains (academic, athletic, physical appearance, and social skills).</a:t>
            </a:r>
          </a:p>
          <a:p>
            <a:pPr eaLnBrk="1" hangingPunct="1"/>
            <a:endParaRPr lang="en-US" altLang="en-US" dirty="0"/>
          </a:p>
        </p:txBody>
      </p:sp>
    </p:spTree>
    <p:extLst>
      <p:ext uri="{BB962C8B-B14F-4D97-AF65-F5344CB8AC3E}">
        <p14:creationId xmlns:p14="http://schemas.microsoft.com/office/powerpoint/2010/main" val="3991016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92DF555-6D2F-4043-A15D-05F7F47137D8}" type="slidenum">
              <a:rPr lang="en-US" altLang="en-US"/>
              <a:pPr>
                <a:spcBef>
                  <a:spcPct val="0"/>
                </a:spcBef>
              </a:pPr>
              <a:t>3</a:t>
            </a:fld>
            <a:endParaRPr lang="en-US" alt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9798848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1FEDEF4-E33D-4F53-B0AC-EF3CCDA8BB7D}" type="slidenum">
              <a:rPr lang="en-US" altLang="en-US"/>
              <a:pPr>
                <a:spcBef>
                  <a:spcPct val="0"/>
                </a:spcBef>
              </a:pPr>
              <a:t>30</a:t>
            </a:fld>
            <a:endParaRPr lang="en-US" altLang="en-US"/>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Marcia analyzed Erikson’s concept of identity.</a:t>
            </a:r>
          </a:p>
          <a:p>
            <a:pPr eaLnBrk="1" hangingPunct="1"/>
            <a:r>
              <a:rPr lang="en-US" altLang="en-US" dirty="0"/>
              <a:t>Marcia concluded that it is important to distinguish between </a:t>
            </a:r>
            <a:r>
              <a:rPr lang="en-US" altLang="en-US" b="1" dirty="0"/>
              <a:t>exploration</a:t>
            </a:r>
            <a:r>
              <a:rPr lang="en-US" altLang="en-US" dirty="0"/>
              <a:t> (examining meaningful alternative identities) and </a:t>
            </a:r>
            <a:r>
              <a:rPr lang="en-US" altLang="en-US" b="1" dirty="0"/>
              <a:t>commitment</a:t>
            </a:r>
            <a:r>
              <a:rPr lang="en-US" altLang="en-US" dirty="0"/>
              <a:t> (showing personal investment in an identity and staying with whatever that identity implies). </a:t>
            </a:r>
          </a:p>
          <a:p>
            <a:pPr eaLnBrk="1" hangingPunct="1"/>
            <a:r>
              <a:rPr lang="en-US" altLang="en-US" u="sng" dirty="0"/>
              <a:t>Identity Diffusion</a:t>
            </a:r>
            <a:r>
              <a:rPr lang="en-US" altLang="en-US" dirty="0"/>
              <a:t> - An individual has not experienced identity crisis or made any commitment.</a:t>
            </a:r>
          </a:p>
          <a:p>
            <a:pPr eaLnBrk="1" hangingPunct="1"/>
            <a:r>
              <a:rPr lang="en-US" altLang="en-US" u="sng" dirty="0"/>
              <a:t>Identity Foreclosure</a:t>
            </a:r>
            <a:r>
              <a:rPr lang="en-US" altLang="en-US" dirty="0"/>
              <a:t> - An individual has made a commitment, but has not yet experienced identity crisis.</a:t>
            </a:r>
          </a:p>
          <a:p>
            <a:pPr eaLnBrk="1" hangingPunct="1"/>
            <a:r>
              <a:rPr lang="en-US" altLang="en-US" u="sng" dirty="0"/>
              <a:t>Identity Moratorium</a:t>
            </a:r>
            <a:r>
              <a:rPr lang="en-US" altLang="en-US" dirty="0"/>
              <a:t> - An individual is in identity crisis, but commitments are absent or vaguely defined. </a:t>
            </a:r>
          </a:p>
          <a:p>
            <a:pPr eaLnBrk="1" hangingPunct="1"/>
            <a:r>
              <a:rPr lang="en-US" altLang="en-US" u="sng" dirty="0"/>
              <a:t>Identity Achievement</a:t>
            </a:r>
            <a:r>
              <a:rPr lang="en-US" altLang="en-US" dirty="0"/>
              <a:t> - An individual has undergone identity crisis and has made a commitment.</a:t>
            </a:r>
            <a:endParaRPr lang="en-US" altLang="en-US" u="sng" dirty="0"/>
          </a:p>
        </p:txBody>
      </p:sp>
    </p:spTree>
    <p:extLst>
      <p:ext uri="{BB962C8B-B14F-4D97-AF65-F5344CB8AC3E}">
        <p14:creationId xmlns:p14="http://schemas.microsoft.com/office/powerpoint/2010/main" val="30441745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1FEDEF4-E33D-4F53-B0AC-EF3CCDA8BB7D}" type="slidenum">
              <a:rPr lang="en-US" altLang="en-US"/>
              <a:pPr>
                <a:spcBef>
                  <a:spcPct val="0"/>
                </a:spcBef>
              </a:pPr>
              <a:t>31</a:t>
            </a:fld>
            <a:endParaRPr lang="en-US" altLang="en-US"/>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Marcia analyzed Erikson’s concept of identity.</a:t>
            </a:r>
          </a:p>
          <a:p>
            <a:pPr eaLnBrk="1" hangingPunct="1"/>
            <a:r>
              <a:rPr lang="en-US" altLang="en-US" dirty="0"/>
              <a:t>Marcia concluded that it is important to distinguish between </a:t>
            </a:r>
            <a:r>
              <a:rPr lang="en-US" altLang="en-US" b="1" dirty="0"/>
              <a:t>exploration</a:t>
            </a:r>
            <a:r>
              <a:rPr lang="en-US" altLang="en-US" dirty="0"/>
              <a:t> (examining meaningful alternative identities) and </a:t>
            </a:r>
            <a:r>
              <a:rPr lang="en-US" altLang="en-US" b="1" dirty="0"/>
              <a:t>commitment</a:t>
            </a:r>
            <a:r>
              <a:rPr lang="en-US" altLang="en-US" dirty="0"/>
              <a:t> (showing personal investment in an identity and staying with whatever that identity implies). </a:t>
            </a:r>
          </a:p>
          <a:p>
            <a:pPr eaLnBrk="1" hangingPunct="1"/>
            <a:r>
              <a:rPr lang="en-US" altLang="en-US" u="sng" dirty="0"/>
              <a:t>Identity Diffusion</a:t>
            </a:r>
            <a:r>
              <a:rPr lang="en-US" altLang="en-US" dirty="0"/>
              <a:t> - An individual has not experienced identity crisis or made any commitment.</a:t>
            </a:r>
          </a:p>
          <a:p>
            <a:pPr eaLnBrk="1" hangingPunct="1"/>
            <a:r>
              <a:rPr lang="en-US" altLang="en-US" u="sng" dirty="0"/>
              <a:t>Identity Foreclosure</a:t>
            </a:r>
            <a:r>
              <a:rPr lang="en-US" altLang="en-US" dirty="0"/>
              <a:t> - An individual has made a commitment, but has not yet experienced identity crisis.</a:t>
            </a:r>
          </a:p>
          <a:p>
            <a:pPr eaLnBrk="1" hangingPunct="1"/>
            <a:r>
              <a:rPr lang="en-US" altLang="en-US" u="sng" dirty="0"/>
              <a:t>Identity Moratorium</a:t>
            </a:r>
            <a:r>
              <a:rPr lang="en-US" altLang="en-US" dirty="0"/>
              <a:t> - An individual is in identity crisis, but commitments are absent or vaguely defined. </a:t>
            </a:r>
          </a:p>
          <a:p>
            <a:pPr eaLnBrk="1" hangingPunct="1"/>
            <a:r>
              <a:rPr lang="en-US" altLang="en-US" u="sng" dirty="0"/>
              <a:t>Identity Achievement</a:t>
            </a:r>
            <a:r>
              <a:rPr lang="en-US" altLang="en-US" dirty="0"/>
              <a:t> - An individual has undergone identity crisis and has made a commitment.</a:t>
            </a:r>
            <a:endParaRPr lang="en-US" altLang="en-US" u="sng" dirty="0"/>
          </a:p>
        </p:txBody>
      </p:sp>
    </p:spTree>
    <p:extLst>
      <p:ext uri="{BB962C8B-B14F-4D97-AF65-F5344CB8AC3E}">
        <p14:creationId xmlns:p14="http://schemas.microsoft.com/office/powerpoint/2010/main" val="27717139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8B9DAC3-252F-4AF9-BCF9-3813C03D5541}" type="slidenum">
              <a:rPr lang="en-US" altLang="en-US"/>
              <a:pPr>
                <a:spcBef>
                  <a:spcPct val="0"/>
                </a:spcBef>
              </a:pPr>
              <a:t>32</a:t>
            </a:fld>
            <a:endParaRPr lang="en-US" altLang="en-US"/>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5956139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6FA0750-66B8-4463-BB4B-64FFCFCF90AE}" type="slidenum">
              <a:rPr lang="en-US" altLang="en-US"/>
              <a:pPr>
                <a:spcBef>
                  <a:spcPct val="0"/>
                </a:spcBef>
              </a:pPr>
              <a:t>33</a:t>
            </a:fld>
            <a:endParaRPr lang="en-US" altLang="en-US"/>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Moral development concerns rules and conventions about just interactions between people.</a:t>
            </a:r>
          </a:p>
        </p:txBody>
      </p:sp>
    </p:spTree>
    <p:extLst>
      <p:ext uri="{BB962C8B-B14F-4D97-AF65-F5344CB8AC3E}">
        <p14:creationId xmlns:p14="http://schemas.microsoft.com/office/powerpoint/2010/main" val="2490107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eaLnBrk="1" hangingPunct="1">
              <a:defRPr/>
            </a:pPr>
            <a:r>
              <a:rPr lang="en-US" dirty="0"/>
              <a:t>Two areas of criticism for Kohlberg’s theory:</a:t>
            </a:r>
          </a:p>
          <a:p>
            <a:pPr marL="228600" indent="-228600" eaLnBrk="1" hangingPunct="1">
              <a:buFontTx/>
              <a:buAutoNum type="arabicPeriod"/>
              <a:defRPr/>
            </a:pPr>
            <a:r>
              <a:rPr lang="en-US" dirty="0"/>
              <a:t>Idea that moral thoughts do not always predict moral behavior</a:t>
            </a:r>
          </a:p>
          <a:p>
            <a:pPr marL="685800" lvl="1" indent="-228600" eaLnBrk="1" hangingPunct="1">
              <a:buFontTx/>
              <a:buAutoNum type="arabicPeriod"/>
              <a:defRPr/>
            </a:pPr>
            <a:r>
              <a:rPr lang="en-US" dirty="0"/>
              <a:t>Kohlberg’s theory places too much emphasis on moral thinking and not enough on moral behavior.</a:t>
            </a:r>
          </a:p>
          <a:p>
            <a:pPr marL="228600" indent="-228600" eaLnBrk="1" hangingPunct="1">
              <a:buFontTx/>
              <a:buAutoNum type="arabicPeriod"/>
              <a:defRPr/>
            </a:pPr>
            <a:r>
              <a:rPr lang="en-US" dirty="0"/>
              <a:t>Kohlberg’s theory is too individualistic.</a:t>
            </a:r>
          </a:p>
          <a:p>
            <a:pPr marL="685800" lvl="1" indent="-228600" eaLnBrk="1" hangingPunct="1">
              <a:buFontTx/>
              <a:buAutoNum type="arabicPeriod"/>
              <a:defRPr/>
            </a:pPr>
            <a:r>
              <a:rPr lang="en-US" dirty="0"/>
              <a:t>Carol Gilligan (1982, 1998) distinguishes between the </a:t>
            </a:r>
            <a:r>
              <a:rPr lang="en-US" b="1" dirty="0"/>
              <a:t>justice perspective</a:t>
            </a:r>
            <a:r>
              <a:rPr lang="en-US" dirty="0"/>
              <a:t> and the </a:t>
            </a:r>
            <a:r>
              <a:rPr lang="en-US" b="1" dirty="0"/>
              <a:t>care perspective</a:t>
            </a:r>
            <a:r>
              <a:rPr lang="en-US" dirty="0"/>
              <a:t>. </a:t>
            </a:r>
          </a:p>
        </p:txBody>
      </p:sp>
      <p:sp>
        <p:nvSpPr>
          <p:cNvPr id="81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26F7064-8B1F-49F8-9CA1-4C48FD4D5AEF}" type="slidenum">
              <a:rPr lang="en-US" altLang="en-US"/>
              <a:pPr>
                <a:spcBef>
                  <a:spcPct val="0"/>
                </a:spcBef>
              </a:pPr>
              <a:t>34</a:t>
            </a:fld>
            <a:endParaRPr lang="en-US" altLang="en-US"/>
          </a:p>
        </p:txBody>
      </p:sp>
    </p:spTree>
    <p:extLst>
      <p:ext uri="{BB962C8B-B14F-4D97-AF65-F5344CB8AC3E}">
        <p14:creationId xmlns:p14="http://schemas.microsoft.com/office/powerpoint/2010/main" val="106885160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E1FDBBE-410A-47A0-A64A-850FD80BF94F}" type="slidenum">
              <a:rPr lang="en-US" altLang="en-US"/>
              <a:pPr>
                <a:spcBef>
                  <a:spcPct val="0"/>
                </a:spcBef>
              </a:pPr>
              <a:t>35</a:t>
            </a:fld>
            <a:endParaRPr lang="en-US" altLang="en-US"/>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A 2006 survey found that 60% of secondary school students said they had cheated on a test and 1/3 of the students reported they had plagiarized information from the Internet during the past year. </a:t>
            </a:r>
          </a:p>
          <a:p>
            <a:pPr eaLnBrk="1" hangingPunct="1"/>
            <a:endParaRPr lang="en-US" altLang="en-US" dirty="0"/>
          </a:p>
          <a:p>
            <a:pPr eaLnBrk="1" hangingPunct="1"/>
            <a:r>
              <a:rPr lang="en-US" altLang="en-US" dirty="0"/>
              <a:t>This slide accompanies the video segment, </a:t>
            </a:r>
            <a:r>
              <a:rPr lang="en-US" altLang="en-US" i="1" dirty="0"/>
              <a:t>Cheating and Moral Reasoning</a:t>
            </a:r>
            <a:r>
              <a:rPr lang="en-US" altLang="en-US" dirty="0"/>
              <a:t>, on the McGraw-Hill DVD </a:t>
            </a:r>
            <a:r>
              <a:rPr lang="en-US" altLang="en-US" b="1" dirty="0"/>
              <a:t>Teaching Stories: A Video Collection for Educational Psychology</a:t>
            </a:r>
            <a:r>
              <a:rPr lang="en-US" altLang="en-US" dirty="0"/>
              <a:t>.</a:t>
            </a:r>
          </a:p>
          <a:p>
            <a:pPr eaLnBrk="1" hangingPunct="1"/>
            <a:endParaRPr lang="en-US" altLang="en-US" dirty="0"/>
          </a:p>
        </p:txBody>
      </p:sp>
    </p:spTree>
    <p:extLst>
      <p:ext uri="{BB962C8B-B14F-4D97-AF65-F5344CB8AC3E}">
        <p14:creationId xmlns:p14="http://schemas.microsoft.com/office/powerpoint/2010/main" val="204056900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A4F9A0A-1E32-4E07-83FB-F2AD5C1F85C3}" type="slidenum">
              <a:rPr lang="en-US" altLang="en-US"/>
              <a:pPr>
                <a:spcBef>
                  <a:spcPct val="0"/>
                </a:spcBef>
              </a:pPr>
              <a:t>36</a:t>
            </a:fld>
            <a:endParaRPr lang="en-US" altLang="en-US"/>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During a slideshow, text may be written on the slides in the yes/no boxes, and then saved for later reference.</a:t>
            </a:r>
          </a:p>
        </p:txBody>
      </p:sp>
    </p:spTree>
    <p:extLst>
      <p:ext uri="{BB962C8B-B14F-4D97-AF65-F5344CB8AC3E}">
        <p14:creationId xmlns:p14="http://schemas.microsoft.com/office/powerpoint/2010/main" val="11327831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3145686-904C-41CD-9966-7363A1F79666}" type="slidenum">
              <a:rPr lang="en-US" altLang="en-US"/>
              <a:pPr>
                <a:spcBef>
                  <a:spcPct val="0"/>
                </a:spcBef>
              </a:pPr>
              <a:t>37</a:t>
            </a:fld>
            <a:endParaRPr lang="en-US" altLang="en-US"/>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Moral education is hotly debated in educational circles.</a:t>
            </a:r>
          </a:p>
          <a:p>
            <a:pPr eaLnBrk="1" hangingPunct="1"/>
            <a:endParaRPr lang="en-US" altLang="en-US" dirty="0"/>
          </a:p>
        </p:txBody>
      </p:sp>
    </p:spTree>
    <p:extLst>
      <p:ext uri="{BB962C8B-B14F-4D97-AF65-F5344CB8AC3E}">
        <p14:creationId xmlns:p14="http://schemas.microsoft.com/office/powerpoint/2010/main" val="215709760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2F3CC87-4879-4CD0-813B-9E1EF1B1DDA0}" type="slidenum">
              <a:rPr lang="en-US" altLang="en-US"/>
              <a:pPr>
                <a:spcBef>
                  <a:spcPct val="0"/>
                </a:spcBef>
              </a:pPr>
              <a:t>38</a:t>
            </a:fld>
            <a:endParaRPr lang="en-US" altLang="en-US"/>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83775154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3E465F7-D066-4806-BDA2-9E8EDECDBCBB}" type="slidenum">
              <a:rPr lang="en-US" altLang="en-US"/>
              <a:pPr>
                <a:spcBef>
                  <a:spcPct val="0"/>
                </a:spcBef>
              </a:pPr>
              <a:t>39</a:t>
            </a:fld>
            <a:endParaRPr lang="en-US" altLang="en-US"/>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Service learning - Promotes social responsibility and service to the community</a:t>
            </a:r>
          </a:p>
        </p:txBody>
      </p:sp>
    </p:spTree>
    <p:extLst>
      <p:ext uri="{BB962C8B-B14F-4D97-AF65-F5344CB8AC3E}">
        <p14:creationId xmlns:p14="http://schemas.microsoft.com/office/powerpoint/2010/main" val="5596175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12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741FB26-BFDB-4DC5-8763-764ABE7FC732}" type="slidenum">
              <a:rPr lang="en-US" altLang="en-US"/>
              <a:pPr>
                <a:spcBef>
                  <a:spcPct val="0"/>
                </a:spcBef>
              </a:pPr>
              <a:t>4</a:t>
            </a:fld>
            <a:endParaRPr lang="en-US" altLang="en-US"/>
          </a:p>
        </p:txBody>
      </p:sp>
    </p:spTree>
    <p:extLst>
      <p:ext uri="{BB962C8B-B14F-4D97-AF65-F5344CB8AC3E}">
        <p14:creationId xmlns:p14="http://schemas.microsoft.com/office/powerpoint/2010/main" val="167013965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A2DBCF6-2AE5-4B61-93AF-BC51950D0402}" type="slidenum">
              <a:rPr lang="en-US" altLang="en-US"/>
              <a:pPr>
                <a:spcBef>
                  <a:spcPct val="0"/>
                </a:spcBef>
              </a:pPr>
              <a:t>40</a:t>
            </a:fld>
            <a:endParaRPr lang="en-US" altLang="en-US"/>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This case is on page 108 of the text.</a:t>
            </a:r>
          </a:p>
        </p:txBody>
      </p:sp>
    </p:spTree>
    <p:extLst>
      <p:ext uri="{BB962C8B-B14F-4D97-AF65-F5344CB8AC3E}">
        <p14:creationId xmlns:p14="http://schemas.microsoft.com/office/powerpoint/2010/main" val="258467422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4EEE761-BE06-45F1-AA01-C49FC00239D4}" type="slidenum">
              <a:rPr lang="en-US" altLang="en-US"/>
              <a:pPr>
                <a:spcBef>
                  <a:spcPct val="0"/>
                </a:spcBef>
              </a:pPr>
              <a:t>41</a:t>
            </a:fld>
            <a:endParaRPr lang="en-US" altLang="en-US"/>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This case is on page 108 of the text.</a:t>
            </a:r>
          </a:p>
        </p:txBody>
      </p:sp>
    </p:spTree>
    <p:extLst>
      <p:ext uri="{BB962C8B-B14F-4D97-AF65-F5344CB8AC3E}">
        <p14:creationId xmlns:p14="http://schemas.microsoft.com/office/powerpoint/2010/main" val="376710115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EEE934D-62BE-4C2F-BAE1-F84E849A86B8}" type="slidenum">
              <a:rPr lang="en-US" altLang="en-US"/>
              <a:pPr>
                <a:spcBef>
                  <a:spcPct val="0"/>
                </a:spcBef>
              </a:pPr>
              <a:t>42</a:t>
            </a:fld>
            <a:endParaRPr lang="en-US" altLang="en-US"/>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As children age, they more accurately appraise a stressful situation and determine how much control they have over it.</a:t>
            </a:r>
          </a:p>
          <a:p>
            <a:pPr eaLnBrk="1" hangingPunct="1"/>
            <a:r>
              <a:rPr lang="en-US" altLang="en-US" dirty="0"/>
              <a:t>Older children generate more coping alternatives to stressful conditions and use more cognitive coping strategies. </a:t>
            </a:r>
          </a:p>
        </p:txBody>
      </p:sp>
    </p:spTree>
    <p:extLst>
      <p:ext uri="{BB962C8B-B14F-4D97-AF65-F5344CB8AC3E}">
        <p14:creationId xmlns:p14="http://schemas.microsoft.com/office/powerpoint/2010/main" val="25572507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CE2A446-5CCF-4DDA-A807-71A6898E0C73}" type="slidenum">
              <a:rPr lang="en-US" altLang="en-US"/>
              <a:pPr>
                <a:spcBef>
                  <a:spcPct val="0"/>
                </a:spcBef>
              </a:pPr>
              <a:t>5</a:t>
            </a:fld>
            <a:endParaRPr lang="en-US" altLang="en-US"/>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IN" altLang="en-US" dirty="0"/>
          </a:p>
        </p:txBody>
      </p:sp>
    </p:spTree>
    <p:extLst>
      <p:ext uri="{BB962C8B-B14F-4D97-AF65-F5344CB8AC3E}">
        <p14:creationId xmlns:p14="http://schemas.microsoft.com/office/powerpoint/2010/main" val="9221948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00D40E1-4FFD-40CC-9989-7DA58288A9F8}" type="slidenum">
              <a:rPr lang="en-US" altLang="en-US"/>
              <a:pPr>
                <a:spcBef>
                  <a:spcPct val="0"/>
                </a:spcBef>
              </a:pPr>
              <a:t>6</a:t>
            </a:fld>
            <a:endParaRPr lang="en-US" alt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42223883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C18858D-C239-4AD6-BD68-BBA0B1B7AE95}" type="slidenum">
              <a:rPr lang="en-US" altLang="en-US"/>
              <a:pPr>
                <a:spcBef>
                  <a:spcPct val="0"/>
                </a:spcBef>
              </a:pPr>
              <a:t>7</a:t>
            </a:fld>
            <a:endParaRPr lang="en-US" altLang="en-US"/>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0857797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ADF448E-84EA-4420-B66D-2356E6AD174D}" type="slidenum">
              <a:rPr lang="en-US" altLang="en-US"/>
              <a:pPr>
                <a:spcBef>
                  <a:spcPct val="0"/>
                </a:spcBef>
              </a:pPr>
              <a:t>8</a:t>
            </a:fld>
            <a:endParaRPr lang="en-US" altLang="en-US"/>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A1: Family, school, and health services</a:t>
            </a:r>
          </a:p>
          <a:p>
            <a:pPr eaLnBrk="1" hangingPunct="1"/>
            <a:r>
              <a:rPr lang="en-US" altLang="en-US" dirty="0"/>
              <a:t>A2: Social services, and legal services </a:t>
            </a:r>
          </a:p>
          <a:p>
            <a:pPr eaLnBrk="1" hangingPunct="1"/>
            <a:endParaRPr lang="en-US" altLang="en-US" dirty="0"/>
          </a:p>
        </p:txBody>
      </p:sp>
    </p:spTree>
    <p:extLst>
      <p:ext uri="{BB962C8B-B14F-4D97-AF65-F5344CB8AC3E}">
        <p14:creationId xmlns:p14="http://schemas.microsoft.com/office/powerpoint/2010/main" val="22618314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ADF448E-84EA-4420-B66D-2356E6AD174D}" type="slidenum">
              <a:rPr lang="en-US" altLang="en-US"/>
              <a:pPr>
                <a:spcBef>
                  <a:spcPct val="0"/>
                </a:spcBef>
              </a:pPr>
              <a:t>9</a:t>
            </a:fld>
            <a:endParaRPr lang="en-US" altLang="en-US"/>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A1: Family, school, health services</a:t>
            </a:r>
          </a:p>
          <a:p>
            <a:pPr eaLnBrk="1" hangingPunct="1"/>
            <a:r>
              <a:rPr lang="en-US" altLang="en-US" dirty="0"/>
              <a:t>A2: Social services, legal services </a:t>
            </a:r>
          </a:p>
        </p:txBody>
      </p:sp>
    </p:spTree>
    <p:extLst>
      <p:ext uri="{BB962C8B-B14F-4D97-AF65-F5344CB8AC3E}">
        <p14:creationId xmlns:p14="http://schemas.microsoft.com/office/powerpoint/2010/main" val="12599001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4" name="Group 1030"/>
          <p:cNvGrpSpPr>
            <a:grpSpLocks/>
          </p:cNvGrpSpPr>
          <p:nvPr/>
        </p:nvGrpSpPr>
        <p:grpSpPr bwMode="auto">
          <a:xfrm>
            <a:off x="0" y="914400"/>
            <a:ext cx="8686800" cy="2514600"/>
            <a:chOff x="0" y="576"/>
            <a:chExt cx="5472" cy="1584"/>
          </a:xfrm>
        </p:grpSpPr>
        <p:sp>
          <p:nvSpPr>
            <p:cNvPr id="5" name="Oval 1031"/>
            <p:cNvSpPr>
              <a:spLocks noChangeArrowheads="1"/>
            </p:cNvSpPr>
            <p:nvPr/>
          </p:nvSpPr>
          <p:spPr bwMode="auto">
            <a:xfrm>
              <a:off x="144" y="576"/>
              <a:ext cx="1584" cy="1584"/>
            </a:xfrm>
            <a:prstGeom prst="ellipse">
              <a:avLst/>
            </a:prstGeom>
            <a:noFill/>
            <a:ln w="1270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a:solidFill>
                    <a:schemeClr val="tx1"/>
                  </a:solidFill>
                  <a:latin typeface="Tahoma" panose="020B0604030504040204" pitchFamily="34" charset="0"/>
                </a:defRPr>
              </a:lvl1pPr>
              <a:lvl2pPr marL="742950" indent="-285750">
                <a:defRPr sz="2800">
                  <a:solidFill>
                    <a:schemeClr val="tx1"/>
                  </a:solidFill>
                  <a:latin typeface="Tahoma" panose="020B0604030504040204" pitchFamily="34" charset="0"/>
                </a:defRPr>
              </a:lvl2pPr>
              <a:lvl3pPr marL="1143000" indent="-228600">
                <a:defRPr sz="2800">
                  <a:solidFill>
                    <a:schemeClr val="tx1"/>
                  </a:solidFill>
                  <a:latin typeface="Tahoma" panose="020B0604030504040204" pitchFamily="34" charset="0"/>
                </a:defRPr>
              </a:lvl3pPr>
              <a:lvl4pPr marL="1600200" indent="-228600">
                <a:defRPr sz="2800">
                  <a:solidFill>
                    <a:schemeClr val="tx1"/>
                  </a:solidFill>
                  <a:latin typeface="Tahoma" panose="020B0604030504040204" pitchFamily="34" charset="0"/>
                </a:defRPr>
              </a:lvl4pPr>
              <a:lvl5pPr marL="2057400" indent="-228600">
                <a:defRPr sz="2800">
                  <a:solidFill>
                    <a:schemeClr val="tx1"/>
                  </a:solidFill>
                  <a:latin typeface="Tahoma" panose="020B0604030504040204" pitchFamily="34" charset="0"/>
                </a:defRPr>
              </a:lvl5pPr>
              <a:lvl6pPr marL="2514600" indent="-228600" eaLnBrk="0" fontAlgn="base" hangingPunct="0">
                <a:spcBef>
                  <a:spcPct val="0"/>
                </a:spcBef>
                <a:spcAft>
                  <a:spcPct val="0"/>
                </a:spcAft>
                <a:defRPr sz="2800">
                  <a:solidFill>
                    <a:schemeClr val="tx1"/>
                  </a:solidFill>
                  <a:latin typeface="Tahoma" panose="020B0604030504040204" pitchFamily="34" charset="0"/>
                </a:defRPr>
              </a:lvl6pPr>
              <a:lvl7pPr marL="2971800" indent="-228600" eaLnBrk="0" fontAlgn="base" hangingPunct="0">
                <a:spcBef>
                  <a:spcPct val="0"/>
                </a:spcBef>
                <a:spcAft>
                  <a:spcPct val="0"/>
                </a:spcAft>
                <a:defRPr sz="2800">
                  <a:solidFill>
                    <a:schemeClr val="tx1"/>
                  </a:solidFill>
                  <a:latin typeface="Tahoma" panose="020B0604030504040204" pitchFamily="34" charset="0"/>
                </a:defRPr>
              </a:lvl7pPr>
              <a:lvl8pPr marL="3429000" indent="-228600" eaLnBrk="0" fontAlgn="base" hangingPunct="0">
                <a:spcBef>
                  <a:spcPct val="0"/>
                </a:spcBef>
                <a:spcAft>
                  <a:spcPct val="0"/>
                </a:spcAft>
                <a:defRPr sz="2800">
                  <a:solidFill>
                    <a:schemeClr val="tx1"/>
                  </a:solidFill>
                  <a:latin typeface="Tahoma" panose="020B0604030504040204" pitchFamily="34" charset="0"/>
                </a:defRPr>
              </a:lvl8pPr>
              <a:lvl9pPr marL="3886200" indent="-228600" eaLnBrk="0" fontAlgn="base" hangingPunct="0">
                <a:spcBef>
                  <a:spcPct val="0"/>
                </a:spcBef>
                <a:spcAft>
                  <a:spcPct val="0"/>
                </a:spcAft>
                <a:defRPr sz="2800">
                  <a:solidFill>
                    <a:schemeClr val="tx1"/>
                  </a:solidFill>
                  <a:latin typeface="Tahoma" panose="020B0604030504040204" pitchFamily="34" charset="0"/>
                </a:defRPr>
              </a:lvl9pPr>
            </a:lstStyle>
            <a:p>
              <a:pPr algn="ctr" eaLnBrk="1" hangingPunct="1"/>
              <a:endParaRPr lang="en-US" altLang="en-US" sz="1800">
                <a:latin typeface="Arial" panose="020B0604020202020204" pitchFamily="34" charset="0"/>
              </a:endParaRPr>
            </a:p>
          </p:txBody>
        </p:sp>
        <p:sp>
          <p:nvSpPr>
            <p:cNvPr id="6" name="Rectangle 1032"/>
            <p:cNvSpPr>
              <a:spLocks noChangeArrowheads="1"/>
            </p:cNvSpPr>
            <p:nvPr/>
          </p:nvSpPr>
          <p:spPr bwMode="hidden">
            <a:xfrm>
              <a:off x="0" y="1056"/>
              <a:ext cx="2976" cy="7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a:solidFill>
                    <a:schemeClr val="tx1"/>
                  </a:solidFill>
                  <a:latin typeface="Tahoma" panose="020B0604030504040204" pitchFamily="34" charset="0"/>
                </a:defRPr>
              </a:lvl1pPr>
              <a:lvl2pPr marL="742950" indent="-285750">
                <a:defRPr sz="2800">
                  <a:solidFill>
                    <a:schemeClr val="tx1"/>
                  </a:solidFill>
                  <a:latin typeface="Tahoma" panose="020B0604030504040204" pitchFamily="34" charset="0"/>
                </a:defRPr>
              </a:lvl2pPr>
              <a:lvl3pPr marL="1143000" indent="-228600">
                <a:defRPr sz="2800">
                  <a:solidFill>
                    <a:schemeClr val="tx1"/>
                  </a:solidFill>
                  <a:latin typeface="Tahoma" panose="020B0604030504040204" pitchFamily="34" charset="0"/>
                </a:defRPr>
              </a:lvl3pPr>
              <a:lvl4pPr marL="1600200" indent="-228600">
                <a:defRPr sz="2800">
                  <a:solidFill>
                    <a:schemeClr val="tx1"/>
                  </a:solidFill>
                  <a:latin typeface="Tahoma" panose="020B0604030504040204" pitchFamily="34" charset="0"/>
                </a:defRPr>
              </a:lvl4pPr>
              <a:lvl5pPr marL="2057400" indent="-228600">
                <a:defRPr sz="2800">
                  <a:solidFill>
                    <a:schemeClr val="tx1"/>
                  </a:solidFill>
                  <a:latin typeface="Tahoma" panose="020B0604030504040204" pitchFamily="34" charset="0"/>
                </a:defRPr>
              </a:lvl5pPr>
              <a:lvl6pPr marL="2514600" indent="-228600" eaLnBrk="0" fontAlgn="base" hangingPunct="0">
                <a:spcBef>
                  <a:spcPct val="0"/>
                </a:spcBef>
                <a:spcAft>
                  <a:spcPct val="0"/>
                </a:spcAft>
                <a:defRPr sz="2800">
                  <a:solidFill>
                    <a:schemeClr val="tx1"/>
                  </a:solidFill>
                  <a:latin typeface="Tahoma" panose="020B0604030504040204" pitchFamily="34" charset="0"/>
                </a:defRPr>
              </a:lvl6pPr>
              <a:lvl7pPr marL="2971800" indent="-228600" eaLnBrk="0" fontAlgn="base" hangingPunct="0">
                <a:spcBef>
                  <a:spcPct val="0"/>
                </a:spcBef>
                <a:spcAft>
                  <a:spcPct val="0"/>
                </a:spcAft>
                <a:defRPr sz="2800">
                  <a:solidFill>
                    <a:schemeClr val="tx1"/>
                  </a:solidFill>
                  <a:latin typeface="Tahoma" panose="020B0604030504040204" pitchFamily="34" charset="0"/>
                </a:defRPr>
              </a:lvl7pPr>
              <a:lvl8pPr marL="3429000" indent="-228600" eaLnBrk="0" fontAlgn="base" hangingPunct="0">
                <a:spcBef>
                  <a:spcPct val="0"/>
                </a:spcBef>
                <a:spcAft>
                  <a:spcPct val="0"/>
                </a:spcAft>
                <a:defRPr sz="2800">
                  <a:solidFill>
                    <a:schemeClr val="tx1"/>
                  </a:solidFill>
                  <a:latin typeface="Tahoma" panose="020B0604030504040204" pitchFamily="34" charset="0"/>
                </a:defRPr>
              </a:lvl8pPr>
              <a:lvl9pPr marL="3886200" indent="-228600" eaLnBrk="0" fontAlgn="base" hangingPunct="0">
                <a:spcBef>
                  <a:spcPct val="0"/>
                </a:spcBef>
                <a:spcAft>
                  <a:spcPct val="0"/>
                </a:spcAft>
                <a:defRPr sz="2800">
                  <a:solidFill>
                    <a:schemeClr val="tx1"/>
                  </a:solidFill>
                  <a:latin typeface="Tahoma" panose="020B0604030504040204" pitchFamily="34" charset="0"/>
                </a:defRPr>
              </a:lvl9pPr>
            </a:lstStyle>
            <a:p>
              <a:pPr algn="ctr" eaLnBrk="1" hangingPunct="1"/>
              <a:endParaRPr lang="en-US" altLang="en-US" sz="2400">
                <a:latin typeface="Times New Roman" panose="02020603050405020304" pitchFamily="18" charset="0"/>
              </a:endParaRPr>
            </a:p>
          </p:txBody>
        </p:sp>
        <p:sp>
          <p:nvSpPr>
            <p:cNvPr id="7" name="Rectangle 1033"/>
            <p:cNvSpPr>
              <a:spLocks noChangeArrowheads="1"/>
            </p:cNvSpPr>
            <p:nvPr/>
          </p:nvSpPr>
          <p:spPr bwMode="hidden">
            <a:xfrm>
              <a:off x="2496" y="1056"/>
              <a:ext cx="2976" cy="720"/>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a:solidFill>
                    <a:schemeClr val="tx1"/>
                  </a:solidFill>
                  <a:latin typeface="Tahoma" panose="020B0604030504040204" pitchFamily="34" charset="0"/>
                </a:defRPr>
              </a:lvl1pPr>
              <a:lvl2pPr marL="742950" indent="-285750">
                <a:defRPr sz="2800">
                  <a:solidFill>
                    <a:schemeClr val="tx1"/>
                  </a:solidFill>
                  <a:latin typeface="Tahoma" panose="020B0604030504040204" pitchFamily="34" charset="0"/>
                </a:defRPr>
              </a:lvl2pPr>
              <a:lvl3pPr marL="1143000" indent="-228600">
                <a:defRPr sz="2800">
                  <a:solidFill>
                    <a:schemeClr val="tx1"/>
                  </a:solidFill>
                  <a:latin typeface="Tahoma" panose="020B0604030504040204" pitchFamily="34" charset="0"/>
                </a:defRPr>
              </a:lvl3pPr>
              <a:lvl4pPr marL="1600200" indent="-228600">
                <a:defRPr sz="2800">
                  <a:solidFill>
                    <a:schemeClr val="tx1"/>
                  </a:solidFill>
                  <a:latin typeface="Tahoma" panose="020B0604030504040204" pitchFamily="34" charset="0"/>
                </a:defRPr>
              </a:lvl4pPr>
              <a:lvl5pPr marL="2057400" indent="-228600">
                <a:defRPr sz="2800">
                  <a:solidFill>
                    <a:schemeClr val="tx1"/>
                  </a:solidFill>
                  <a:latin typeface="Tahoma" panose="020B0604030504040204" pitchFamily="34" charset="0"/>
                </a:defRPr>
              </a:lvl5pPr>
              <a:lvl6pPr marL="2514600" indent="-228600" eaLnBrk="0" fontAlgn="base" hangingPunct="0">
                <a:spcBef>
                  <a:spcPct val="0"/>
                </a:spcBef>
                <a:spcAft>
                  <a:spcPct val="0"/>
                </a:spcAft>
                <a:defRPr sz="2800">
                  <a:solidFill>
                    <a:schemeClr val="tx1"/>
                  </a:solidFill>
                  <a:latin typeface="Tahoma" panose="020B0604030504040204" pitchFamily="34" charset="0"/>
                </a:defRPr>
              </a:lvl6pPr>
              <a:lvl7pPr marL="2971800" indent="-228600" eaLnBrk="0" fontAlgn="base" hangingPunct="0">
                <a:spcBef>
                  <a:spcPct val="0"/>
                </a:spcBef>
                <a:spcAft>
                  <a:spcPct val="0"/>
                </a:spcAft>
                <a:defRPr sz="2800">
                  <a:solidFill>
                    <a:schemeClr val="tx1"/>
                  </a:solidFill>
                  <a:latin typeface="Tahoma" panose="020B0604030504040204" pitchFamily="34" charset="0"/>
                </a:defRPr>
              </a:lvl7pPr>
              <a:lvl8pPr marL="3429000" indent="-228600" eaLnBrk="0" fontAlgn="base" hangingPunct="0">
                <a:spcBef>
                  <a:spcPct val="0"/>
                </a:spcBef>
                <a:spcAft>
                  <a:spcPct val="0"/>
                </a:spcAft>
                <a:defRPr sz="2800">
                  <a:solidFill>
                    <a:schemeClr val="tx1"/>
                  </a:solidFill>
                  <a:latin typeface="Tahoma" panose="020B0604030504040204" pitchFamily="34" charset="0"/>
                </a:defRPr>
              </a:lvl8pPr>
              <a:lvl9pPr marL="3886200" indent="-228600" eaLnBrk="0" fontAlgn="base" hangingPunct="0">
                <a:spcBef>
                  <a:spcPct val="0"/>
                </a:spcBef>
                <a:spcAft>
                  <a:spcPct val="0"/>
                </a:spcAft>
                <a:defRPr sz="2800">
                  <a:solidFill>
                    <a:schemeClr val="tx1"/>
                  </a:solidFill>
                  <a:latin typeface="Tahoma" panose="020B0604030504040204" pitchFamily="34" charset="0"/>
                </a:defRPr>
              </a:lvl9pPr>
            </a:lstStyle>
            <a:p>
              <a:pPr algn="ctr" eaLnBrk="1" hangingPunct="1"/>
              <a:endParaRPr lang="en-US" altLang="en-US" sz="2400">
                <a:latin typeface="Times New Roman" panose="02020603050405020304" pitchFamily="18" charset="0"/>
              </a:endParaRPr>
            </a:p>
          </p:txBody>
        </p:sp>
        <p:sp>
          <p:nvSpPr>
            <p:cNvPr id="8" name="Freeform 1034"/>
            <p:cNvSpPr>
              <a:spLocks noChangeArrowheads="1"/>
            </p:cNvSpPr>
            <p:nvPr/>
          </p:nvSpPr>
          <p:spPr bwMode="auto">
            <a:xfrm>
              <a:off x="384" y="960"/>
              <a:ext cx="144" cy="913"/>
            </a:xfrm>
            <a:custGeom>
              <a:avLst/>
              <a:gdLst>
                <a:gd name="T0" fmla="*/ 1000 w 1000"/>
                <a:gd name="T1" fmla="*/ 1000 h 1000"/>
                <a:gd name="T2" fmla="*/ 0 w 1000"/>
                <a:gd name="T3" fmla="*/ 1000 h 1000"/>
                <a:gd name="T4" fmla="*/ 0 w 1000"/>
                <a:gd name="T5" fmla="*/ 0 h 1000"/>
                <a:gd name="T6" fmla="*/ 1000 w 1000"/>
                <a:gd name="T7" fmla="*/ 0 h 10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0" h="1000">
                  <a:moveTo>
                    <a:pt x="1000" y="1000"/>
                  </a:moveTo>
                  <a:lnTo>
                    <a:pt x="0" y="1000"/>
                  </a:lnTo>
                  <a:lnTo>
                    <a:pt x="0" y="0"/>
                  </a:lnTo>
                  <a:lnTo>
                    <a:pt x="1000" y="0"/>
                  </a:lnTo>
                </a:path>
              </a:pathLst>
            </a:custGeom>
            <a:noFill/>
            <a:ln w="76200" cmpd="sng">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 name="Freeform 1035"/>
            <p:cNvSpPr>
              <a:spLocks noChangeArrowheads="1"/>
            </p:cNvSpPr>
            <p:nvPr/>
          </p:nvSpPr>
          <p:spPr bwMode="auto">
            <a:xfrm>
              <a:off x="4944" y="762"/>
              <a:ext cx="165" cy="864"/>
            </a:xfrm>
            <a:custGeom>
              <a:avLst/>
              <a:gdLst>
                <a:gd name="T0" fmla="*/ 0 w 1000"/>
                <a:gd name="T1" fmla="*/ 0 h 1000"/>
                <a:gd name="T2" fmla="*/ 1000 w 1000"/>
                <a:gd name="T3" fmla="*/ 0 h 1000"/>
                <a:gd name="T4" fmla="*/ 1000 w 1000"/>
                <a:gd name="T5" fmla="*/ 1000 h 1000"/>
                <a:gd name="T6" fmla="*/ 0 w 1000"/>
                <a:gd name="T7" fmla="*/ 1000 h 10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0" h="1000">
                  <a:moveTo>
                    <a:pt x="0" y="0"/>
                  </a:moveTo>
                  <a:lnTo>
                    <a:pt x="1000" y="0"/>
                  </a:lnTo>
                  <a:lnTo>
                    <a:pt x="1000" y="1000"/>
                  </a:lnTo>
                  <a:lnTo>
                    <a:pt x="0" y="1000"/>
                  </a:lnTo>
                </a:path>
              </a:pathLst>
            </a:custGeom>
            <a:noFill/>
            <a:ln w="762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1" name="Rectangle 5"/>
          <p:cNvSpPr>
            <a:spLocks noChangeArrowheads="1"/>
          </p:cNvSpPr>
          <p:nvPr/>
        </p:nvSpPr>
        <p:spPr bwMode="auto">
          <a:xfrm>
            <a:off x="6934200" y="2286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ahoma" panose="020B0604030504040204" pitchFamily="34" charset="0"/>
              </a:defRPr>
            </a:lvl1pPr>
            <a:lvl2pPr marL="742950" indent="-285750">
              <a:defRPr sz="2800">
                <a:solidFill>
                  <a:schemeClr val="tx1"/>
                </a:solidFill>
                <a:latin typeface="Tahoma" panose="020B0604030504040204" pitchFamily="34" charset="0"/>
              </a:defRPr>
            </a:lvl2pPr>
            <a:lvl3pPr marL="1143000" indent="-228600">
              <a:defRPr sz="2800">
                <a:solidFill>
                  <a:schemeClr val="tx1"/>
                </a:solidFill>
                <a:latin typeface="Tahoma" panose="020B0604030504040204" pitchFamily="34" charset="0"/>
              </a:defRPr>
            </a:lvl3pPr>
            <a:lvl4pPr marL="1600200" indent="-228600">
              <a:defRPr sz="2800">
                <a:solidFill>
                  <a:schemeClr val="tx1"/>
                </a:solidFill>
                <a:latin typeface="Tahoma" panose="020B0604030504040204" pitchFamily="34" charset="0"/>
              </a:defRPr>
            </a:lvl4pPr>
            <a:lvl5pPr marL="2057400" indent="-228600">
              <a:defRPr sz="2800">
                <a:solidFill>
                  <a:schemeClr val="tx1"/>
                </a:solidFill>
                <a:latin typeface="Tahoma" panose="020B0604030504040204" pitchFamily="34" charset="0"/>
              </a:defRPr>
            </a:lvl5pPr>
            <a:lvl6pPr marL="2514600" indent="-228600" eaLnBrk="0" fontAlgn="base" hangingPunct="0">
              <a:spcBef>
                <a:spcPct val="0"/>
              </a:spcBef>
              <a:spcAft>
                <a:spcPct val="0"/>
              </a:spcAft>
              <a:defRPr sz="2800">
                <a:solidFill>
                  <a:schemeClr val="tx1"/>
                </a:solidFill>
                <a:latin typeface="Tahoma" panose="020B0604030504040204" pitchFamily="34" charset="0"/>
              </a:defRPr>
            </a:lvl6pPr>
            <a:lvl7pPr marL="2971800" indent="-228600" eaLnBrk="0" fontAlgn="base" hangingPunct="0">
              <a:spcBef>
                <a:spcPct val="0"/>
              </a:spcBef>
              <a:spcAft>
                <a:spcPct val="0"/>
              </a:spcAft>
              <a:defRPr sz="2800">
                <a:solidFill>
                  <a:schemeClr val="tx1"/>
                </a:solidFill>
                <a:latin typeface="Tahoma" panose="020B0604030504040204" pitchFamily="34" charset="0"/>
              </a:defRPr>
            </a:lvl7pPr>
            <a:lvl8pPr marL="3429000" indent="-228600" eaLnBrk="0" fontAlgn="base" hangingPunct="0">
              <a:spcBef>
                <a:spcPct val="0"/>
              </a:spcBef>
              <a:spcAft>
                <a:spcPct val="0"/>
              </a:spcAft>
              <a:defRPr sz="2800">
                <a:solidFill>
                  <a:schemeClr val="tx1"/>
                </a:solidFill>
                <a:latin typeface="Tahoma" panose="020B0604030504040204" pitchFamily="34" charset="0"/>
              </a:defRPr>
            </a:lvl8pPr>
            <a:lvl9pPr marL="3886200" indent="-228600" eaLnBrk="0" fontAlgn="base" hangingPunct="0">
              <a:spcBef>
                <a:spcPct val="0"/>
              </a:spcBef>
              <a:spcAft>
                <a:spcPct val="0"/>
              </a:spcAft>
              <a:defRPr sz="2800">
                <a:solidFill>
                  <a:schemeClr val="tx1"/>
                </a:solidFill>
                <a:latin typeface="Tahoma" panose="020B0604030504040204" pitchFamily="34" charset="0"/>
              </a:defRPr>
            </a:lvl9pPr>
          </a:lstStyle>
          <a:p>
            <a:pPr algn="r" eaLnBrk="1" hangingPunct="1"/>
            <a:fld id="{021FF2F2-DC8E-4218-854D-93148530AB40}" type="slidenum">
              <a:rPr lang="en-US" altLang="en-US" sz="1000">
                <a:latin typeface="Arial" panose="020B0604020202020204" pitchFamily="34" charset="0"/>
              </a:rPr>
              <a:pPr algn="r" eaLnBrk="1" hangingPunct="1"/>
              <a:t>‹#›</a:t>
            </a:fld>
            <a:endParaRPr lang="en-US" altLang="en-US" sz="1000">
              <a:latin typeface="Arial" panose="020B0604020202020204" pitchFamily="34" charset="0"/>
            </a:endParaRPr>
          </a:p>
        </p:txBody>
      </p:sp>
      <p:sp>
        <p:nvSpPr>
          <p:cNvPr id="207874" name="Content Placeholder 1"/>
          <p:cNvSpPr>
            <a:spLocks noGrp="1" noChangeArrowheads="1"/>
          </p:cNvSpPr>
          <p:nvPr>
            <p:ph type="subTitle" idx="1"/>
          </p:nvPr>
        </p:nvSpPr>
        <p:spPr>
          <a:xfrm>
            <a:off x="2286000" y="3581400"/>
            <a:ext cx="5638800" cy="1905000"/>
          </a:xfrm>
        </p:spPr>
        <p:txBody>
          <a:bodyPr/>
          <a:lstStyle>
            <a:lvl1pPr marL="0" indent="0">
              <a:buFont typeface="Wingdings" pitchFamily="2" charset="2"/>
              <a:buNone/>
              <a:defRPr b="1"/>
            </a:lvl1pPr>
          </a:lstStyle>
          <a:p>
            <a:r>
              <a:rPr lang="en-US" dirty="0"/>
              <a:t>Click to edit Master subtitle style</a:t>
            </a:r>
          </a:p>
        </p:txBody>
      </p:sp>
      <p:sp>
        <p:nvSpPr>
          <p:cNvPr id="207884" name="Title"/>
          <p:cNvSpPr>
            <a:spLocks noGrp="1" noChangeArrowheads="1"/>
          </p:cNvSpPr>
          <p:nvPr>
            <p:ph type="ctrTitle"/>
          </p:nvPr>
        </p:nvSpPr>
        <p:spPr>
          <a:xfrm>
            <a:off x="838200" y="1443038"/>
            <a:ext cx="7086600" cy="1600200"/>
          </a:xfrm>
        </p:spPr>
        <p:txBody>
          <a:bodyPr anchor="ctr"/>
          <a:lstStyle>
            <a:lvl1pPr>
              <a:defRPr/>
            </a:lvl1pPr>
          </a:lstStyle>
          <a:p>
            <a:r>
              <a:rPr lang="en-US" dirty="0"/>
              <a:t>Click to edit Master title style</a:t>
            </a:r>
          </a:p>
        </p:txBody>
      </p:sp>
      <p:sp>
        <p:nvSpPr>
          <p:cNvPr id="12" name="Rectangle 1027"/>
          <p:cNvSpPr>
            <a:spLocks noGrp="1" noChangeArrowheads="1"/>
          </p:cNvSpPr>
          <p:nvPr>
            <p:ph type="dt" sz="half" idx="10"/>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1" hangingPunct="1">
              <a:defRPr sz="1000" smtClean="0">
                <a:latin typeface="Arial" panose="020B0604020202020204" pitchFamily="34" charset="0"/>
              </a:defRPr>
            </a:lvl1pPr>
          </a:lstStyle>
          <a:p>
            <a:pPr>
              <a:defRPr/>
            </a:pPr>
            <a:fld id="{1B5AB57C-67E3-459D-AA2E-299ED4B8A471}" type="datetime1">
              <a:rPr lang="en-US" altLang="en-US"/>
              <a:pPr>
                <a:defRPr/>
              </a:pPr>
              <a:t>8/24/2017</a:t>
            </a:fld>
            <a:endParaRPr lang="en-US" altLang="en-US"/>
          </a:p>
        </p:txBody>
      </p:sp>
      <p:sp>
        <p:nvSpPr>
          <p:cNvPr id="13" name="Rectangle 1028"/>
          <p:cNvSpPr>
            <a:spLocks noGrp="1" noChangeArrowheads="1"/>
          </p:cNvSpPr>
          <p:nvPr>
            <p:ph type="ftr" sz="quarter" idx="11"/>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eaLnBrk="1" hangingPunct="1">
              <a:defRPr sz="1000" smtClean="0">
                <a:latin typeface="Arial" panose="020B0604020202020204" pitchFamily="34" charset="0"/>
              </a:defRPr>
            </a:lvl1pPr>
          </a:lstStyle>
          <a:p>
            <a:pPr>
              <a:defRPr/>
            </a:pPr>
            <a:endParaRPr lang="en-US" altLang="en-US"/>
          </a:p>
        </p:txBody>
      </p:sp>
      <p:sp>
        <p:nvSpPr>
          <p:cNvPr id="3" name="Content Placeholder 2"/>
          <p:cNvSpPr>
            <a:spLocks noGrp="1"/>
          </p:cNvSpPr>
          <p:nvPr>
            <p:ph sz="quarter" idx="12"/>
          </p:nvPr>
        </p:nvSpPr>
        <p:spPr>
          <a:xfrm>
            <a:off x="5791200" y="5715000"/>
            <a:ext cx="2743200" cy="304800"/>
          </a:xfrm>
        </p:spPr>
        <p:txBody>
          <a:bodyPr/>
          <a:lstStyle>
            <a:lvl1pPr marL="0" indent="0">
              <a:buNone/>
              <a:defRPr/>
            </a:lvl1pPr>
          </a:lstStyle>
          <a:p>
            <a:pPr lvl="0"/>
            <a:endParaRPr lang="en-US" dirty="0"/>
          </a:p>
        </p:txBody>
      </p:sp>
    </p:spTree>
    <p:extLst>
      <p:ext uri="{BB962C8B-B14F-4D97-AF65-F5344CB8AC3E}">
        <p14:creationId xmlns:p14="http://schemas.microsoft.com/office/powerpoint/2010/main" val="3589524129"/>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sldNum" sz="quarter" idx="10"/>
          </p:nvPr>
        </p:nvSpPr>
        <p:spPr>
          <a:ln/>
        </p:spPr>
        <p:txBody>
          <a:bodyPr/>
          <a:lstStyle>
            <a:lvl1pPr>
              <a:defRPr/>
            </a:lvl1pPr>
          </a:lstStyle>
          <a:p>
            <a:pPr>
              <a:defRPr/>
            </a:pPr>
            <a:fld id="{7DC50C70-4A01-41C6-8180-73D8B8A3792A}" type="slidenum">
              <a:rPr lang="en-US" altLang="en-US"/>
              <a:pPr>
                <a:defRPr/>
              </a:pPr>
              <a:t>‹#›</a:t>
            </a:fld>
            <a:endParaRPr lang="en-US" altLang="en-US" dirty="0"/>
          </a:p>
        </p:txBody>
      </p:sp>
      <p:sp>
        <p:nvSpPr>
          <p:cNvPr id="4" name="TextBox 3"/>
          <p:cNvSpPr txBox="1"/>
          <p:nvPr userDrawn="1"/>
        </p:nvSpPr>
        <p:spPr>
          <a:xfrm>
            <a:off x="6249540" y="228596"/>
            <a:ext cx="2590800" cy="246221"/>
          </a:xfrm>
          <a:prstGeom prst="rect">
            <a:avLst/>
          </a:prstGeom>
          <a:noFill/>
        </p:spPr>
        <p:txBody>
          <a:bodyPr wrap="square" rtlCol="0">
            <a:spAutoFit/>
          </a:bodyPr>
          <a:lstStyle/>
          <a:p>
            <a:pPr algn="r"/>
            <a:fld id="{7DC50C70-4A01-41C6-8180-73D8B8A3792A}" type="slidenum">
              <a:rPr kumimoji="0" lang="en-US" altLang="en-US" sz="1000" b="0" i="0" u="none" strike="noStrike" kern="1200" cap="none" spc="0" normalizeH="0" baseline="0" noProof="0" smtClean="0">
                <a:ln>
                  <a:noFill/>
                </a:ln>
                <a:solidFill>
                  <a:srgbClr val="292929"/>
                </a:solidFill>
                <a:effectLst/>
                <a:uLnTx/>
                <a:uFillTx/>
                <a:latin typeface="Arial" panose="020B0604020202020204" pitchFamily="34" charset="0"/>
                <a:ea typeface="+mn-ea"/>
                <a:cs typeface="+mn-cs"/>
              </a:rPr>
              <a:pPr algn="r"/>
              <a:t>‹#›</a:t>
            </a:fld>
            <a:endParaRPr lang="en-US" dirty="0"/>
          </a:p>
        </p:txBody>
      </p:sp>
      <p:sp>
        <p:nvSpPr>
          <p:cNvPr id="6" name="Content Placeholder 5"/>
          <p:cNvSpPr>
            <a:spLocks noGrp="1"/>
          </p:cNvSpPr>
          <p:nvPr>
            <p:ph sz="quarter" idx="11"/>
          </p:nvPr>
        </p:nvSpPr>
        <p:spPr>
          <a:xfrm>
            <a:off x="1219200" y="3352800"/>
            <a:ext cx="2667000" cy="1219200"/>
          </a:xfrm>
        </p:spPr>
        <p:txBody>
          <a:bodyPr/>
          <a:lstStyle>
            <a:lvl1pPr marL="0" indent="0">
              <a:buFont typeface="Arial" panose="020B0604020202020204" pitchFamily="34" charset="0"/>
              <a:buNone/>
              <a:defRPr/>
            </a:lvl1pPr>
          </a:lstStyle>
          <a:p>
            <a:pPr lvl="0"/>
            <a:endParaRPr lang="en-US" dirty="0"/>
          </a:p>
        </p:txBody>
      </p:sp>
      <p:sp>
        <p:nvSpPr>
          <p:cNvPr id="10" name="Content Placeholder 9"/>
          <p:cNvSpPr>
            <a:spLocks noGrp="1"/>
          </p:cNvSpPr>
          <p:nvPr>
            <p:ph sz="quarter" idx="12"/>
          </p:nvPr>
        </p:nvSpPr>
        <p:spPr>
          <a:xfrm>
            <a:off x="4572000" y="2667000"/>
            <a:ext cx="2514600" cy="685800"/>
          </a:xfrm>
        </p:spPr>
        <p:txBody>
          <a:bodyPr/>
          <a:lstStyle/>
          <a:p>
            <a:pPr lvl="2"/>
            <a:endParaRPr lang="en-US" dirty="0"/>
          </a:p>
        </p:txBody>
      </p:sp>
      <p:sp>
        <p:nvSpPr>
          <p:cNvPr id="12" name="Content Placeholder 11"/>
          <p:cNvSpPr>
            <a:spLocks noGrp="1"/>
          </p:cNvSpPr>
          <p:nvPr>
            <p:ph sz="quarter" idx="13"/>
          </p:nvPr>
        </p:nvSpPr>
        <p:spPr>
          <a:xfrm>
            <a:off x="381000" y="1676400"/>
            <a:ext cx="1905000" cy="457200"/>
          </a:xfrm>
        </p:spPr>
        <p:txBody>
          <a:bodyPr/>
          <a:lstStyle>
            <a:lvl1pPr marL="0" indent="0">
              <a:buNone/>
              <a:defRPr/>
            </a:lvl1pPr>
          </a:lstStyle>
          <a:p>
            <a:pPr lvl="0"/>
            <a:endParaRPr lang="en-US" dirty="0"/>
          </a:p>
        </p:txBody>
      </p:sp>
      <p:sp>
        <p:nvSpPr>
          <p:cNvPr id="14" name="Content Placeholder 13"/>
          <p:cNvSpPr>
            <a:spLocks noGrp="1"/>
          </p:cNvSpPr>
          <p:nvPr>
            <p:ph sz="quarter" idx="14"/>
          </p:nvPr>
        </p:nvSpPr>
        <p:spPr>
          <a:xfrm>
            <a:off x="2590800" y="1676400"/>
            <a:ext cx="1981200" cy="533400"/>
          </a:xfrm>
        </p:spPr>
        <p:txBody>
          <a:bodyPr/>
          <a:lstStyle>
            <a:lvl1pPr marL="0" indent="0">
              <a:buNone/>
              <a:defRPr/>
            </a:lvl1pPr>
          </a:lstStyle>
          <a:p>
            <a:pPr lvl="0"/>
            <a:endParaRPr lang="en-US" dirty="0"/>
          </a:p>
        </p:txBody>
      </p:sp>
      <p:sp>
        <p:nvSpPr>
          <p:cNvPr id="16" name="Content Placeholder 15"/>
          <p:cNvSpPr>
            <a:spLocks noGrp="1"/>
          </p:cNvSpPr>
          <p:nvPr>
            <p:ph sz="quarter" idx="15"/>
          </p:nvPr>
        </p:nvSpPr>
        <p:spPr>
          <a:xfrm>
            <a:off x="381000" y="2286000"/>
            <a:ext cx="1981200" cy="533400"/>
          </a:xfrm>
        </p:spPr>
        <p:txBody>
          <a:bodyPr/>
          <a:lstStyle>
            <a:lvl1pPr marL="0" indent="0">
              <a:buNone/>
              <a:defRPr/>
            </a:lvl1pPr>
          </a:lstStyle>
          <a:p>
            <a:pPr lvl="0"/>
            <a:endParaRPr lang="en-US" dirty="0"/>
          </a:p>
        </p:txBody>
      </p:sp>
      <p:sp>
        <p:nvSpPr>
          <p:cNvPr id="18" name="Content Placeholder 17"/>
          <p:cNvSpPr>
            <a:spLocks noGrp="1"/>
          </p:cNvSpPr>
          <p:nvPr>
            <p:ph sz="quarter" idx="16"/>
          </p:nvPr>
        </p:nvSpPr>
        <p:spPr>
          <a:xfrm>
            <a:off x="2590800" y="2286000"/>
            <a:ext cx="1752600" cy="685800"/>
          </a:xfrm>
        </p:spPr>
        <p:txBody>
          <a:bodyPr/>
          <a:lstStyle>
            <a:lvl1pPr marL="0" indent="0">
              <a:buNone/>
              <a:defRPr/>
            </a:lvl1pPr>
          </a:lstStyle>
          <a:p>
            <a:pPr lvl="0"/>
            <a:endParaRPr lang="en-US" dirty="0"/>
          </a:p>
        </p:txBody>
      </p:sp>
      <p:sp>
        <p:nvSpPr>
          <p:cNvPr id="20" name="Content Placeholder 19"/>
          <p:cNvSpPr>
            <a:spLocks noGrp="1"/>
          </p:cNvSpPr>
          <p:nvPr>
            <p:ph sz="quarter" idx="17" hasCustomPrompt="1"/>
          </p:nvPr>
        </p:nvSpPr>
        <p:spPr>
          <a:xfrm>
            <a:off x="4724400" y="3962400"/>
            <a:ext cx="3200400" cy="914400"/>
          </a:xfrm>
        </p:spPr>
        <p:txBody>
          <a:bodyPr/>
          <a:lstStyle/>
          <a:p>
            <a:pPr lvl="2"/>
            <a:r>
              <a:rPr lang="en-US" dirty="0"/>
              <a:t>Third level</a:t>
            </a:r>
          </a:p>
        </p:txBody>
      </p:sp>
    </p:spTree>
    <p:extLst>
      <p:ext uri="{BB962C8B-B14F-4D97-AF65-F5344CB8AC3E}">
        <p14:creationId xmlns:p14="http://schemas.microsoft.com/office/powerpoint/2010/main" val="1158295889"/>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sldNum" sz="quarter" idx="10"/>
          </p:nvPr>
        </p:nvSpPr>
        <p:spPr>
          <a:ln/>
        </p:spPr>
        <p:txBody>
          <a:bodyPr/>
          <a:lstStyle>
            <a:lvl1pPr>
              <a:defRPr/>
            </a:lvl1pPr>
          </a:lstStyle>
          <a:p>
            <a:pPr>
              <a:defRPr/>
            </a:pPr>
            <a:fld id="{7DC50C70-4A01-41C6-8180-73D8B8A3792A}" type="slidenum">
              <a:rPr lang="en-US" altLang="en-US"/>
              <a:pPr>
                <a:defRPr/>
              </a:pPr>
              <a:t>‹#›</a:t>
            </a:fld>
            <a:endParaRPr lang="en-US" altLang="en-US" dirty="0"/>
          </a:p>
        </p:txBody>
      </p:sp>
      <p:sp>
        <p:nvSpPr>
          <p:cNvPr id="4" name="TextBox 3"/>
          <p:cNvSpPr txBox="1"/>
          <p:nvPr userDrawn="1"/>
        </p:nvSpPr>
        <p:spPr>
          <a:xfrm>
            <a:off x="6249540" y="228596"/>
            <a:ext cx="2590800" cy="246221"/>
          </a:xfrm>
          <a:prstGeom prst="rect">
            <a:avLst/>
          </a:prstGeom>
          <a:noFill/>
        </p:spPr>
        <p:txBody>
          <a:bodyPr wrap="square" rtlCol="0">
            <a:spAutoFit/>
          </a:bodyPr>
          <a:lstStyle/>
          <a:p>
            <a:pPr algn="r"/>
            <a:fld id="{7DC50C70-4A01-41C6-8180-73D8B8A3792A}" type="slidenum">
              <a:rPr kumimoji="0" lang="en-US" altLang="en-US" sz="1000" b="0" i="0" u="none" strike="noStrike" kern="1200" cap="none" spc="0" normalizeH="0" baseline="0" noProof="0" smtClean="0">
                <a:ln>
                  <a:noFill/>
                </a:ln>
                <a:solidFill>
                  <a:srgbClr val="292929"/>
                </a:solidFill>
                <a:effectLst/>
                <a:uLnTx/>
                <a:uFillTx/>
                <a:latin typeface="Arial" panose="020B0604020202020204" pitchFamily="34" charset="0"/>
                <a:ea typeface="+mn-ea"/>
                <a:cs typeface="+mn-cs"/>
              </a:rPr>
              <a:pPr algn="r"/>
              <a:t>‹#›</a:t>
            </a:fld>
            <a:endParaRPr lang="en-US" dirty="0"/>
          </a:p>
        </p:txBody>
      </p:sp>
      <p:sp>
        <p:nvSpPr>
          <p:cNvPr id="6" name="Content Placeholder 5"/>
          <p:cNvSpPr>
            <a:spLocks noGrp="1"/>
          </p:cNvSpPr>
          <p:nvPr>
            <p:ph sz="quarter" idx="11"/>
          </p:nvPr>
        </p:nvSpPr>
        <p:spPr>
          <a:xfrm>
            <a:off x="1219200" y="3352800"/>
            <a:ext cx="2667000" cy="1219200"/>
          </a:xfrm>
        </p:spPr>
        <p:txBody>
          <a:bodyPr/>
          <a:lstStyle>
            <a:lvl1pPr marL="0" indent="0">
              <a:buFont typeface="Arial" panose="020B0604020202020204" pitchFamily="34" charset="0"/>
              <a:buNone/>
              <a:defRPr/>
            </a:lvl1pPr>
          </a:lstStyle>
          <a:p>
            <a:pPr lvl="0"/>
            <a:endParaRPr lang="en-US" dirty="0"/>
          </a:p>
        </p:txBody>
      </p:sp>
      <p:sp>
        <p:nvSpPr>
          <p:cNvPr id="10" name="Content Placeholder 9"/>
          <p:cNvSpPr>
            <a:spLocks noGrp="1"/>
          </p:cNvSpPr>
          <p:nvPr>
            <p:ph sz="quarter" idx="12"/>
          </p:nvPr>
        </p:nvSpPr>
        <p:spPr>
          <a:xfrm>
            <a:off x="4572000" y="2667000"/>
            <a:ext cx="2514600" cy="685800"/>
          </a:xfrm>
        </p:spPr>
        <p:txBody>
          <a:bodyPr/>
          <a:lstStyle/>
          <a:p>
            <a:pPr lvl="2"/>
            <a:endParaRPr lang="en-US" dirty="0"/>
          </a:p>
        </p:txBody>
      </p:sp>
      <p:sp>
        <p:nvSpPr>
          <p:cNvPr id="12" name="Content Placeholder 11"/>
          <p:cNvSpPr>
            <a:spLocks noGrp="1"/>
          </p:cNvSpPr>
          <p:nvPr>
            <p:ph sz="quarter" idx="13"/>
          </p:nvPr>
        </p:nvSpPr>
        <p:spPr>
          <a:xfrm>
            <a:off x="381000" y="1676400"/>
            <a:ext cx="1905000" cy="457200"/>
          </a:xfrm>
        </p:spPr>
        <p:txBody>
          <a:bodyPr/>
          <a:lstStyle>
            <a:lvl1pPr marL="0" indent="0">
              <a:buNone/>
              <a:defRPr/>
            </a:lvl1pPr>
          </a:lstStyle>
          <a:p>
            <a:pPr lvl="0"/>
            <a:endParaRPr lang="en-US" dirty="0"/>
          </a:p>
        </p:txBody>
      </p:sp>
      <p:sp>
        <p:nvSpPr>
          <p:cNvPr id="14" name="Content Placeholder 13"/>
          <p:cNvSpPr>
            <a:spLocks noGrp="1"/>
          </p:cNvSpPr>
          <p:nvPr>
            <p:ph sz="quarter" idx="14"/>
          </p:nvPr>
        </p:nvSpPr>
        <p:spPr>
          <a:xfrm>
            <a:off x="2590800" y="1676400"/>
            <a:ext cx="1981200" cy="533400"/>
          </a:xfrm>
        </p:spPr>
        <p:txBody>
          <a:bodyPr/>
          <a:lstStyle>
            <a:lvl1pPr marL="0" indent="0">
              <a:buNone/>
              <a:defRPr/>
            </a:lvl1pPr>
          </a:lstStyle>
          <a:p>
            <a:pPr lvl="0"/>
            <a:endParaRPr lang="en-US" dirty="0"/>
          </a:p>
        </p:txBody>
      </p:sp>
      <p:sp>
        <p:nvSpPr>
          <p:cNvPr id="16" name="Content Placeholder 15"/>
          <p:cNvSpPr>
            <a:spLocks noGrp="1"/>
          </p:cNvSpPr>
          <p:nvPr>
            <p:ph sz="quarter" idx="15"/>
          </p:nvPr>
        </p:nvSpPr>
        <p:spPr>
          <a:xfrm>
            <a:off x="381000" y="2286000"/>
            <a:ext cx="1981200" cy="533400"/>
          </a:xfrm>
        </p:spPr>
        <p:txBody>
          <a:bodyPr/>
          <a:lstStyle>
            <a:lvl1pPr marL="0" indent="0">
              <a:buNone/>
              <a:defRPr/>
            </a:lvl1pPr>
          </a:lstStyle>
          <a:p>
            <a:pPr lvl="0"/>
            <a:endParaRPr lang="en-US" dirty="0"/>
          </a:p>
        </p:txBody>
      </p:sp>
      <p:sp>
        <p:nvSpPr>
          <p:cNvPr id="18" name="Content Placeholder 17"/>
          <p:cNvSpPr>
            <a:spLocks noGrp="1"/>
          </p:cNvSpPr>
          <p:nvPr>
            <p:ph sz="quarter" idx="16"/>
          </p:nvPr>
        </p:nvSpPr>
        <p:spPr>
          <a:xfrm>
            <a:off x="2590800" y="2286000"/>
            <a:ext cx="1752600" cy="685800"/>
          </a:xfrm>
        </p:spPr>
        <p:txBody>
          <a:bodyPr/>
          <a:lstStyle>
            <a:lvl1pPr marL="0" indent="0">
              <a:buNone/>
              <a:defRPr/>
            </a:lvl1pPr>
          </a:lstStyle>
          <a:p>
            <a:pPr lvl="0"/>
            <a:endParaRPr lang="en-US" dirty="0"/>
          </a:p>
        </p:txBody>
      </p:sp>
      <p:sp>
        <p:nvSpPr>
          <p:cNvPr id="20" name="Content Placeholder 19"/>
          <p:cNvSpPr>
            <a:spLocks noGrp="1"/>
          </p:cNvSpPr>
          <p:nvPr>
            <p:ph sz="quarter" idx="17" hasCustomPrompt="1"/>
          </p:nvPr>
        </p:nvSpPr>
        <p:spPr>
          <a:xfrm>
            <a:off x="4724400" y="3962400"/>
            <a:ext cx="3200400" cy="914400"/>
          </a:xfrm>
        </p:spPr>
        <p:txBody>
          <a:bodyPr/>
          <a:lstStyle/>
          <a:p>
            <a:pPr lvl="2"/>
            <a:r>
              <a:rPr lang="en-US" dirty="0"/>
              <a:t>Third level</a:t>
            </a:r>
          </a:p>
        </p:txBody>
      </p:sp>
      <p:sp>
        <p:nvSpPr>
          <p:cNvPr id="13" name="Line 11" title="Nil"/>
          <p:cNvSpPr>
            <a:spLocks noChangeShapeType="1"/>
          </p:cNvSpPr>
          <p:nvPr userDrawn="1"/>
        </p:nvSpPr>
        <p:spPr bwMode="auto">
          <a:xfrm>
            <a:off x="1371600" y="3581400"/>
            <a:ext cx="6705600"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Tree>
    <p:extLst>
      <p:ext uri="{BB962C8B-B14F-4D97-AF65-F5344CB8AC3E}">
        <p14:creationId xmlns:p14="http://schemas.microsoft.com/office/powerpoint/2010/main" val="2803789042"/>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sldNum" sz="quarter" idx="10"/>
          </p:nvPr>
        </p:nvSpPr>
        <p:spPr>
          <a:ln/>
        </p:spPr>
        <p:txBody>
          <a:bodyPr/>
          <a:lstStyle>
            <a:lvl1pPr>
              <a:defRPr/>
            </a:lvl1pPr>
          </a:lstStyle>
          <a:p>
            <a:pPr>
              <a:defRPr/>
            </a:pPr>
            <a:fld id="{7DC50C70-4A01-41C6-8180-73D8B8A3792A}" type="slidenum">
              <a:rPr lang="en-US" altLang="en-US"/>
              <a:pPr>
                <a:defRPr/>
              </a:pPr>
              <a:t>‹#›</a:t>
            </a:fld>
            <a:endParaRPr lang="en-US" altLang="en-US" dirty="0"/>
          </a:p>
        </p:txBody>
      </p:sp>
      <p:sp>
        <p:nvSpPr>
          <p:cNvPr id="4" name="TextBox 3"/>
          <p:cNvSpPr txBox="1"/>
          <p:nvPr userDrawn="1"/>
        </p:nvSpPr>
        <p:spPr>
          <a:xfrm>
            <a:off x="6249540" y="228596"/>
            <a:ext cx="2590800" cy="246221"/>
          </a:xfrm>
          <a:prstGeom prst="rect">
            <a:avLst/>
          </a:prstGeom>
          <a:noFill/>
        </p:spPr>
        <p:txBody>
          <a:bodyPr wrap="square" rtlCol="0">
            <a:spAutoFit/>
          </a:bodyPr>
          <a:lstStyle/>
          <a:p>
            <a:pPr algn="r"/>
            <a:fld id="{7DC50C70-4A01-41C6-8180-73D8B8A3792A}" type="slidenum">
              <a:rPr kumimoji="0" lang="en-US" altLang="en-US" sz="1000" b="0" i="0" u="none" strike="noStrike" kern="1200" cap="none" spc="0" normalizeH="0" baseline="0" noProof="0" smtClean="0">
                <a:ln>
                  <a:noFill/>
                </a:ln>
                <a:solidFill>
                  <a:srgbClr val="292929"/>
                </a:solidFill>
                <a:effectLst/>
                <a:uLnTx/>
                <a:uFillTx/>
                <a:latin typeface="Arial" panose="020B0604020202020204" pitchFamily="34" charset="0"/>
                <a:ea typeface="+mn-ea"/>
                <a:cs typeface="+mn-cs"/>
              </a:rPr>
              <a:pPr algn="r"/>
              <a:t>‹#›</a:t>
            </a:fld>
            <a:endParaRPr lang="en-US" dirty="0"/>
          </a:p>
        </p:txBody>
      </p:sp>
      <p:sp>
        <p:nvSpPr>
          <p:cNvPr id="6" name="Content Placeholder 5"/>
          <p:cNvSpPr>
            <a:spLocks noGrp="1"/>
          </p:cNvSpPr>
          <p:nvPr>
            <p:ph sz="quarter" idx="11"/>
          </p:nvPr>
        </p:nvSpPr>
        <p:spPr>
          <a:xfrm>
            <a:off x="1219200" y="3352800"/>
            <a:ext cx="2667000" cy="1219200"/>
          </a:xfrm>
        </p:spPr>
        <p:txBody>
          <a:bodyPr/>
          <a:lstStyle>
            <a:lvl1pPr marL="0" indent="0">
              <a:buFont typeface="Arial" panose="020B0604020202020204" pitchFamily="34" charset="0"/>
              <a:buNone/>
              <a:defRPr/>
            </a:lvl1pPr>
          </a:lstStyle>
          <a:p>
            <a:pPr lvl="0"/>
            <a:endParaRPr lang="en-US" dirty="0"/>
          </a:p>
        </p:txBody>
      </p:sp>
      <p:sp>
        <p:nvSpPr>
          <p:cNvPr id="10" name="Content Placeholder 9"/>
          <p:cNvSpPr>
            <a:spLocks noGrp="1"/>
          </p:cNvSpPr>
          <p:nvPr>
            <p:ph sz="quarter" idx="12"/>
          </p:nvPr>
        </p:nvSpPr>
        <p:spPr>
          <a:xfrm>
            <a:off x="4572000" y="2667000"/>
            <a:ext cx="2514600" cy="685800"/>
          </a:xfrm>
        </p:spPr>
        <p:txBody>
          <a:bodyPr/>
          <a:lstStyle/>
          <a:p>
            <a:pPr lvl="2"/>
            <a:endParaRPr lang="en-US" dirty="0"/>
          </a:p>
        </p:txBody>
      </p:sp>
      <p:sp>
        <p:nvSpPr>
          <p:cNvPr id="12" name="Content Placeholder 11"/>
          <p:cNvSpPr>
            <a:spLocks noGrp="1"/>
          </p:cNvSpPr>
          <p:nvPr>
            <p:ph sz="quarter" idx="13"/>
          </p:nvPr>
        </p:nvSpPr>
        <p:spPr>
          <a:xfrm>
            <a:off x="381000" y="1676400"/>
            <a:ext cx="1905000" cy="457200"/>
          </a:xfrm>
        </p:spPr>
        <p:txBody>
          <a:bodyPr/>
          <a:lstStyle>
            <a:lvl1pPr marL="0" indent="0">
              <a:buNone/>
              <a:defRPr/>
            </a:lvl1pPr>
          </a:lstStyle>
          <a:p>
            <a:pPr lvl="0"/>
            <a:endParaRPr lang="en-US" dirty="0"/>
          </a:p>
        </p:txBody>
      </p:sp>
      <p:sp>
        <p:nvSpPr>
          <p:cNvPr id="14" name="Content Placeholder 13"/>
          <p:cNvSpPr>
            <a:spLocks noGrp="1"/>
          </p:cNvSpPr>
          <p:nvPr>
            <p:ph sz="quarter" idx="14"/>
          </p:nvPr>
        </p:nvSpPr>
        <p:spPr>
          <a:xfrm>
            <a:off x="2590800" y="1676400"/>
            <a:ext cx="1981200" cy="533400"/>
          </a:xfrm>
        </p:spPr>
        <p:txBody>
          <a:bodyPr/>
          <a:lstStyle>
            <a:lvl1pPr marL="0" indent="0">
              <a:buNone/>
              <a:defRPr/>
            </a:lvl1pPr>
          </a:lstStyle>
          <a:p>
            <a:pPr lvl="0"/>
            <a:endParaRPr lang="en-US" dirty="0"/>
          </a:p>
        </p:txBody>
      </p:sp>
      <p:sp>
        <p:nvSpPr>
          <p:cNvPr id="16" name="Content Placeholder 15"/>
          <p:cNvSpPr>
            <a:spLocks noGrp="1"/>
          </p:cNvSpPr>
          <p:nvPr>
            <p:ph sz="quarter" idx="15"/>
          </p:nvPr>
        </p:nvSpPr>
        <p:spPr>
          <a:xfrm>
            <a:off x="381000" y="2286000"/>
            <a:ext cx="1981200" cy="533400"/>
          </a:xfrm>
        </p:spPr>
        <p:txBody>
          <a:bodyPr/>
          <a:lstStyle>
            <a:lvl1pPr marL="0" indent="0">
              <a:buNone/>
              <a:defRPr/>
            </a:lvl1pPr>
          </a:lstStyle>
          <a:p>
            <a:pPr lvl="0"/>
            <a:endParaRPr lang="en-US" dirty="0"/>
          </a:p>
        </p:txBody>
      </p:sp>
      <p:sp>
        <p:nvSpPr>
          <p:cNvPr id="18" name="Content Placeholder 17"/>
          <p:cNvSpPr>
            <a:spLocks noGrp="1"/>
          </p:cNvSpPr>
          <p:nvPr>
            <p:ph sz="quarter" idx="16"/>
          </p:nvPr>
        </p:nvSpPr>
        <p:spPr>
          <a:xfrm>
            <a:off x="2590800" y="2286000"/>
            <a:ext cx="1752600" cy="685800"/>
          </a:xfrm>
        </p:spPr>
        <p:txBody>
          <a:bodyPr/>
          <a:lstStyle>
            <a:lvl1pPr marL="0" indent="0">
              <a:buNone/>
              <a:defRPr/>
            </a:lvl1pPr>
          </a:lstStyle>
          <a:p>
            <a:pPr lvl="0"/>
            <a:endParaRPr lang="en-US" dirty="0"/>
          </a:p>
        </p:txBody>
      </p:sp>
      <p:sp>
        <p:nvSpPr>
          <p:cNvPr id="20" name="Content Placeholder 19"/>
          <p:cNvSpPr>
            <a:spLocks noGrp="1"/>
          </p:cNvSpPr>
          <p:nvPr>
            <p:ph sz="quarter" idx="17" hasCustomPrompt="1"/>
          </p:nvPr>
        </p:nvSpPr>
        <p:spPr>
          <a:xfrm>
            <a:off x="4724400" y="3962400"/>
            <a:ext cx="3200400" cy="914400"/>
          </a:xfrm>
        </p:spPr>
        <p:txBody>
          <a:bodyPr/>
          <a:lstStyle/>
          <a:p>
            <a:pPr lvl="2"/>
            <a:r>
              <a:rPr lang="en-US" dirty="0"/>
              <a:t>Third level</a:t>
            </a:r>
          </a:p>
        </p:txBody>
      </p:sp>
      <p:sp>
        <p:nvSpPr>
          <p:cNvPr id="13" name="Line 10"/>
          <p:cNvSpPr>
            <a:spLocks noChangeShapeType="1"/>
          </p:cNvSpPr>
          <p:nvPr userDrawn="1"/>
        </p:nvSpPr>
        <p:spPr bwMode="auto">
          <a:xfrm>
            <a:off x="1371600" y="3200400"/>
            <a:ext cx="6705600"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5" name="Line 11"/>
          <p:cNvSpPr>
            <a:spLocks noChangeShapeType="1"/>
          </p:cNvSpPr>
          <p:nvPr userDrawn="1"/>
        </p:nvSpPr>
        <p:spPr bwMode="auto">
          <a:xfrm>
            <a:off x="1371600" y="4419600"/>
            <a:ext cx="6705600"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Tree>
    <p:extLst>
      <p:ext uri="{BB962C8B-B14F-4D97-AF65-F5344CB8AC3E}">
        <p14:creationId xmlns:p14="http://schemas.microsoft.com/office/powerpoint/2010/main" val="522933667"/>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sldNum" sz="quarter" idx="10"/>
          </p:nvPr>
        </p:nvSpPr>
        <p:spPr>
          <a:ln/>
        </p:spPr>
        <p:txBody>
          <a:bodyPr/>
          <a:lstStyle>
            <a:lvl1pPr>
              <a:defRPr/>
            </a:lvl1pPr>
          </a:lstStyle>
          <a:p>
            <a:pPr>
              <a:defRPr/>
            </a:pPr>
            <a:fld id="{7DC50C70-4A01-41C6-8180-73D8B8A3792A}" type="slidenum">
              <a:rPr lang="en-US" altLang="en-US"/>
              <a:pPr>
                <a:defRPr/>
              </a:pPr>
              <a:t>‹#›</a:t>
            </a:fld>
            <a:endParaRPr lang="en-US" altLang="en-US" dirty="0"/>
          </a:p>
        </p:txBody>
      </p:sp>
      <p:sp>
        <p:nvSpPr>
          <p:cNvPr id="4" name="TextBox 3"/>
          <p:cNvSpPr txBox="1"/>
          <p:nvPr userDrawn="1"/>
        </p:nvSpPr>
        <p:spPr>
          <a:xfrm>
            <a:off x="6249540" y="228596"/>
            <a:ext cx="2590800" cy="246221"/>
          </a:xfrm>
          <a:prstGeom prst="rect">
            <a:avLst/>
          </a:prstGeom>
          <a:noFill/>
        </p:spPr>
        <p:txBody>
          <a:bodyPr wrap="square" rtlCol="0">
            <a:spAutoFit/>
          </a:bodyPr>
          <a:lstStyle/>
          <a:p>
            <a:pPr algn="r"/>
            <a:fld id="{7DC50C70-4A01-41C6-8180-73D8B8A3792A}" type="slidenum">
              <a:rPr kumimoji="0" lang="en-US" altLang="en-US" sz="1000" b="0" i="0" u="none" strike="noStrike" kern="1200" cap="none" spc="0" normalizeH="0" baseline="0" noProof="0" smtClean="0">
                <a:ln>
                  <a:noFill/>
                </a:ln>
                <a:solidFill>
                  <a:srgbClr val="292929"/>
                </a:solidFill>
                <a:effectLst/>
                <a:uLnTx/>
                <a:uFillTx/>
                <a:latin typeface="Arial" panose="020B0604020202020204" pitchFamily="34" charset="0"/>
                <a:ea typeface="+mn-ea"/>
                <a:cs typeface="+mn-cs"/>
              </a:rPr>
              <a:pPr algn="r"/>
              <a:t>‹#›</a:t>
            </a:fld>
            <a:endParaRPr lang="en-US" dirty="0"/>
          </a:p>
        </p:txBody>
      </p:sp>
      <p:sp>
        <p:nvSpPr>
          <p:cNvPr id="6" name="Content Placeholder 5"/>
          <p:cNvSpPr>
            <a:spLocks noGrp="1"/>
          </p:cNvSpPr>
          <p:nvPr>
            <p:ph sz="quarter" idx="11"/>
          </p:nvPr>
        </p:nvSpPr>
        <p:spPr>
          <a:xfrm>
            <a:off x="1219200" y="3352800"/>
            <a:ext cx="2667000" cy="1219200"/>
          </a:xfrm>
        </p:spPr>
        <p:txBody>
          <a:bodyPr/>
          <a:lstStyle>
            <a:lvl1pPr marL="0" indent="0">
              <a:buFont typeface="Arial" panose="020B0604020202020204" pitchFamily="34" charset="0"/>
              <a:buNone/>
              <a:defRPr/>
            </a:lvl1pPr>
          </a:lstStyle>
          <a:p>
            <a:pPr lvl="0"/>
            <a:endParaRPr lang="en-US" dirty="0"/>
          </a:p>
        </p:txBody>
      </p:sp>
      <p:sp>
        <p:nvSpPr>
          <p:cNvPr id="10" name="Content Placeholder 9"/>
          <p:cNvSpPr>
            <a:spLocks noGrp="1"/>
          </p:cNvSpPr>
          <p:nvPr>
            <p:ph sz="quarter" idx="12"/>
          </p:nvPr>
        </p:nvSpPr>
        <p:spPr>
          <a:xfrm>
            <a:off x="4572000" y="2667000"/>
            <a:ext cx="2514600" cy="685800"/>
          </a:xfrm>
        </p:spPr>
        <p:txBody>
          <a:bodyPr/>
          <a:lstStyle/>
          <a:p>
            <a:pPr lvl="2"/>
            <a:endParaRPr lang="en-US" dirty="0"/>
          </a:p>
        </p:txBody>
      </p:sp>
      <p:sp>
        <p:nvSpPr>
          <p:cNvPr id="12" name="Content Placeholder 11"/>
          <p:cNvSpPr>
            <a:spLocks noGrp="1"/>
          </p:cNvSpPr>
          <p:nvPr>
            <p:ph sz="quarter" idx="13"/>
          </p:nvPr>
        </p:nvSpPr>
        <p:spPr>
          <a:xfrm>
            <a:off x="381000" y="1676400"/>
            <a:ext cx="1905000" cy="457200"/>
          </a:xfrm>
        </p:spPr>
        <p:txBody>
          <a:bodyPr/>
          <a:lstStyle>
            <a:lvl1pPr marL="0" indent="0">
              <a:buNone/>
              <a:defRPr/>
            </a:lvl1pPr>
          </a:lstStyle>
          <a:p>
            <a:pPr lvl="0"/>
            <a:endParaRPr lang="en-US" dirty="0"/>
          </a:p>
        </p:txBody>
      </p:sp>
      <p:sp>
        <p:nvSpPr>
          <p:cNvPr id="14" name="Content Placeholder 13"/>
          <p:cNvSpPr>
            <a:spLocks noGrp="1"/>
          </p:cNvSpPr>
          <p:nvPr>
            <p:ph sz="quarter" idx="14"/>
          </p:nvPr>
        </p:nvSpPr>
        <p:spPr>
          <a:xfrm>
            <a:off x="2590800" y="1676400"/>
            <a:ext cx="1981200" cy="533400"/>
          </a:xfrm>
        </p:spPr>
        <p:txBody>
          <a:bodyPr/>
          <a:lstStyle>
            <a:lvl1pPr marL="0" indent="0">
              <a:buNone/>
              <a:defRPr/>
            </a:lvl1pPr>
          </a:lstStyle>
          <a:p>
            <a:pPr lvl="0"/>
            <a:endParaRPr lang="en-US" dirty="0"/>
          </a:p>
        </p:txBody>
      </p:sp>
      <p:sp>
        <p:nvSpPr>
          <p:cNvPr id="16" name="Content Placeholder 15"/>
          <p:cNvSpPr>
            <a:spLocks noGrp="1"/>
          </p:cNvSpPr>
          <p:nvPr>
            <p:ph sz="quarter" idx="15"/>
          </p:nvPr>
        </p:nvSpPr>
        <p:spPr>
          <a:xfrm>
            <a:off x="381000" y="2286000"/>
            <a:ext cx="1981200" cy="533400"/>
          </a:xfrm>
        </p:spPr>
        <p:txBody>
          <a:bodyPr/>
          <a:lstStyle>
            <a:lvl1pPr marL="0" indent="0">
              <a:buNone/>
              <a:defRPr/>
            </a:lvl1pPr>
          </a:lstStyle>
          <a:p>
            <a:pPr lvl="0"/>
            <a:endParaRPr lang="en-US" dirty="0"/>
          </a:p>
        </p:txBody>
      </p:sp>
      <p:sp>
        <p:nvSpPr>
          <p:cNvPr id="18" name="Content Placeholder 17"/>
          <p:cNvSpPr>
            <a:spLocks noGrp="1"/>
          </p:cNvSpPr>
          <p:nvPr>
            <p:ph sz="quarter" idx="16"/>
          </p:nvPr>
        </p:nvSpPr>
        <p:spPr>
          <a:xfrm>
            <a:off x="2590800" y="2286000"/>
            <a:ext cx="1752600" cy="685800"/>
          </a:xfrm>
        </p:spPr>
        <p:txBody>
          <a:bodyPr/>
          <a:lstStyle>
            <a:lvl1pPr marL="0" indent="0">
              <a:buNone/>
              <a:defRPr/>
            </a:lvl1pPr>
          </a:lstStyle>
          <a:p>
            <a:pPr lvl="0"/>
            <a:endParaRPr lang="en-US" dirty="0"/>
          </a:p>
        </p:txBody>
      </p:sp>
      <p:sp>
        <p:nvSpPr>
          <p:cNvPr id="20" name="Content Placeholder 19"/>
          <p:cNvSpPr>
            <a:spLocks noGrp="1"/>
          </p:cNvSpPr>
          <p:nvPr>
            <p:ph sz="quarter" idx="17" hasCustomPrompt="1"/>
          </p:nvPr>
        </p:nvSpPr>
        <p:spPr>
          <a:xfrm>
            <a:off x="4724400" y="3962400"/>
            <a:ext cx="3200400" cy="914400"/>
          </a:xfrm>
        </p:spPr>
        <p:txBody>
          <a:bodyPr/>
          <a:lstStyle/>
          <a:p>
            <a:pPr lvl="2"/>
            <a:r>
              <a:rPr lang="en-US" dirty="0"/>
              <a:t>Third level</a:t>
            </a:r>
          </a:p>
        </p:txBody>
      </p:sp>
      <p:sp>
        <p:nvSpPr>
          <p:cNvPr id="7" name="Table Placeholder 6"/>
          <p:cNvSpPr>
            <a:spLocks noGrp="1"/>
          </p:cNvSpPr>
          <p:nvPr>
            <p:ph type="tbl" sz="quarter" idx="18"/>
          </p:nvPr>
        </p:nvSpPr>
        <p:spPr>
          <a:xfrm>
            <a:off x="1828800" y="5486400"/>
            <a:ext cx="3886200" cy="914400"/>
          </a:xfrm>
        </p:spPr>
        <p:txBody>
          <a:bodyPr/>
          <a:lstStyle/>
          <a:p>
            <a:endParaRPr lang="en-US"/>
          </a:p>
        </p:txBody>
      </p:sp>
    </p:spTree>
    <p:extLst>
      <p:ext uri="{BB962C8B-B14F-4D97-AF65-F5344CB8AC3E}">
        <p14:creationId xmlns:p14="http://schemas.microsoft.com/office/powerpoint/2010/main" val="3289638968"/>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Rectangle 5"/>
          <p:cNvSpPr>
            <a:spLocks noGrp="1" noChangeArrowheads="1"/>
          </p:cNvSpPr>
          <p:nvPr>
            <p:ph type="sldNum" sz="quarter" idx="10"/>
          </p:nvPr>
        </p:nvSpPr>
        <p:spPr>
          <a:ln/>
        </p:spPr>
        <p:txBody>
          <a:bodyPr/>
          <a:lstStyle>
            <a:lvl1pPr>
              <a:defRPr/>
            </a:lvl1pPr>
          </a:lstStyle>
          <a:p>
            <a:pPr>
              <a:defRPr/>
            </a:pPr>
            <a:fld id="{7DC50C70-4A01-41C6-8180-73D8B8A3792A}" type="slidenum">
              <a:rPr lang="en-US" altLang="en-US"/>
              <a:pPr>
                <a:defRPr/>
              </a:pPr>
              <a:t>‹#›</a:t>
            </a:fld>
            <a:endParaRPr lang="en-US" altLang="en-US" dirty="0"/>
          </a:p>
        </p:txBody>
      </p:sp>
      <p:sp>
        <p:nvSpPr>
          <p:cNvPr id="4" name="TextBox 3"/>
          <p:cNvSpPr txBox="1"/>
          <p:nvPr userDrawn="1"/>
        </p:nvSpPr>
        <p:spPr>
          <a:xfrm>
            <a:off x="6249540" y="228596"/>
            <a:ext cx="2590800" cy="246221"/>
          </a:xfrm>
          <a:prstGeom prst="rect">
            <a:avLst/>
          </a:prstGeom>
          <a:noFill/>
        </p:spPr>
        <p:txBody>
          <a:bodyPr wrap="square" rtlCol="0">
            <a:spAutoFit/>
          </a:bodyPr>
          <a:lstStyle/>
          <a:p>
            <a:pPr algn="r"/>
            <a:fld id="{7DC50C70-4A01-41C6-8180-73D8B8A3792A}" type="slidenum">
              <a:rPr kumimoji="0" lang="en-US" altLang="en-US" sz="1000" b="0" i="0" u="none" strike="noStrike" kern="1200" cap="none" spc="0" normalizeH="0" baseline="0" noProof="0" smtClean="0">
                <a:ln>
                  <a:noFill/>
                </a:ln>
                <a:solidFill>
                  <a:srgbClr val="292929"/>
                </a:solidFill>
                <a:effectLst/>
                <a:uLnTx/>
                <a:uFillTx/>
                <a:latin typeface="Arial" panose="020B0604020202020204" pitchFamily="34" charset="0"/>
                <a:ea typeface="+mn-ea"/>
                <a:cs typeface="+mn-cs"/>
              </a:rPr>
              <a:pPr algn="r"/>
              <a:t>‹#›</a:t>
            </a:fld>
            <a:endParaRPr lang="en-US" dirty="0"/>
          </a:p>
        </p:txBody>
      </p:sp>
      <p:sp>
        <p:nvSpPr>
          <p:cNvPr id="6" name="Content Placeholder 5"/>
          <p:cNvSpPr>
            <a:spLocks noGrp="1"/>
          </p:cNvSpPr>
          <p:nvPr>
            <p:ph sz="quarter" idx="11"/>
          </p:nvPr>
        </p:nvSpPr>
        <p:spPr>
          <a:xfrm>
            <a:off x="1219200" y="3352800"/>
            <a:ext cx="2667000" cy="1219200"/>
          </a:xfrm>
        </p:spPr>
        <p:txBody>
          <a:bodyPr/>
          <a:lstStyle>
            <a:lvl1pPr marL="0" indent="0">
              <a:buFont typeface="Arial" panose="020B0604020202020204" pitchFamily="34" charset="0"/>
              <a:buNone/>
              <a:defRPr/>
            </a:lvl1pPr>
          </a:lstStyle>
          <a:p>
            <a:pPr lvl="0"/>
            <a:endParaRPr lang="en-US" dirty="0"/>
          </a:p>
        </p:txBody>
      </p:sp>
      <p:sp>
        <p:nvSpPr>
          <p:cNvPr id="10" name="Content Placeholder 9"/>
          <p:cNvSpPr>
            <a:spLocks noGrp="1"/>
          </p:cNvSpPr>
          <p:nvPr>
            <p:ph sz="quarter" idx="12"/>
          </p:nvPr>
        </p:nvSpPr>
        <p:spPr>
          <a:xfrm>
            <a:off x="4572000" y="2667000"/>
            <a:ext cx="2514600" cy="685800"/>
          </a:xfrm>
        </p:spPr>
        <p:txBody>
          <a:bodyPr/>
          <a:lstStyle/>
          <a:p>
            <a:pPr lvl="2"/>
            <a:endParaRPr lang="en-US" dirty="0"/>
          </a:p>
        </p:txBody>
      </p:sp>
      <p:sp>
        <p:nvSpPr>
          <p:cNvPr id="12" name="Content Placeholder 11"/>
          <p:cNvSpPr>
            <a:spLocks noGrp="1"/>
          </p:cNvSpPr>
          <p:nvPr>
            <p:ph sz="quarter" idx="13"/>
          </p:nvPr>
        </p:nvSpPr>
        <p:spPr>
          <a:xfrm>
            <a:off x="381000" y="1676400"/>
            <a:ext cx="1905000" cy="457200"/>
          </a:xfrm>
        </p:spPr>
        <p:txBody>
          <a:bodyPr/>
          <a:lstStyle>
            <a:lvl1pPr marL="0" indent="0">
              <a:buNone/>
              <a:defRPr/>
            </a:lvl1pPr>
          </a:lstStyle>
          <a:p>
            <a:pPr lvl="0"/>
            <a:endParaRPr lang="en-US" dirty="0"/>
          </a:p>
        </p:txBody>
      </p:sp>
      <p:sp>
        <p:nvSpPr>
          <p:cNvPr id="14" name="Content Placeholder 13"/>
          <p:cNvSpPr>
            <a:spLocks noGrp="1"/>
          </p:cNvSpPr>
          <p:nvPr>
            <p:ph sz="quarter" idx="14"/>
          </p:nvPr>
        </p:nvSpPr>
        <p:spPr>
          <a:xfrm>
            <a:off x="2590800" y="1676400"/>
            <a:ext cx="1981200" cy="533400"/>
          </a:xfrm>
        </p:spPr>
        <p:txBody>
          <a:bodyPr/>
          <a:lstStyle>
            <a:lvl1pPr marL="0" indent="0">
              <a:buNone/>
              <a:defRPr/>
            </a:lvl1pPr>
          </a:lstStyle>
          <a:p>
            <a:pPr lvl="0"/>
            <a:endParaRPr lang="en-US" dirty="0"/>
          </a:p>
        </p:txBody>
      </p:sp>
      <p:sp>
        <p:nvSpPr>
          <p:cNvPr id="16" name="Content Placeholder 15"/>
          <p:cNvSpPr>
            <a:spLocks noGrp="1"/>
          </p:cNvSpPr>
          <p:nvPr>
            <p:ph sz="quarter" idx="15"/>
          </p:nvPr>
        </p:nvSpPr>
        <p:spPr>
          <a:xfrm>
            <a:off x="381000" y="2286000"/>
            <a:ext cx="1981200" cy="533400"/>
          </a:xfrm>
        </p:spPr>
        <p:txBody>
          <a:bodyPr/>
          <a:lstStyle>
            <a:lvl1pPr marL="0" indent="0">
              <a:buNone/>
              <a:defRPr/>
            </a:lvl1pPr>
          </a:lstStyle>
          <a:p>
            <a:pPr lvl="0"/>
            <a:endParaRPr lang="en-US" dirty="0"/>
          </a:p>
        </p:txBody>
      </p:sp>
      <p:sp>
        <p:nvSpPr>
          <p:cNvPr id="18" name="Content Placeholder 17"/>
          <p:cNvSpPr>
            <a:spLocks noGrp="1"/>
          </p:cNvSpPr>
          <p:nvPr>
            <p:ph sz="quarter" idx="16"/>
          </p:nvPr>
        </p:nvSpPr>
        <p:spPr>
          <a:xfrm>
            <a:off x="2590800" y="2286000"/>
            <a:ext cx="1752600" cy="685800"/>
          </a:xfrm>
        </p:spPr>
        <p:txBody>
          <a:bodyPr/>
          <a:lstStyle>
            <a:lvl1pPr marL="0" indent="0">
              <a:buNone/>
              <a:defRPr/>
            </a:lvl1pPr>
          </a:lstStyle>
          <a:p>
            <a:pPr lvl="0"/>
            <a:endParaRPr lang="en-US" dirty="0"/>
          </a:p>
        </p:txBody>
      </p:sp>
      <p:sp>
        <p:nvSpPr>
          <p:cNvPr id="20" name="Content Placeholder 19"/>
          <p:cNvSpPr>
            <a:spLocks noGrp="1"/>
          </p:cNvSpPr>
          <p:nvPr>
            <p:ph sz="quarter" idx="17" hasCustomPrompt="1"/>
          </p:nvPr>
        </p:nvSpPr>
        <p:spPr>
          <a:xfrm>
            <a:off x="4724400" y="3962400"/>
            <a:ext cx="3200400" cy="914400"/>
          </a:xfrm>
        </p:spPr>
        <p:txBody>
          <a:bodyPr/>
          <a:lstStyle/>
          <a:p>
            <a:pPr lvl="2"/>
            <a:r>
              <a:rPr lang="en-US" dirty="0"/>
              <a:t>Third level</a:t>
            </a:r>
          </a:p>
        </p:txBody>
      </p:sp>
      <p:sp>
        <p:nvSpPr>
          <p:cNvPr id="13" name="Rectangle 5"/>
          <p:cNvSpPr>
            <a:spLocks noChangeArrowheads="1"/>
          </p:cNvSpPr>
          <p:nvPr userDrawn="1"/>
        </p:nvSpPr>
        <p:spPr bwMode="auto">
          <a:xfrm>
            <a:off x="574675" y="1676400"/>
            <a:ext cx="7959725" cy="4772025"/>
          </a:xfrm>
          <a:prstGeom prst="rect">
            <a:avLst/>
          </a:prstGeom>
          <a:solidFill>
            <a:srgbClr val="FFFFFF"/>
          </a:solidFill>
          <a:ln w="12700">
            <a:solidFill>
              <a:schemeClr val="tx2"/>
            </a:solidFill>
            <a:miter lim="800000"/>
            <a:headEnd/>
            <a:tailEnd/>
          </a:ln>
        </p:spPr>
        <p:txBody>
          <a:bodyPr wrap="none" anchor="ct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800" dirty="0">
              <a:latin typeface="Tahoma" panose="020B0604030504040204" pitchFamily="34" charset="0"/>
            </a:endParaRPr>
          </a:p>
        </p:txBody>
      </p:sp>
    </p:spTree>
    <p:extLst>
      <p:ext uri="{BB962C8B-B14F-4D97-AF65-F5344CB8AC3E}">
        <p14:creationId xmlns:p14="http://schemas.microsoft.com/office/powerpoint/2010/main" val="1483612315"/>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fld id="{7AA50B42-A805-4EE8-A933-60C612C053CE}" type="slidenum">
              <a:rPr lang="en-US" altLang="en-US"/>
              <a:pPr>
                <a:defRPr/>
              </a:pPr>
              <a:t>‹#›</a:t>
            </a:fld>
            <a:endParaRPr lang="en-US" altLang="en-US"/>
          </a:p>
        </p:txBody>
      </p:sp>
    </p:spTree>
    <p:extLst>
      <p:ext uri="{BB962C8B-B14F-4D97-AF65-F5344CB8AC3E}">
        <p14:creationId xmlns:p14="http://schemas.microsoft.com/office/powerpoint/2010/main" val="673428988"/>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7DEBB78B-13BF-42E7-BAA5-D6D7DEC15846}" type="slidenum">
              <a:rPr lang="en-US" altLang="en-US"/>
              <a:pPr>
                <a:defRPr/>
              </a:pPr>
              <a:t>‹#›</a:t>
            </a:fld>
            <a:endParaRPr lang="en-US" altLang="en-US"/>
          </a:p>
        </p:txBody>
      </p:sp>
    </p:spTree>
    <p:extLst>
      <p:ext uri="{BB962C8B-B14F-4D97-AF65-F5344CB8AC3E}">
        <p14:creationId xmlns:p14="http://schemas.microsoft.com/office/powerpoint/2010/main" val="2695000162"/>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B7992710-BA22-44EE-ACF1-10E8A9221B83}" type="slidenum">
              <a:rPr lang="en-US" altLang="en-US"/>
              <a:pPr>
                <a:defRPr/>
              </a:pPr>
              <a:t>‹#›</a:t>
            </a:fld>
            <a:endParaRPr lang="en-US" altLang="en-US"/>
          </a:p>
        </p:txBody>
      </p:sp>
    </p:spTree>
    <p:extLst>
      <p:ext uri="{BB962C8B-B14F-4D97-AF65-F5344CB8AC3E}">
        <p14:creationId xmlns:p14="http://schemas.microsoft.com/office/powerpoint/2010/main" val="338367669"/>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sldNum" sz="quarter" idx="10"/>
          </p:nvPr>
        </p:nvSpPr>
        <p:spPr>
          <a:ln/>
        </p:spPr>
        <p:txBody>
          <a:bodyPr/>
          <a:lstStyle>
            <a:lvl1pPr>
              <a:defRPr/>
            </a:lvl1pPr>
          </a:lstStyle>
          <a:p>
            <a:pPr>
              <a:defRPr/>
            </a:pPr>
            <a:fld id="{E3C7A39F-8C61-4DE9-8259-87FD30F0BCA1}" type="slidenum">
              <a:rPr lang="en-US" altLang="en-US"/>
              <a:pPr>
                <a:defRPr/>
              </a:pPr>
              <a:t>‹#›</a:t>
            </a:fld>
            <a:endParaRPr lang="en-US" altLang="en-US"/>
          </a:p>
        </p:txBody>
      </p:sp>
    </p:spTree>
    <p:extLst>
      <p:ext uri="{BB962C8B-B14F-4D97-AF65-F5344CB8AC3E}">
        <p14:creationId xmlns:p14="http://schemas.microsoft.com/office/powerpoint/2010/main" val="3492415057"/>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075" y="34925"/>
            <a:ext cx="1914525" cy="60610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49325" y="34925"/>
            <a:ext cx="5594350" cy="60610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sldNum" sz="quarter" idx="10"/>
          </p:nvPr>
        </p:nvSpPr>
        <p:spPr>
          <a:ln/>
        </p:spPr>
        <p:txBody>
          <a:bodyPr/>
          <a:lstStyle>
            <a:lvl1pPr>
              <a:defRPr/>
            </a:lvl1pPr>
          </a:lstStyle>
          <a:p>
            <a:pPr>
              <a:defRPr/>
            </a:pPr>
            <a:fld id="{D9C35B36-68C2-4D48-94FF-6A0623176313}" type="slidenum">
              <a:rPr lang="en-US" altLang="en-US"/>
              <a:pPr>
                <a:defRPr/>
              </a:pPr>
              <a:t>‹#›</a:t>
            </a:fld>
            <a:endParaRPr lang="en-US" altLang="en-US"/>
          </a:p>
        </p:txBody>
      </p:sp>
    </p:spTree>
    <p:extLst>
      <p:ext uri="{BB962C8B-B14F-4D97-AF65-F5344CB8AC3E}">
        <p14:creationId xmlns:p14="http://schemas.microsoft.com/office/powerpoint/2010/main" val="426739284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5"/>
          <p:cNvSpPr>
            <a:spLocks noGrp="1" noChangeArrowheads="1"/>
          </p:cNvSpPr>
          <p:nvPr>
            <p:ph type="sldNum" sz="quarter" idx="10"/>
          </p:nvPr>
        </p:nvSpPr>
        <p:spPr>
          <a:ln/>
        </p:spPr>
        <p:txBody>
          <a:bodyPr/>
          <a:lstStyle>
            <a:lvl1pPr>
              <a:defRPr/>
            </a:lvl1pPr>
          </a:lstStyle>
          <a:p>
            <a:pPr>
              <a:defRPr/>
            </a:pPr>
            <a:fld id="{6A5F58B8-11F9-4995-AF02-A821627D02EF}" type="slidenum">
              <a:rPr lang="en-US" altLang="en-US"/>
              <a:pPr>
                <a:defRPr/>
              </a:pPr>
              <a:t>‹#›</a:t>
            </a:fld>
            <a:endParaRPr lang="en-US" altLang="en-US" dirty="0"/>
          </a:p>
        </p:txBody>
      </p:sp>
      <p:sp>
        <p:nvSpPr>
          <p:cNvPr id="5" name="TextBox 4"/>
          <p:cNvSpPr txBox="1"/>
          <p:nvPr userDrawn="1"/>
        </p:nvSpPr>
        <p:spPr>
          <a:xfrm>
            <a:off x="7703027" y="220640"/>
            <a:ext cx="1143000" cy="246221"/>
          </a:xfrm>
          <a:prstGeom prst="rect">
            <a:avLst/>
          </a:prstGeom>
          <a:noFill/>
        </p:spPr>
        <p:txBody>
          <a:bodyPr wrap="square" rtlCol="0">
            <a:spAutoFit/>
          </a:bodyPr>
          <a:lstStyle/>
          <a:p>
            <a:pPr algn="r"/>
            <a:fld id="{6A5F58B8-11F9-4995-AF02-A821627D02EF}" type="slidenum">
              <a:rPr kumimoji="0" lang="en-US" altLang="en-US" sz="1000" b="0" i="0" u="none" strike="noStrike" kern="1200" cap="none" spc="0" normalizeH="0" baseline="0" noProof="0" smtClean="0">
                <a:ln>
                  <a:noFill/>
                </a:ln>
                <a:solidFill>
                  <a:srgbClr val="292929"/>
                </a:solidFill>
                <a:effectLst/>
                <a:uLnTx/>
                <a:uFillTx/>
                <a:latin typeface="Arial" panose="020B0604020202020204" pitchFamily="34" charset="0"/>
                <a:ea typeface="+mn-ea"/>
                <a:cs typeface="+mn-cs"/>
              </a:rPr>
              <a:pPr algn="r"/>
              <a:t>‹#›</a:t>
            </a:fld>
            <a:endParaRPr lang="en-US" dirty="0"/>
          </a:p>
        </p:txBody>
      </p:sp>
      <p:sp>
        <p:nvSpPr>
          <p:cNvPr id="7" name="Content Placeholder 6"/>
          <p:cNvSpPr>
            <a:spLocks noGrp="1"/>
          </p:cNvSpPr>
          <p:nvPr>
            <p:ph sz="quarter" idx="11" hasCustomPrompt="1"/>
          </p:nvPr>
        </p:nvSpPr>
        <p:spPr>
          <a:xfrm>
            <a:off x="6248400" y="3733800"/>
            <a:ext cx="2057400" cy="1447800"/>
          </a:xfrm>
        </p:spPr>
        <p:txBody>
          <a:bodyPr/>
          <a:lstStyle/>
          <a:p>
            <a:pPr lvl="2"/>
            <a:r>
              <a:rPr lang="en-US" dirty="0"/>
              <a:t>Third </a:t>
            </a:r>
            <a:r>
              <a:rPr lang="en-US" dirty="0" err="1"/>
              <a:t>leve</a:t>
            </a:r>
            <a:endParaRPr lang="en-US" dirty="0"/>
          </a:p>
        </p:txBody>
      </p:sp>
      <p:sp>
        <p:nvSpPr>
          <p:cNvPr id="9" name="Content Placeholder 8"/>
          <p:cNvSpPr>
            <a:spLocks noGrp="1"/>
          </p:cNvSpPr>
          <p:nvPr>
            <p:ph sz="quarter" idx="12"/>
          </p:nvPr>
        </p:nvSpPr>
        <p:spPr>
          <a:xfrm>
            <a:off x="228600" y="1676400"/>
            <a:ext cx="1828800" cy="838200"/>
          </a:xfrm>
        </p:spPr>
        <p:txBody>
          <a:bodyPr/>
          <a:lstStyle>
            <a:lvl1pPr marL="0" indent="0">
              <a:buNone/>
              <a:defRPr/>
            </a:lvl1pPr>
          </a:lstStyle>
          <a:p>
            <a:pPr lvl="0"/>
            <a:endParaRPr lang="en-US" dirty="0"/>
          </a:p>
        </p:txBody>
      </p:sp>
      <p:sp>
        <p:nvSpPr>
          <p:cNvPr id="11" name="Content Placeholder 10"/>
          <p:cNvSpPr>
            <a:spLocks noGrp="1"/>
          </p:cNvSpPr>
          <p:nvPr>
            <p:ph sz="quarter" idx="13"/>
          </p:nvPr>
        </p:nvSpPr>
        <p:spPr>
          <a:xfrm>
            <a:off x="2514600" y="1676400"/>
            <a:ext cx="2057400" cy="838200"/>
          </a:xfrm>
        </p:spPr>
        <p:txBody>
          <a:bodyPr/>
          <a:lstStyle>
            <a:lvl1pPr marL="0" indent="0">
              <a:buNone/>
              <a:defRPr/>
            </a:lvl1pPr>
          </a:lstStyle>
          <a:p>
            <a:pPr lvl="0"/>
            <a:endParaRPr lang="en-US" dirty="0"/>
          </a:p>
        </p:txBody>
      </p:sp>
      <p:sp>
        <p:nvSpPr>
          <p:cNvPr id="15" name="Content Placeholder 14"/>
          <p:cNvSpPr>
            <a:spLocks noGrp="1"/>
          </p:cNvSpPr>
          <p:nvPr>
            <p:ph sz="quarter" idx="15"/>
          </p:nvPr>
        </p:nvSpPr>
        <p:spPr>
          <a:xfrm>
            <a:off x="304800" y="2895600"/>
            <a:ext cx="1752600" cy="838200"/>
          </a:xfrm>
        </p:spPr>
        <p:txBody>
          <a:bodyPr/>
          <a:lstStyle>
            <a:lvl1pPr marL="0" indent="0">
              <a:buNone/>
              <a:defRPr/>
            </a:lvl1pPr>
          </a:lstStyle>
          <a:p>
            <a:pPr lvl="0"/>
            <a:endParaRPr lang="en-US" dirty="0"/>
          </a:p>
        </p:txBody>
      </p:sp>
      <p:sp>
        <p:nvSpPr>
          <p:cNvPr id="19" name="Content Placeholder 18"/>
          <p:cNvSpPr>
            <a:spLocks noGrp="1"/>
          </p:cNvSpPr>
          <p:nvPr>
            <p:ph sz="quarter" idx="16"/>
          </p:nvPr>
        </p:nvSpPr>
        <p:spPr>
          <a:xfrm>
            <a:off x="304800" y="4038600"/>
            <a:ext cx="1905000" cy="8382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28607084"/>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066800" y="34925"/>
            <a:ext cx="7023100" cy="1412875"/>
          </a:xfrm>
        </p:spPr>
        <p:txBody>
          <a:bodyPr/>
          <a:lstStyle/>
          <a:p>
            <a:r>
              <a:rPr lang="en-US" dirty="0"/>
              <a:t>Click to edit Master title style</a:t>
            </a:r>
          </a:p>
        </p:txBody>
      </p:sp>
      <p:sp>
        <p:nvSpPr>
          <p:cNvPr id="3" name="Content Placeholder 2"/>
          <p:cNvSpPr>
            <a:spLocks noGrp="1"/>
          </p:cNvSpPr>
          <p:nvPr>
            <p:ph sz="half" idx="1"/>
          </p:nvPr>
        </p:nvSpPr>
        <p:spPr>
          <a:xfrm>
            <a:off x="949325" y="1981200"/>
            <a:ext cx="3754438"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856163" y="1981200"/>
            <a:ext cx="3754437"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sldNum" sz="quarter" idx="10"/>
          </p:nvPr>
        </p:nvSpPr>
        <p:spPr>
          <a:ln/>
        </p:spPr>
        <p:txBody>
          <a:bodyPr/>
          <a:lstStyle>
            <a:lvl1pPr>
              <a:defRPr/>
            </a:lvl1pPr>
          </a:lstStyle>
          <a:p>
            <a:pPr>
              <a:defRPr/>
            </a:pPr>
            <a:fld id="{FC2B569C-CE4B-4085-9C7A-274397A19F0D}" type="slidenum">
              <a:rPr lang="en-US" altLang="en-US"/>
              <a:pPr>
                <a:defRPr/>
              </a:pPr>
              <a:t>‹#›</a:t>
            </a:fld>
            <a:endParaRPr lang="en-US" altLang="en-US"/>
          </a:p>
        </p:txBody>
      </p:sp>
      <p:sp>
        <p:nvSpPr>
          <p:cNvPr id="7" name="Content Placeholder 6"/>
          <p:cNvSpPr>
            <a:spLocks noGrp="1"/>
          </p:cNvSpPr>
          <p:nvPr>
            <p:ph sz="quarter" idx="11"/>
          </p:nvPr>
        </p:nvSpPr>
        <p:spPr>
          <a:xfrm>
            <a:off x="6172200" y="4267200"/>
            <a:ext cx="2438400" cy="1447800"/>
          </a:xfrm>
        </p:spPr>
        <p:txBody>
          <a:bodyPr/>
          <a:lstStyle>
            <a:lvl1pPr marL="0" indent="0">
              <a:buNone/>
              <a:defRPr/>
            </a:lvl1pPr>
          </a:lstStyle>
          <a:p>
            <a:pPr lvl="0"/>
            <a:endParaRPr lang="en-US" dirty="0"/>
          </a:p>
        </p:txBody>
      </p:sp>
      <p:sp>
        <p:nvSpPr>
          <p:cNvPr id="9" name="TextBox 8"/>
          <p:cNvSpPr txBox="1"/>
          <p:nvPr userDrawn="1"/>
        </p:nvSpPr>
        <p:spPr>
          <a:xfrm>
            <a:off x="6249540" y="228596"/>
            <a:ext cx="2590800" cy="246221"/>
          </a:xfrm>
          <a:prstGeom prst="rect">
            <a:avLst/>
          </a:prstGeom>
          <a:noFill/>
        </p:spPr>
        <p:txBody>
          <a:bodyPr wrap="square" rtlCol="0">
            <a:spAutoFit/>
          </a:bodyPr>
          <a:lstStyle/>
          <a:p>
            <a:pPr algn="r"/>
            <a:fld id="{7DC50C70-4A01-41C6-8180-73D8B8A3792A}" type="slidenum">
              <a:rPr kumimoji="0" lang="en-US" altLang="en-US" sz="1000" b="0" i="0" u="none" strike="noStrike" kern="1200" cap="none" spc="0" normalizeH="0" baseline="0" noProof="0" smtClean="0">
                <a:ln>
                  <a:noFill/>
                </a:ln>
                <a:solidFill>
                  <a:srgbClr val="292929"/>
                </a:solidFill>
                <a:effectLst/>
                <a:uLnTx/>
                <a:uFillTx/>
                <a:latin typeface="Arial" panose="020B0604020202020204" pitchFamily="34" charset="0"/>
                <a:ea typeface="+mn-ea"/>
                <a:cs typeface="+mn-cs"/>
              </a:rPr>
              <a:pPr algn="r"/>
              <a:t>‹#›</a:t>
            </a:fld>
            <a:endParaRPr lang="en-US" dirty="0"/>
          </a:p>
        </p:txBody>
      </p:sp>
    </p:spTree>
    <p:extLst>
      <p:ext uri="{BB962C8B-B14F-4D97-AF65-F5344CB8AC3E}">
        <p14:creationId xmlns:p14="http://schemas.microsoft.com/office/powerpoint/2010/main" val="2287046883"/>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34925"/>
            <a:ext cx="7023100" cy="1412875"/>
          </a:xfrm>
        </p:spPr>
        <p:txBody>
          <a:bodyPr/>
          <a:lstStyle/>
          <a:p>
            <a:r>
              <a:rPr lang="en-US"/>
              <a:t>Click to edit Master title style</a:t>
            </a:r>
          </a:p>
        </p:txBody>
      </p:sp>
      <p:sp>
        <p:nvSpPr>
          <p:cNvPr id="3" name="Text Placeholder 2"/>
          <p:cNvSpPr>
            <a:spLocks noGrp="1"/>
          </p:cNvSpPr>
          <p:nvPr>
            <p:ph type="body" sz="half" idx="1"/>
          </p:nvPr>
        </p:nvSpPr>
        <p:spPr>
          <a:xfrm>
            <a:off x="949325" y="1981200"/>
            <a:ext cx="3754438"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856163" y="1981200"/>
            <a:ext cx="3754437"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856163" y="4114800"/>
            <a:ext cx="3754437"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p:cNvSpPr>
            <a:spLocks noGrp="1" noChangeArrowheads="1"/>
          </p:cNvSpPr>
          <p:nvPr>
            <p:ph type="sldNum" sz="quarter" idx="10"/>
          </p:nvPr>
        </p:nvSpPr>
        <p:spPr>
          <a:ln/>
        </p:spPr>
        <p:txBody>
          <a:bodyPr/>
          <a:lstStyle>
            <a:lvl1pPr>
              <a:defRPr/>
            </a:lvl1pPr>
          </a:lstStyle>
          <a:p>
            <a:pPr>
              <a:defRPr/>
            </a:pPr>
            <a:fld id="{5612CD13-1D9D-4356-9677-47969A2512DC}" type="slidenum">
              <a:rPr lang="en-US" altLang="en-US"/>
              <a:pPr>
                <a:defRPr/>
              </a:pPr>
              <a:t>‹#›</a:t>
            </a:fld>
            <a:endParaRPr lang="en-US" altLang="en-US"/>
          </a:p>
        </p:txBody>
      </p:sp>
      <p:sp>
        <p:nvSpPr>
          <p:cNvPr id="7" name="TextBox 6"/>
          <p:cNvSpPr txBox="1"/>
          <p:nvPr userDrawn="1"/>
        </p:nvSpPr>
        <p:spPr>
          <a:xfrm>
            <a:off x="6249540" y="228596"/>
            <a:ext cx="2590800" cy="246221"/>
          </a:xfrm>
          <a:prstGeom prst="rect">
            <a:avLst/>
          </a:prstGeom>
          <a:noFill/>
        </p:spPr>
        <p:txBody>
          <a:bodyPr wrap="square" rtlCol="0">
            <a:spAutoFit/>
          </a:bodyPr>
          <a:lstStyle/>
          <a:p>
            <a:pPr algn="r"/>
            <a:fld id="{7DC50C70-4A01-41C6-8180-73D8B8A3792A}" type="slidenum">
              <a:rPr kumimoji="0" lang="en-US" altLang="en-US" sz="1000" b="0" i="0" u="none" strike="noStrike" kern="1200" cap="none" spc="0" normalizeH="0" baseline="0" noProof="0" smtClean="0">
                <a:ln>
                  <a:noFill/>
                </a:ln>
                <a:solidFill>
                  <a:srgbClr val="292929"/>
                </a:solidFill>
                <a:effectLst/>
                <a:uLnTx/>
                <a:uFillTx/>
                <a:latin typeface="Arial" panose="020B0604020202020204" pitchFamily="34" charset="0"/>
                <a:ea typeface="+mn-ea"/>
                <a:cs typeface="+mn-cs"/>
              </a:rPr>
              <a:pPr algn="r"/>
              <a:t>‹#›</a:t>
            </a:fld>
            <a:endParaRPr lang="en-US" dirty="0"/>
          </a:p>
        </p:txBody>
      </p:sp>
    </p:spTree>
    <p:extLst>
      <p:ext uri="{BB962C8B-B14F-4D97-AF65-F5344CB8AC3E}">
        <p14:creationId xmlns:p14="http://schemas.microsoft.com/office/powerpoint/2010/main" val="3286664442"/>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4" name="Group 1030"/>
          <p:cNvGrpSpPr>
            <a:grpSpLocks/>
          </p:cNvGrpSpPr>
          <p:nvPr/>
        </p:nvGrpSpPr>
        <p:grpSpPr bwMode="auto">
          <a:xfrm>
            <a:off x="0" y="914400"/>
            <a:ext cx="8686800" cy="2514600"/>
            <a:chOff x="0" y="576"/>
            <a:chExt cx="5472" cy="1584"/>
          </a:xfrm>
        </p:grpSpPr>
        <p:sp>
          <p:nvSpPr>
            <p:cNvPr id="5" name="Oval 1031"/>
            <p:cNvSpPr>
              <a:spLocks noChangeArrowheads="1"/>
            </p:cNvSpPr>
            <p:nvPr/>
          </p:nvSpPr>
          <p:spPr bwMode="auto">
            <a:xfrm>
              <a:off x="144" y="576"/>
              <a:ext cx="1584" cy="1584"/>
            </a:xfrm>
            <a:prstGeom prst="ellipse">
              <a:avLst/>
            </a:prstGeom>
            <a:noFill/>
            <a:ln w="1270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a:solidFill>
                    <a:schemeClr val="tx1"/>
                  </a:solidFill>
                  <a:latin typeface="Tahoma" panose="020B0604030504040204" pitchFamily="34" charset="0"/>
                </a:defRPr>
              </a:lvl1pPr>
              <a:lvl2pPr marL="742950" indent="-285750">
                <a:defRPr sz="2800">
                  <a:solidFill>
                    <a:schemeClr val="tx1"/>
                  </a:solidFill>
                  <a:latin typeface="Tahoma" panose="020B0604030504040204" pitchFamily="34" charset="0"/>
                </a:defRPr>
              </a:lvl2pPr>
              <a:lvl3pPr marL="1143000" indent="-228600">
                <a:defRPr sz="2800">
                  <a:solidFill>
                    <a:schemeClr val="tx1"/>
                  </a:solidFill>
                  <a:latin typeface="Tahoma" panose="020B0604030504040204" pitchFamily="34" charset="0"/>
                </a:defRPr>
              </a:lvl3pPr>
              <a:lvl4pPr marL="1600200" indent="-228600">
                <a:defRPr sz="2800">
                  <a:solidFill>
                    <a:schemeClr val="tx1"/>
                  </a:solidFill>
                  <a:latin typeface="Tahoma" panose="020B0604030504040204" pitchFamily="34" charset="0"/>
                </a:defRPr>
              </a:lvl4pPr>
              <a:lvl5pPr marL="2057400" indent="-228600">
                <a:defRPr sz="2800">
                  <a:solidFill>
                    <a:schemeClr val="tx1"/>
                  </a:solidFill>
                  <a:latin typeface="Tahoma" panose="020B0604030504040204" pitchFamily="34" charset="0"/>
                </a:defRPr>
              </a:lvl5pPr>
              <a:lvl6pPr marL="2514600" indent="-228600" eaLnBrk="0" fontAlgn="base" hangingPunct="0">
                <a:spcBef>
                  <a:spcPct val="0"/>
                </a:spcBef>
                <a:spcAft>
                  <a:spcPct val="0"/>
                </a:spcAft>
                <a:defRPr sz="2800">
                  <a:solidFill>
                    <a:schemeClr val="tx1"/>
                  </a:solidFill>
                  <a:latin typeface="Tahoma" panose="020B0604030504040204" pitchFamily="34" charset="0"/>
                </a:defRPr>
              </a:lvl6pPr>
              <a:lvl7pPr marL="2971800" indent="-228600" eaLnBrk="0" fontAlgn="base" hangingPunct="0">
                <a:spcBef>
                  <a:spcPct val="0"/>
                </a:spcBef>
                <a:spcAft>
                  <a:spcPct val="0"/>
                </a:spcAft>
                <a:defRPr sz="2800">
                  <a:solidFill>
                    <a:schemeClr val="tx1"/>
                  </a:solidFill>
                  <a:latin typeface="Tahoma" panose="020B0604030504040204" pitchFamily="34" charset="0"/>
                </a:defRPr>
              </a:lvl7pPr>
              <a:lvl8pPr marL="3429000" indent="-228600" eaLnBrk="0" fontAlgn="base" hangingPunct="0">
                <a:spcBef>
                  <a:spcPct val="0"/>
                </a:spcBef>
                <a:spcAft>
                  <a:spcPct val="0"/>
                </a:spcAft>
                <a:defRPr sz="2800">
                  <a:solidFill>
                    <a:schemeClr val="tx1"/>
                  </a:solidFill>
                  <a:latin typeface="Tahoma" panose="020B0604030504040204" pitchFamily="34" charset="0"/>
                </a:defRPr>
              </a:lvl8pPr>
              <a:lvl9pPr marL="3886200" indent="-228600" eaLnBrk="0" fontAlgn="base" hangingPunct="0">
                <a:spcBef>
                  <a:spcPct val="0"/>
                </a:spcBef>
                <a:spcAft>
                  <a:spcPct val="0"/>
                </a:spcAft>
                <a:defRPr sz="2800">
                  <a:solidFill>
                    <a:schemeClr val="tx1"/>
                  </a:solidFill>
                  <a:latin typeface="Tahoma" panose="020B0604030504040204" pitchFamily="34" charset="0"/>
                </a:defRPr>
              </a:lvl9pPr>
            </a:lstStyle>
            <a:p>
              <a:pPr algn="ctr" eaLnBrk="1" hangingPunct="1"/>
              <a:endParaRPr lang="en-US" altLang="en-US" sz="1800">
                <a:latin typeface="Arial" panose="020B0604020202020204" pitchFamily="34" charset="0"/>
              </a:endParaRPr>
            </a:p>
          </p:txBody>
        </p:sp>
        <p:sp>
          <p:nvSpPr>
            <p:cNvPr id="6" name="Rectangle 1032"/>
            <p:cNvSpPr>
              <a:spLocks noChangeArrowheads="1"/>
            </p:cNvSpPr>
            <p:nvPr/>
          </p:nvSpPr>
          <p:spPr bwMode="hidden">
            <a:xfrm>
              <a:off x="0" y="1056"/>
              <a:ext cx="2976" cy="7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a:solidFill>
                    <a:schemeClr val="tx1"/>
                  </a:solidFill>
                  <a:latin typeface="Tahoma" panose="020B0604030504040204" pitchFamily="34" charset="0"/>
                </a:defRPr>
              </a:lvl1pPr>
              <a:lvl2pPr marL="742950" indent="-285750">
                <a:defRPr sz="2800">
                  <a:solidFill>
                    <a:schemeClr val="tx1"/>
                  </a:solidFill>
                  <a:latin typeface="Tahoma" panose="020B0604030504040204" pitchFamily="34" charset="0"/>
                </a:defRPr>
              </a:lvl2pPr>
              <a:lvl3pPr marL="1143000" indent="-228600">
                <a:defRPr sz="2800">
                  <a:solidFill>
                    <a:schemeClr val="tx1"/>
                  </a:solidFill>
                  <a:latin typeface="Tahoma" panose="020B0604030504040204" pitchFamily="34" charset="0"/>
                </a:defRPr>
              </a:lvl3pPr>
              <a:lvl4pPr marL="1600200" indent="-228600">
                <a:defRPr sz="2800">
                  <a:solidFill>
                    <a:schemeClr val="tx1"/>
                  </a:solidFill>
                  <a:latin typeface="Tahoma" panose="020B0604030504040204" pitchFamily="34" charset="0"/>
                </a:defRPr>
              </a:lvl4pPr>
              <a:lvl5pPr marL="2057400" indent="-228600">
                <a:defRPr sz="2800">
                  <a:solidFill>
                    <a:schemeClr val="tx1"/>
                  </a:solidFill>
                  <a:latin typeface="Tahoma" panose="020B0604030504040204" pitchFamily="34" charset="0"/>
                </a:defRPr>
              </a:lvl5pPr>
              <a:lvl6pPr marL="2514600" indent="-228600" eaLnBrk="0" fontAlgn="base" hangingPunct="0">
                <a:spcBef>
                  <a:spcPct val="0"/>
                </a:spcBef>
                <a:spcAft>
                  <a:spcPct val="0"/>
                </a:spcAft>
                <a:defRPr sz="2800">
                  <a:solidFill>
                    <a:schemeClr val="tx1"/>
                  </a:solidFill>
                  <a:latin typeface="Tahoma" panose="020B0604030504040204" pitchFamily="34" charset="0"/>
                </a:defRPr>
              </a:lvl6pPr>
              <a:lvl7pPr marL="2971800" indent="-228600" eaLnBrk="0" fontAlgn="base" hangingPunct="0">
                <a:spcBef>
                  <a:spcPct val="0"/>
                </a:spcBef>
                <a:spcAft>
                  <a:spcPct val="0"/>
                </a:spcAft>
                <a:defRPr sz="2800">
                  <a:solidFill>
                    <a:schemeClr val="tx1"/>
                  </a:solidFill>
                  <a:latin typeface="Tahoma" panose="020B0604030504040204" pitchFamily="34" charset="0"/>
                </a:defRPr>
              </a:lvl7pPr>
              <a:lvl8pPr marL="3429000" indent="-228600" eaLnBrk="0" fontAlgn="base" hangingPunct="0">
                <a:spcBef>
                  <a:spcPct val="0"/>
                </a:spcBef>
                <a:spcAft>
                  <a:spcPct val="0"/>
                </a:spcAft>
                <a:defRPr sz="2800">
                  <a:solidFill>
                    <a:schemeClr val="tx1"/>
                  </a:solidFill>
                  <a:latin typeface="Tahoma" panose="020B0604030504040204" pitchFamily="34" charset="0"/>
                </a:defRPr>
              </a:lvl8pPr>
              <a:lvl9pPr marL="3886200" indent="-228600" eaLnBrk="0" fontAlgn="base" hangingPunct="0">
                <a:spcBef>
                  <a:spcPct val="0"/>
                </a:spcBef>
                <a:spcAft>
                  <a:spcPct val="0"/>
                </a:spcAft>
                <a:defRPr sz="2800">
                  <a:solidFill>
                    <a:schemeClr val="tx1"/>
                  </a:solidFill>
                  <a:latin typeface="Tahoma" panose="020B0604030504040204" pitchFamily="34" charset="0"/>
                </a:defRPr>
              </a:lvl9pPr>
            </a:lstStyle>
            <a:p>
              <a:pPr algn="ctr" eaLnBrk="1" hangingPunct="1"/>
              <a:endParaRPr lang="en-US" altLang="en-US" sz="2400">
                <a:latin typeface="Times New Roman" panose="02020603050405020304" pitchFamily="18" charset="0"/>
              </a:endParaRPr>
            </a:p>
          </p:txBody>
        </p:sp>
        <p:sp>
          <p:nvSpPr>
            <p:cNvPr id="7" name="Rectangle 1033"/>
            <p:cNvSpPr>
              <a:spLocks noChangeArrowheads="1"/>
            </p:cNvSpPr>
            <p:nvPr/>
          </p:nvSpPr>
          <p:spPr bwMode="hidden">
            <a:xfrm>
              <a:off x="2496" y="1056"/>
              <a:ext cx="2976" cy="720"/>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a:solidFill>
                    <a:schemeClr val="tx1"/>
                  </a:solidFill>
                  <a:latin typeface="Tahoma" panose="020B0604030504040204" pitchFamily="34" charset="0"/>
                </a:defRPr>
              </a:lvl1pPr>
              <a:lvl2pPr marL="742950" indent="-285750">
                <a:defRPr sz="2800">
                  <a:solidFill>
                    <a:schemeClr val="tx1"/>
                  </a:solidFill>
                  <a:latin typeface="Tahoma" panose="020B0604030504040204" pitchFamily="34" charset="0"/>
                </a:defRPr>
              </a:lvl2pPr>
              <a:lvl3pPr marL="1143000" indent="-228600">
                <a:defRPr sz="2800">
                  <a:solidFill>
                    <a:schemeClr val="tx1"/>
                  </a:solidFill>
                  <a:latin typeface="Tahoma" panose="020B0604030504040204" pitchFamily="34" charset="0"/>
                </a:defRPr>
              </a:lvl3pPr>
              <a:lvl4pPr marL="1600200" indent="-228600">
                <a:defRPr sz="2800">
                  <a:solidFill>
                    <a:schemeClr val="tx1"/>
                  </a:solidFill>
                  <a:latin typeface="Tahoma" panose="020B0604030504040204" pitchFamily="34" charset="0"/>
                </a:defRPr>
              </a:lvl4pPr>
              <a:lvl5pPr marL="2057400" indent="-228600">
                <a:defRPr sz="2800">
                  <a:solidFill>
                    <a:schemeClr val="tx1"/>
                  </a:solidFill>
                  <a:latin typeface="Tahoma" panose="020B0604030504040204" pitchFamily="34" charset="0"/>
                </a:defRPr>
              </a:lvl5pPr>
              <a:lvl6pPr marL="2514600" indent="-228600" eaLnBrk="0" fontAlgn="base" hangingPunct="0">
                <a:spcBef>
                  <a:spcPct val="0"/>
                </a:spcBef>
                <a:spcAft>
                  <a:spcPct val="0"/>
                </a:spcAft>
                <a:defRPr sz="2800">
                  <a:solidFill>
                    <a:schemeClr val="tx1"/>
                  </a:solidFill>
                  <a:latin typeface="Tahoma" panose="020B0604030504040204" pitchFamily="34" charset="0"/>
                </a:defRPr>
              </a:lvl6pPr>
              <a:lvl7pPr marL="2971800" indent="-228600" eaLnBrk="0" fontAlgn="base" hangingPunct="0">
                <a:spcBef>
                  <a:spcPct val="0"/>
                </a:spcBef>
                <a:spcAft>
                  <a:spcPct val="0"/>
                </a:spcAft>
                <a:defRPr sz="2800">
                  <a:solidFill>
                    <a:schemeClr val="tx1"/>
                  </a:solidFill>
                  <a:latin typeface="Tahoma" panose="020B0604030504040204" pitchFamily="34" charset="0"/>
                </a:defRPr>
              </a:lvl7pPr>
              <a:lvl8pPr marL="3429000" indent="-228600" eaLnBrk="0" fontAlgn="base" hangingPunct="0">
                <a:spcBef>
                  <a:spcPct val="0"/>
                </a:spcBef>
                <a:spcAft>
                  <a:spcPct val="0"/>
                </a:spcAft>
                <a:defRPr sz="2800">
                  <a:solidFill>
                    <a:schemeClr val="tx1"/>
                  </a:solidFill>
                  <a:latin typeface="Tahoma" panose="020B0604030504040204" pitchFamily="34" charset="0"/>
                </a:defRPr>
              </a:lvl8pPr>
              <a:lvl9pPr marL="3886200" indent="-228600" eaLnBrk="0" fontAlgn="base" hangingPunct="0">
                <a:spcBef>
                  <a:spcPct val="0"/>
                </a:spcBef>
                <a:spcAft>
                  <a:spcPct val="0"/>
                </a:spcAft>
                <a:defRPr sz="2800">
                  <a:solidFill>
                    <a:schemeClr val="tx1"/>
                  </a:solidFill>
                  <a:latin typeface="Tahoma" panose="020B0604030504040204" pitchFamily="34" charset="0"/>
                </a:defRPr>
              </a:lvl9pPr>
            </a:lstStyle>
            <a:p>
              <a:pPr algn="ctr" eaLnBrk="1" hangingPunct="1"/>
              <a:endParaRPr lang="en-US" altLang="en-US" sz="2400">
                <a:latin typeface="Times New Roman" panose="02020603050405020304" pitchFamily="18" charset="0"/>
              </a:endParaRPr>
            </a:p>
          </p:txBody>
        </p:sp>
        <p:sp>
          <p:nvSpPr>
            <p:cNvPr id="8" name="Freeform 1034"/>
            <p:cNvSpPr>
              <a:spLocks noChangeArrowheads="1"/>
            </p:cNvSpPr>
            <p:nvPr/>
          </p:nvSpPr>
          <p:spPr bwMode="auto">
            <a:xfrm>
              <a:off x="384" y="960"/>
              <a:ext cx="144" cy="913"/>
            </a:xfrm>
            <a:custGeom>
              <a:avLst/>
              <a:gdLst>
                <a:gd name="T0" fmla="*/ 1000 w 1000"/>
                <a:gd name="T1" fmla="*/ 1000 h 1000"/>
                <a:gd name="T2" fmla="*/ 0 w 1000"/>
                <a:gd name="T3" fmla="*/ 1000 h 1000"/>
                <a:gd name="T4" fmla="*/ 0 w 1000"/>
                <a:gd name="T5" fmla="*/ 0 h 1000"/>
                <a:gd name="T6" fmla="*/ 1000 w 1000"/>
                <a:gd name="T7" fmla="*/ 0 h 10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0" h="1000">
                  <a:moveTo>
                    <a:pt x="1000" y="1000"/>
                  </a:moveTo>
                  <a:lnTo>
                    <a:pt x="0" y="1000"/>
                  </a:lnTo>
                  <a:lnTo>
                    <a:pt x="0" y="0"/>
                  </a:lnTo>
                  <a:lnTo>
                    <a:pt x="1000" y="0"/>
                  </a:lnTo>
                </a:path>
              </a:pathLst>
            </a:custGeom>
            <a:noFill/>
            <a:ln w="76200" cmpd="sng">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 name="Freeform 1035"/>
            <p:cNvSpPr>
              <a:spLocks noChangeArrowheads="1"/>
            </p:cNvSpPr>
            <p:nvPr/>
          </p:nvSpPr>
          <p:spPr bwMode="auto">
            <a:xfrm>
              <a:off x="4944" y="762"/>
              <a:ext cx="165" cy="864"/>
            </a:xfrm>
            <a:custGeom>
              <a:avLst/>
              <a:gdLst>
                <a:gd name="T0" fmla="*/ 0 w 1000"/>
                <a:gd name="T1" fmla="*/ 0 h 1000"/>
                <a:gd name="T2" fmla="*/ 1000 w 1000"/>
                <a:gd name="T3" fmla="*/ 0 h 1000"/>
                <a:gd name="T4" fmla="*/ 1000 w 1000"/>
                <a:gd name="T5" fmla="*/ 1000 h 1000"/>
                <a:gd name="T6" fmla="*/ 0 w 1000"/>
                <a:gd name="T7" fmla="*/ 1000 h 10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0" h="1000">
                  <a:moveTo>
                    <a:pt x="0" y="0"/>
                  </a:moveTo>
                  <a:lnTo>
                    <a:pt x="1000" y="0"/>
                  </a:lnTo>
                  <a:lnTo>
                    <a:pt x="1000" y="1000"/>
                  </a:lnTo>
                  <a:lnTo>
                    <a:pt x="0" y="1000"/>
                  </a:lnTo>
                </a:path>
              </a:pathLst>
            </a:custGeom>
            <a:noFill/>
            <a:ln w="762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1" name="Rectangle 5"/>
          <p:cNvSpPr>
            <a:spLocks noChangeArrowheads="1"/>
          </p:cNvSpPr>
          <p:nvPr/>
        </p:nvSpPr>
        <p:spPr bwMode="auto">
          <a:xfrm>
            <a:off x="6934200" y="2286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ahoma" panose="020B0604030504040204" pitchFamily="34" charset="0"/>
              </a:defRPr>
            </a:lvl1pPr>
            <a:lvl2pPr marL="742950" indent="-285750">
              <a:defRPr sz="2800">
                <a:solidFill>
                  <a:schemeClr val="tx1"/>
                </a:solidFill>
                <a:latin typeface="Tahoma" panose="020B0604030504040204" pitchFamily="34" charset="0"/>
              </a:defRPr>
            </a:lvl2pPr>
            <a:lvl3pPr marL="1143000" indent="-228600">
              <a:defRPr sz="2800">
                <a:solidFill>
                  <a:schemeClr val="tx1"/>
                </a:solidFill>
                <a:latin typeface="Tahoma" panose="020B0604030504040204" pitchFamily="34" charset="0"/>
              </a:defRPr>
            </a:lvl3pPr>
            <a:lvl4pPr marL="1600200" indent="-228600">
              <a:defRPr sz="2800">
                <a:solidFill>
                  <a:schemeClr val="tx1"/>
                </a:solidFill>
                <a:latin typeface="Tahoma" panose="020B0604030504040204" pitchFamily="34" charset="0"/>
              </a:defRPr>
            </a:lvl4pPr>
            <a:lvl5pPr marL="2057400" indent="-228600">
              <a:defRPr sz="2800">
                <a:solidFill>
                  <a:schemeClr val="tx1"/>
                </a:solidFill>
                <a:latin typeface="Tahoma" panose="020B0604030504040204" pitchFamily="34" charset="0"/>
              </a:defRPr>
            </a:lvl5pPr>
            <a:lvl6pPr marL="2514600" indent="-228600" eaLnBrk="0" fontAlgn="base" hangingPunct="0">
              <a:spcBef>
                <a:spcPct val="0"/>
              </a:spcBef>
              <a:spcAft>
                <a:spcPct val="0"/>
              </a:spcAft>
              <a:defRPr sz="2800">
                <a:solidFill>
                  <a:schemeClr val="tx1"/>
                </a:solidFill>
                <a:latin typeface="Tahoma" panose="020B0604030504040204" pitchFamily="34" charset="0"/>
              </a:defRPr>
            </a:lvl6pPr>
            <a:lvl7pPr marL="2971800" indent="-228600" eaLnBrk="0" fontAlgn="base" hangingPunct="0">
              <a:spcBef>
                <a:spcPct val="0"/>
              </a:spcBef>
              <a:spcAft>
                <a:spcPct val="0"/>
              </a:spcAft>
              <a:defRPr sz="2800">
                <a:solidFill>
                  <a:schemeClr val="tx1"/>
                </a:solidFill>
                <a:latin typeface="Tahoma" panose="020B0604030504040204" pitchFamily="34" charset="0"/>
              </a:defRPr>
            </a:lvl7pPr>
            <a:lvl8pPr marL="3429000" indent="-228600" eaLnBrk="0" fontAlgn="base" hangingPunct="0">
              <a:spcBef>
                <a:spcPct val="0"/>
              </a:spcBef>
              <a:spcAft>
                <a:spcPct val="0"/>
              </a:spcAft>
              <a:defRPr sz="2800">
                <a:solidFill>
                  <a:schemeClr val="tx1"/>
                </a:solidFill>
                <a:latin typeface="Tahoma" panose="020B0604030504040204" pitchFamily="34" charset="0"/>
              </a:defRPr>
            </a:lvl8pPr>
            <a:lvl9pPr marL="3886200" indent="-228600" eaLnBrk="0" fontAlgn="base" hangingPunct="0">
              <a:spcBef>
                <a:spcPct val="0"/>
              </a:spcBef>
              <a:spcAft>
                <a:spcPct val="0"/>
              </a:spcAft>
              <a:defRPr sz="2800">
                <a:solidFill>
                  <a:schemeClr val="tx1"/>
                </a:solidFill>
                <a:latin typeface="Tahoma" panose="020B0604030504040204" pitchFamily="34" charset="0"/>
              </a:defRPr>
            </a:lvl9pPr>
          </a:lstStyle>
          <a:p>
            <a:pPr algn="r" eaLnBrk="1" hangingPunct="1"/>
            <a:fld id="{021FF2F2-DC8E-4218-854D-93148530AB40}" type="slidenum">
              <a:rPr lang="en-US" altLang="en-US" sz="1000">
                <a:latin typeface="Arial" panose="020B0604020202020204" pitchFamily="34" charset="0"/>
              </a:rPr>
              <a:pPr algn="r" eaLnBrk="1" hangingPunct="1"/>
              <a:t>‹#›</a:t>
            </a:fld>
            <a:endParaRPr lang="en-US" altLang="en-US" sz="1000">
              <a:latin typeface="Arial" panose="020B0604020202020204" pitchFamily="34" charset="0"/>
            </a:endParaRPr>
          </a:p>
        </p:txBody>
      </p:sp>
      <p:sp>
        <p:nvSpPr>
          <p:cNvPr id="207874" name="Content Placeholder 1"/>
          <p:cNvSpPr>
            <a:spLocks noGrp="1" noChangeArrowheads="1"/>
          </p:cNvSpPr>
          <p:nvPr>
            <p:ph type="subTitle" idx="1"/>
          </p:nvPr>
        </p:nvSpPr>
        <p:spPr>
          <a:xfrm>
            <a:off x="2286000" y="3581400"/>
            <a:ext cx="5638800" cy="1905000"/>
          </a:xfrm>
        </p:spPr>
        <p:txBody>
          <a:bodyPr/>
          <a:lstStyle>
            <a:lvl1pPr marL="0" indent="0">
              <a:buFont typeface="Wingdings" pitchFamily="2" charset="2"/>
              <a:buNone/>
              <a:defRPr b="1"/>
            </a:lvl1pPr>
          </a:lstStyle>
          <a:p>
            <a:r>
              <a:rPr lang="en-US" dirty="0"/>
              <a:t>Click to edit Master subtitle style</a:t>
            </a:r>
          </a:p>
        </p:txBody>
      </p:sp>
      <p:sp>
        <p:nvSpPr>
          <p:cNvPr id="207884" name="Title"/>
          <p:cNvSpPr>
            <a:spLocks noGrp="1" noChangeArrowheads="1"/>
          </p:cNvSpPr>
          <p:nvPr>
            <p:ph type="ctrTitle"/>
          </p:nvPr>
        </p:nvSpPr>
        <p:spPr>
          <a:xfrm>
            <a:off x="838200" y="1443038"/>
            <a:ext cx="7086600" cy="1600200"/>
          </a:xfrm>
        </p:spPr>
        <p:txBody>
          <a:bodyPr anchor="ctr"/>
          <a:lstStyle>
            <a:lvl1pPr>
              <a:defRPr/>
            </a:lvl1pPr>
          </a:lstStyle>
          <a:p>
            <a:r>
              <a:rPr lang="en-US" dirty="0"/>
              <a:t>Click to edit Master title style</a:t>
            </a:r>
          </a:p>
        </p:txBody>
      </p:sp>
      <p:sp>
        <p:nvSpPr>
          <p:cNvPr id="12" name="Rectangle 1027"/>
          <p:cNvSpPr>
            <a:spLocks noGrp="1" noChangeArrowheads="1"/>
          </p:cNvSpPr>
          <p:nvPr>
            <p:ph type="dt" sz="half" idx="10"/>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1" hangingPunct="1">
              <a:defRPr sz="1000" smtClean="0">
                <a:latin typeface="Arial" panose="020B0604020202020204" pitchFamily="34" charset="0"/>
              </a:defRPr>
            </a:lvl1pPr>
          </a:lstStyle>
          <a:p>
            <a:pPr>
              <a:defRPr/>
            </a:pPr>
            <a:fld id="{1B5AB57C-67E3-459D-AA2E-299ED4B8A471}" type="datetime1">
              <a:rPr lang="en-US" altLang="en-US"/>
              <a:pPr>
                <a:defRPr/>
              </a:pPr>
              <a:t>8/24/2017</a:t>
            </a:fld>
            <a:endParaRPr lang="en-US" altLang="en-US"/>
          </a:p>
        </p:txBody>
      </p:sp>
      <p:sp>
        <p:nvSpPr>
          <p:cNvPr id="13" name="Rectangle 1028"/>
          <p:cNvSpPr>
            <a:spLocks noGrp="1" noChangeArrowheads="1"/>
          </p:cNvSpPr>
          <p:nvPr>
            <p:ph type="ftr" sz="quarter" idx="11"/>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eaLnBrk="1" hangingPunct="1">
              <a:defRPr sz="1000" smtClean="0">
                <a:latin typeface="Arial" panose="020B0604020202020204" pitchFamily="34" charset="0"/>
              </a:defRPr>
            </a:lvl1pPr>
          </a:lstStyle>
          <a:p>
            <a:pPr>
              <a:defRPr/>
            </a:pPr>
            <a:endParaRPr lang="en-US" altLang="en-US"/>
          </a:p>
        </p:txBody>
      </p:sp>
      <p:sp>
        <p:nvSpPr>
          <p:cNvPr id="3" name="Content Placeholder 2"/>
          <p:cNvSpPr>
            <a:spLocks noGrp="1"/>
          </p:cNvSpPr>
          <p:nvPr>
            <p:ph sz="quarter" idx="12"/>
          </p:nvPr>
        </p:nvSpPr>
        <p:spPr>
          <a:xfrm>
            <a:off x="5791200" y="5715000"/>
            <a:ext cx="2743200" cy="304800"/>
          </a:xfrm>
        </p:spPr>
        <p:txBody>
          <a:bodyPr/>
          <a:lstStyle>
            <a:lvl1pPr marL="0" indent="0">
              <a:buNone/>
              <a:defRPr/>
            </a:lvl1pPr>
          </a:lstStyle>
          <a:p>
            <a:pPr lvl="0"/>
            <a:endParaRPr lang="en-US" dirty="0"/>
          </a:p>
        </p:txBody>
      </p:sp>
    </p:spTree>
    <p:extLst>
      <p:ext uri="{BB962C8B-B14F-4D97-AF65-F5344CB8AC3E}">
        <p14:creationId xmlns:p14="http://schemas.microsoft.com/office/powerpoint/2010/main" val="2377473008"/>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p:cNvSpPr>
            <a:spLocks noGrp="1"/>
          </p:cNvSpPr>
          <p:nvPr>
            <p:ph sz="quarter" idx="11" hasCustomPrompt="1"/>
          </p:nvPr>
        </p:nvSpPr>
        <p:spPr>
          <a:xfrm>
            <a:off x="6248400" y="3733800"/>
            <a:ext cx="2057400" cy="1447800"/>
          </a:xfrm>
        </p:spPr>
        <p:txBody>
          <a:bodyPr/>
          <a:lstStyle/>
          <a:p>
            <a:pPr lvl="2"/>
            <a:r>
              <a:rPr lang="en-US" dirty="0"/>
              <a:t>Third </a:t>
            </a:r>
            <a:r>
              <a:rPr lang="en-US" dirty="0" err="1"/>
              <a:t>leve</a:t>
            </a:r>
            <a:endParaRPr lang="en-US" dirty="0"/>
          </a:p>
        </p:txBody>
      </p:sp>
      <p:sp>
        <p:nvSpPr>
          <p:cNvPr id="9" name="Content Placeholder 8"/>
          <p:cNvSpPr>
            <a:spLocks noGrp="1"/>
          </p:cNvSpPr>
          <p:nvPr>
            <p:ph sz="quarter" idx="12"/>
          </p:nvPr>
        </p:nvSpPr>
        <p:spPr>
          <a:xfrm>
            <a:off x="228600" y="1676400"/>
            <a:ext cx="1828800" cy="838200"/>
          </a:xfrm>
        </p:spPr>
        <p:txBody>
          <a:bodyPr/>
          <a:lstStyle>
            <a:lvl1pPr marL="0" indent="0">
              <a:buNone/>
              <a:defRPr/>
            </a:lvl1pPr>
          </a:lstStyle>
          <a:p>
            <a:pPr lvl="0"/>
            <a:endParaRPr lang="en-US" dirty="0"/>
          </a:p>
        </p:txBody>
      </p:sp>
    </p:spTree>
    <p:extLst>
      <p:ext uri="{BB962C8B-B14F-4D97-AF65-F5344CB8AC3E}">
        <p14:creationId xmlns:p14="http://schemas.microsoft.com/office/powerpoint/2010/main" val="1746014932"/>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pPr>
              <a:defRPr/>
            </a:pPr>
            <a:fld id="{DD75EA7B-2E1D-4494-9DEB-850F77207260}" type="slidenum">
              <a:rPr lang="en-US" altLang="en-US"/>
              <a:pPr>
                <a:defRPr/>
              </a:pPr>
              <a:t>‹#›</a:t>
            </a:fld>
            <a:endParaRPr lang="en-US" altLang="en-US"/>
          </a:p>
        </p:txBody>
      </p:sp>
    </p:spTree>
    <p:extLst>
      <p:ext uri="{BB962C8B-B14F-4D97-AF65-F5344CB8AC3E}">
        <p14:creationId xmlns:p14="http://schemas.microsoft.com/office/powerpoint/2010/main" val="1616528475"/>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49325" y="1981200"/>
            <a:ext cx="3754438"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56163" y="1981200"/>
            <a:ext cx="375443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pPr>
              <a:defRPr/>
            </a:pPr>
            <a:fld id="{D1511C5B-45FB-4ABA-A22B-4781B4382B82}" type="slidenum">
              <a:rPr lang="en-US" altLang="en-US"/>
              <a:pPr>
                <a:defRPr/>
              </a:pPr>
              <a:t>‹#›</a:t>
            </a:fld>
            <a:endParaRPr lang="en-US" altLang="en-US"/>
          </a:p>
        </p:txBody>
      </p:sp>
      <p:sp>
        <p:nvSpPr>
          <p:cNvPr id="6" name="TextBox 5"/>
          <p:cNvSpPr txBox="1"/>
          <p:nvPr userDrawn="1"/>
        </p:nvSpPr>
        <p:spPr>
          <a:xfrm>
            <a:off x="7703027" y="220640"/>
            <a:ext cx="1143000" cy="246221"/>
          </a:xfrm>
          <a:prstGeom prst="rect">
            <a:avLst/>
          </a:prstGeom>
          <a:noFill/>
        </p:spPr>
        <p:txBody>
          <a:bodyPr wrap="square" rtlCol="0">
            <a:spAutoFit/>
          </a:bodyPr>
          <a:lstStyle/>
          <a:p>
            <a:pPr algn="r"/>
            <a:fld id="{6A5F58B8-11F9-4995-AF02-A821627D02EF}" type="slidenum">
              <a:rPr kumimoji="0" lang="en-US" altLang="en-US" sz="1000" b="0" i="0" u="none" strike="noStrike" kern="1200" cap="none" spc="0" normalizeH="0" baseline="0" noProof="0" smtClean="0">
                <a:ln>
                  <a:noFill/>
                </a:ln>
                <a:solidFill>
                  <a:srgbClr val="292929"/>
                </a:solidFill>
                <a:effectLst/>
                <a:uLnTx/>
                <a:uFillTx/>
                <a:latin typeface="Arial" panose="020B0604020202020204" pitchFamily="34" charset="0"/>
                <a:ea typeface="+mn-ea"/>
                <a:cs typeface="+mn-cs"/>
              </a:rPr>
              <a:pPr algn="r"/>
              <a:t>‹#›</a:t>
            </a:fld>
            <a:endParaRPr lang="en-US" dirty="0"/>
          </a:p>
        </p:txBody>
      </p:sp>
      <p:sp>
        <p:nvSpPr>
          <p:cNvPr id="7" name="AutoShape 6"/>
          <p:cNvSpPr>
            <a:spLocks noChangeArrowheads="1"/>
          </p:cNvSpPr>
          <p:nvPr userDrawn="1"/>
        </p:nvSpPr>
        <p:spPr bwMode="auto">
          <a:xfrm>
            <a:off x="1600200" y="1905000"/>
            <a:ext cx="2971800" cy="2895600"/>
          </a:xfrm>
          <a:prstGeom prst="hexagon">
            <a:avLst>
              <a:gd name="adj" fmla="val 24855"/>
              <a:gd name="vf" fmla="val 115470"/>
            </a:avLst>
          </a:prstGeom>
          <a:solidFill>
            <a:srgbClr val="9ED6C5"/>
          </a:solidFill>
          <a:ln w="9525">
            <a:solidFill>
              <a:schemeClr val="tx1"/>
            </a:solidFill>
            <a:miter lim="800000"/>
            <a:headEnd/>
            <a:tailEnd/>
          </a:ln>
        </p:spPr>
        <p:txBody>
          <a:bodyPr anchor="ct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2200" dirty="0"/>
          </a:p>
        </p:txBody>
      </p:sp>
      <p:sp>
        <p:nvSpPr>
          <p:cNvPr id="8" name="AutoShape 5"/>
          <p:cNvSpPr>
            <a:spLocks noChangeArrowheads="1"/>
          </p:cNvSpPr>
          <p:nvPr userDrawn="1"/>
        </p:nvSpPr>
        <p:spPr bwMode="auto">
          <a:xfrm>
            <a:off x="4724400" y="1905000"/>
            <a:ext cx="2743200" cy="2895600"/>
          </a:xfrm>
          <a:prstGeom prst="hexagon">
            <a:avLst>
              <a:gd name="adj" fmla="val 25000"/>
              <a:gd name="vf" fmla="val 115470"/>
            </a:avLst>
          </a:prstGeom>
          <a:solidFill>
            <a:srgbClr val="FFAFAF"/>
          </a:solidFill>
          <a:ln w="9525">
            <a:solidFill>
              <a:schemeClr val="tx1"/>
            </a:solidFill>
            <a:miter lim="800000"/>
            <a:headEnd/>
            <a:tailEnd/>
          </a:ln>
        </p:spPr>
        <p:txBody>
          <a:bodyPr wrap="none" anchor="ct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2200" dirty="0"/>
          </a:p>
        </p:txBody>
      </p:sp>
    </p:spTree>
    <p:extLst>
      <p:ext uri="{BB962C8B-B14F-4D97-AF65-F5344CB8AC3E}">
        <p14:creationId xmlns:p14="http://schemas.microsoft.com/office/powerpoint/2010/main" val="1627145491"/>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hasCustomPrompt="1"/>
          </p:nvPr>
        </p:nvSpPr>
        <p:spPr>
          <a:xfrm>
            <a:off x="949325" y="1981200"/>
            <a:ext cx="3754438"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856163" y="1981200"/>
            <a:ext cx="375443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pPr>
              <a:defRPr/>
            </a:pPr>
            <a:fld id="{D1511C5B-45FB-4ABA-A22B-4781B4382B82}" type="slidenum">
              <a:rPr lang="en-US" altLang="en-US"/>
              <a:pPr>
                <a:defRPr/>
              </a:pPr>
              <a:t>‹#›</a:t>
            </a:fld>
            <a:endParaRPr lang="en-US" altLang="en-US"/>
          </a:p>
        </p:txBody>
      </p:sp>
      <p:sp>
        <p:nvSpPr>
          <p:cNvPr id="6" name="TextBox 5"/>
          <p:cNvSpPr txBox="1"/>
          <p:nvPr userDrawn="1"/>
        </p:nvSpPr>
        <p:spPr>
          <a:xfrm>
            <a:off x="7703027" y="220640"/>
            <a:ext cx="1143000" cy="246221"/>
          </a:xfrm>
          <a:prstGeom prst="rect">
            <a:avLst/>
          </a:prstGeom>
          <a:noFill/>
        </p:spPr>
        <p:txBody>
          <a:bodyPr wrap="square" rtlCol="0">
            <a:spAutoFit/>
          </a:bodyPr>
          <a:lstStyle/>
          <a:p>
            <a:pPr algn="r"/>
            <a:fld id="{6A5F58B8-11F9-4995-AF02-A821627D02EF}" type="slidenum">
              <a:rPr kumimoji="0" lang="en-US" altLang="en-US" sz="1000" b="0" i="0" u="none" strike="noStrike" kern="1200" cap="none" spc="0" normalizeH="0" baseline="0" noProof="0" smtClean="0">
                <a:ln>
                  <a:noFill/>
                </a:ln>
                <a:solidFill>
                  <a:srgbClr val="292929"/>
                </a:solidFill>
                <a:effectLst/>
                <a:uLnTx/>
                <a:uFillTx/>
                <a:latin typeface="Arial" panose="020B0604020202020204" pitchFamily="34" charset="0"/>
                <a:ea typeface="+mn-ea"/>
                <a:cs typeface="+mn-cs"/>
              </a:rPr>
              <a:pPr algn="r"/>
              <a:t>‹#›</a:t>
            </a:fld>
            <a:endParaRPr lang="en-US" dirty="0"/>
          </a:p>
        </p:txBody>
      </p:sp>
      <p:sp>
        <p:nvSpPr>
          <p:cNvPr id="7" name="AutoShape 5"/>
          <p:cNvSpPr>
            <a:spLocks noChangeArrowheads="1"/>
          </p:cNvSpPr>
          <p:nvPr userDrawn="1"/>
        </p:nvSpPr>
        <p:spPr bwMode="auto">
          <a:xfrm>
            <a:off x="3429000" y="3200400"/>
            <a:ext cx="2895600" cy="3124200"/>
          </a:xfrm>
          <a:prstGeom prst="hexagon">
            <a:avLst>
              <a:gd name="adj" fmla="val 25000"/>
              <a:gd name="vf" fmla="val 115470"/>
            </a:avLst>
          </a:prstGeom>
          <a:solidFill>
            <a:srgbClr val="9E95E3">
              <a:alpha val="63921"/>
            </a:srgbClr>
          </a:solidFill>
          <a:ln w="9525">
            <a:solidFill>
              <a:schemeClr val="tx1"/>
            </a:solidFill>
            <a:miter lim="800000"/>
            <a:headEnd/>
            <a:tailEnd/>
          </a:ln>
        </p:spPr>
        <p:txBody>
          <a:bodyPr anchor="ct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2200" dirty="0"/>
          </a:p>
        </p:txBody>
      </p:sp>
      <p:sp>
        <p:nvSpPr>
          <p:cNvPr id="8" name="AutoShape 6"/>
          <p:cNvSpPr>
            <a:spLocks noChangeArrowheads="1"/>
          </p:cNvSpPr>
          <p:nvPr userDrawn="1"/>
        </p:nvSpPr>
        <p:spPr bwMode="auto">
          <a:xfrm>
            <a:off x="5715000" y="1676400"/>
            <a:ext cx="2895600" cy="3048000"/>
          </a:xfrm>
          <a:prstGeom prst="hexagon">
            <a:avLst>
              <a:gd name="adj" fmla="val 25000"/>
              <a:gd name="vf" fmla="val 115470"/>
            </a:avLst>
          </a:prstGeom>
          <a:solidFill>
            <a:srgbClr val="FFC979"/>
          </a:solidFill>
          <a:ln w="9525">
            <a:solidFill>
              <a:schemeClr val="tx1"/>
            </a:solidFill>
            <a:miter lim="800000"/>
            <a:headEnd/>
            <a:tailEnd/>
          </a:ln>
        </p:spPr>
        <p:txBody>
          <a:bodyPr anchor="ct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2200" dirty="0"/>
          </a:p>
        </p:txBody>
      </p:sp>
      <p:sp>
        <p:nvSpPr>
          <p:cNvPr id="9" name="AutoShape 8"/>
          <p:cNvSpPr>
            <a:spLocks noChangeArrowheads="1"/>
          </p:cNvSpPr>
          <p:nvPr userDrawn="1"/>
        </p:nvSpPr>
        <p:spPr bwMode="auto">
          <a:xfrm>
            <a:off x="990600" y="1676400"/>
            <a:ext cx="3048000" cy="3048000"/>
          </a:xfrm>
          <a:prstGeom prst="hexagon">
            <a:avLst>
              <a:gd name="adj" fmla="val 24218"/>
              <a:gd name="vf" fmla="val 115470"/>
            </a:avLst>
          </a:prstGeom>
          <a:solidFill>
            <a:srgbClr val="9ED6C5"/>
          </a:solidFill>
          <a:ln w="9525">
            <a:solidFill>
              <a:schemeClr val="tx1"/>
            </a:solidFill>
            <a:miter lim="800000"/>
            <a:headEnd/>
            <a:tailEnd/>
          </a:ln>
        </p:spPr>
        <p:txBody>
          <a:bodyPr anchor="ct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2200" dirty="0"/>
          </a:p>
        </p:txBody>
      </p:sp>
      <p:sp>
        <p:nvSpPr>
          <p:cNvPr id="11" name="Content Placeholder 10"/>
          <p:cNvSpPr>
            <a:spLocks noGrp="1"/>
          </p:cNvSpPr>
          <p:nvPr>
            <p:ph sz="quarter" idx="11"/>
          </p:nvPr>
        </p:nvSpPr>
        <p:spPr>
          <a:xfrm>
            <a:off x="2362200" y="2438400"/>
            <a:ext cx="2743200" cy="990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79412814"/>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pPr>
              <a:defRPr/>
            </a:pPr>
            <a:fld id="{A8D213E2-7231-42AB-8E5E-5365E7F454D9}" type="slidenum">
              <a:rPr lang="en-US" altLang="en-US"/>
              <a:pPr>
                <a:defRPr/>
              </a:pPr>
              <a:t>‹#›</a:t>
            </a:fld>
            <a:endParaRPr lang="en-US" altLang="en-US"/>
          </a:p>
        </p:txBody>
      </p:sp>
    </p:spTree>
    <p:extLst>
      <p:ext uri="{BB962C8B-B14F-4D97-AF65-F5344CB8AC3E}">
        <p14:creationId xmlns:p14="http://schemas.microsoft.com/office/powerpoint/2010/main" val="2581326314"/>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pPr>
              <a:defRPr/>
            </a:pPr>
            <a:fld id="{7DC50C70-4A01-41C6-8180-73D8B8A3792A}" type="slidenum">
              <a:rPr lang="en-US" altLang="en-US"/>
              <a:pPr>
                <a:defRPr/>
              </a:pPr>
              <a:t>‹#›</a:t>
            </a:fld>
            <a:endParaRPr lang="en-US" altLang="en-US" dirty="0"/>
          </a:p>
        </p:txBody>
      </p:sp>
      <p:sp>
        <p:nvSpPr>
          <p:cNvPr id="4" name="TextBox 3"/>
          <p:cNvSpPr txBox="1"/>
          <p:nvPr userDrawn="1"/>
        </p:nvSpPr>
        <p:spPr>
          <a:xfrm>
            <a:off x="6249540" y="228596"/>
            <a:ext cx="2590800" cy="246221"/>
          </a:xfrm>
          <a:prstGeom prst="rect">
            <a:avLst/>
          </a:prstGeom>
          <a:noFill/>
        </p:spPr>
        <p:txBody>
          <a:bodyPr wrap="square" rtlCol="0">
            <a:spAutoFit/>
          </a:bodyPr>
          <a:lstStyle/>
          <a:p>
            <a:pPr algn="r"/>
            <a:fld id="{7DC50C70-4A01-41C6-8180-73D8B8A3792A}" type="slidenum">
              <a:rPr kumimoji="0" lang="en-US" altLang="en-US" sz="1000" b="0" i="0" u="none" strike="noStrike" kern="1200" cap="none" spc="0" normalizeH="0" baseline="0" noProof="0" smtClean="0">
                <a:ln>
                  <a:noFill/>
                </a:ln>
                <a:solidFill>
                  <a:srgbClr val="292929"/>
                </a:solidFill>
                <a:effectLst/>
                <a:uLnTx/>
                <a:uFillTx/>
                <a:latin typeface="Arial" panose="020B0604020202020204" pitchFamily="34" charset="0"/>
                <a:ea typeface="+mn-ea"/>
                <a:cs typeface="+mn-cs"/>
              </a:rPr>
              <a:pPr algn="r"/>
              <a:t>‹#›</a:t>
            </a:fld>
            <a:endParaRPr lang="en-US" dirty="0"/>
          </a:p>
        </p:txBody>
      </p:sp>
      <p:sp>
        <p:nvSpPr>
          <p:cNvPr id="6" name="Content Placeholder 5"/>
          <p:cNvSpPr>
            <a:spLocks noGrp="1"/>
          </p:cNvSpPr>
          <p:nvPr>
            <p:ph sz="quarter" idx="11"/>
          </p:nvPr>
        </p:nvSpPr>
        <p:spPr>
          <a:xfrm>
            <a:off x="1219200" y="3352800"/>
            <a:ext cx="2667000" cy="1219200"/>
          </a:xfrm>
        </p:spPr>
        <p:txBody>
          <a:bodyPr/>
          <a:lstStyle>
            <a:lvl1pPr marL="0" indent="0">
              <a:buFont typeface="Arial" panose="020B0604020202020204" pitchFamily="34" charset="0"/>
              <a:buNone/>
              <a:defRPr/>
            </a:lvl1pPr>
          </a:lstStyle>
          <a:p>
            <a:pPr lvl="0"/>
            <a:endParaRPr lang="en-US" dirty="0"/>
          </a:p>
        </p:txBody>
      </p:sp>
      <p:sp>
        <p:nvSpPr>
          <p:cNvPr id="10" name="Content Placeholder 9"/>
          <p:cNvSpPr>
            <a:spLocks noGrp="1"/>
          </p:cNvSpPr>
          <p:nvPr>
            <p:ph sz="quarter" idx="12"/>
          </p:nvPr>
        </p:nvSpPr>
        <p:spPr>
          <a:xfrm>
            <a:off x="4572000" y="2667000"/>
            <a:ext cx="2514600" cy="685800"/>
          </a:xfrm>
        </p:spPr>
        <p:txBody>
          <a:bodyPr/>
          <a:lstStyle/>
          <a:p>
            <a:pPr lvl="2"/>
            <a:endParaRPr lang="en-US" dirty="0"/>
          </a:p>
        </p:txBody>
      </p:sp>
      <p:sp>
        <p:nvSpPr>
          <p:cNvPr id="12" name="Content Placeholder 11"/>
          <p:cNvSpPr>
            <a:spLocks noGrp="1"/>
          </p:cNvSpPr>
          <p:nvPr>
            <p:ph sz="quarter" idx="13"/>
          </p:nvPr>
        </p:nvSpPr>
        <p:spPr>
          <a:xfrm>
            <a:off x="381000" y="1676400"/>
            <a:ext cx="1905000" cy="457200"/>
          </a:xfrm>
        </p:spPr>
        <p:txBody>
          <a:bodyPr/>
          <a:lstStyle>
            <a:lvl1pPr marL="0" indent="0">
              <a:buNone/>
              <a:defRPr/>
            </a:lvl1pPr>
          </a:lstStyle>
          <a:p>
            <a:pPr lvl="0"/>
            <a:endParaRPr lang="en-US" dirty="0"/>
          </a:p>
        </p:txBody>
      </p:sp>
      <p:sp>
        <p:nvSpPr>
          <p:cNvPr id="14" name="Content Placeholder 13"/>
          <p:cNvSpPr>
            <a:spLocks noGrp="1"/>
          </p:cNvSpPr>
          <p:nvPr>
            <p:ph sz="quarter" idx="14"/>
          </p:nvPr>
        </p:nvSpPr>
        <p:spPr>
          <a:xfrm>
            <a:off x="2590800" y="1676400"/>
            <a:ext cx="1981200" cy="533400"/>
          </a:xfrm>
        </p:spPr>
        <p:txBody>
          <a:bodyPr/>
          <a:lstStyle>
            <a:lvl1pPr marL="0" indent="0">
              <a:buNone/>
              <a:defRPr/>
            </a:lvl1pPr>
          </a:lstStyle>
          <a:p>
            <a:pPr lvl="0"/>
            <a:endParaRPr lang="en-US" dirty="0"/>
          </a:p>
        </p:txBody>
      </p:sp>
      <p:sp>
        <p:nvSpPr>
          <p:cNvPr id="16" name="Content Placeholder 15"/>
          <p:cNvSpPr>
            <a:spLocks noGrp="1"/>
          </p:cNvSpPr>
          <p:nvPr>
            <p:ph sz="quarter" idx="15"/>
          </p:nvPr>
        </p:nvSpPr>
        <p:spPr>
          <a:xfrm>
            <a:off x="381000" y="2286000"/>
            <a:ext cx="1981200" cy="533400"/>
          </a:xfrm>
        </p:spPr>
        <p:txBody>
          <a:bodyPr/>
          <a:lstStyle>
            <a:lvl1pPr marL="0" indent="0">
              <a:buNone/>
              <a:defRPr/>
            </a:lvl1pPr>
          </a:lstStyle>
          <a:p>
            <a:pPr lvl="0"/>
            <a:endParaRPr lang="en-US" dirty="0"/>
          </a:p>
        </p:txBody>
      </p:sp>
      <p:sp>
        <p:nvSpPr>
          <p:cNvPr id="18" name="Content Placeholder 17"/>
          <p:cNvSpPr>
            <a:spLocks noGrp="1"/>
          </p:cNvSpPr>
          <p:nvPr>
            <p:ph sz="quarter" idx="16"/>
          </p:nvPr>
        </p:nvSpPr>
        <p:spPr>
          <a:xfrm>
            <a:off x="2590800" y="2286000"/>
            <a:ext cx="1752600" cy="685800"/>
          </a:xfrm>
        </p:spPr>
        <p:txBody>
          <a:bodyPr/>
          <a:lstStyle>
            <a:lvl1pPr marL="0" indent="0">
              <a:buNone/>
              <a:defRPr/>
            </a:lvl1pPr>
          </a:lstStyle>
          <a:p>
            <a:pPr lvl="0"/>
            <a:endParaRPr lang="en-US" dirty="0"/>
          </a:p>
        </p:txBody>
      </p:sp>
      <p:sp>
        <p:nvSpPr>
          <p:cNvPr id="20" name="Content Placeholder 19"/>
          <p:cNvSpPr>
            <a:spLocks noGrp="1"/>
          </p:cNvSpPr>
          <p:nvPr>
            <p:ph sz="quarter" idx="17" hasCustomPrompt="1"/>
          </p:nvPr>
        </p:nvSpPr>
        <p:spPr>
          <a:xfrm>
            <a:off x="4724400" y="3962400"/>
            <a:ext cx="3200400" cy="914400"/>
          </a:xfrm>
        </p:spPr>
        <p:txBody>
          <a:bodyPr/>
          <a:lstStyle/>
          <a:p>
            <a:pPr lvl="2"/>
            <a:r>
              <a:rPr lang="en-US" dirty="0"/>
              <a:t>Third level</a:t>
            </a:r>
          </a:p>
        </p:txBody>
      </p:sp>
    </p:spTree>
    <p:extLst>
      <p:ext uri="{BB962C8B-B14F-4D97-AF65-F5344CB8AC3E}">
        <p14:creationId xmlns:p14="http://schemas.microsoft.com/office/powerpoint/2010/main" val="2695699847"/>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7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pPr>
              <a:defRPr/>
            </a:pPr>
            <a:fld id="{7DC50C70-4A01-41C6-8180-73D8B8A3792A}" type="slidenum">
              <a:rPr lang="en-US" altLang="en-US"/>
              <a:pPr>
                <a:defRPr/>
              </a:pPr>
              <a:t>‹#›</a:t>
            </a:fld>
            <a:endParaRPr lang="en-US" altLang="en-US" dirty="0"/>
          </a:p>
        </p:txBody>
      </p:sp>
      <p:sp>
        <p:nvSpPr>
          <p:cNvPr id="4" name="TextBox 3"/>
          <p:cNvSpPr txBox="1"/>
          <p:nvPr userDrawn="1"/>
        </p:nvSpPr>
        <p:spPr>
          <a:xfrm>
            <a:off x="6249540" y="228596"/>
            <a:ext cx="2590800" cy="246221"/>
          </a:xfrm>
          <a:prstGeom prst="rect">
            <a:avLst/>
          </a:prstGeom>
          <a:noFill/>
        </p:spPr>
        <p:txBody>
          <a:bodyPr wrap="square" rtlCol="0">
            <a:spAutoFit/>
          </a:bodyPr>
          <a:lstStyle/>
          <a:p>
            <a:pPr algn="r"/>
            <a:fld id="{7DC50C70-4A01-41C6-8180-73D8B8A3792A}" type="slidenum">
              <a:rPr kumimoji="0" lang="en-US" altLang="en-US" sz="1000" b="0" i="0" u="none" strike="noStrike" kern="1200" cap="none" spc="0" normalizeH="0" baseline="0" noProof="0" smtClean="0">
                <a:ln>
                  <a:noFill/>
                </a:ln>
                <a:solidFill>
                  <a:srgbClr val="292929"/>
                </a:solidFill>
                <a:effectLst/>
                <a:uLnTx/>
                <a:uFillTx/>
                <a:latin typeface="Arial" panose="020B0604020202020204" pitchFamily="34" charset="0"/>
                <a:ea typeface="+mn-ea"/>
                <a:cs typeface="+mn-cs"/>
              </a:rPr>
              <a:pPr algn="r"/>
              <a:t>‹#›</a:t>
            </a:fld>
            <a:endParaRPr lang="en-US" dirty="0"/>
          </a:p>
        </p:txBody>
      </p:sp>
      <p:sp>
        <p:nvSpPr>
          <p:cNvPr id="6" name="Content Placeholder 5"/>
          <p:cNvSpPr>
            <a:spLocks noGrp="1"/>
          </p:cNvSpPr>
          <p:nvPr>
            <p:ph sz="quarter" idx="11"/>
          </p:nvPr>
        </p:nvSpPr>
        <p:spPr>
          <a:xfrm>
            <a:off x="1219200" y="3352800"/>
            <a:ext cx="2667000" cy="1219200"/>
          </a:xfrm>
        </p:spPr>
        <p:txBody>
          <a:bodyPr/>
          <a:lstStyle>
            <a:lvl1pPr marL="0" indent="0">
              <a:buFont typeface="Arial" panose="020B0604020202020204" pitchFamily="34" charset="0"/>
              <a:buNone/>
              <a:defRPr/>
            </a:lvl1pPr>
          </a:lstStyle>
          <a:p>
            <a:pPr lvl="0"/>
            <a:endParaRPr lang="en-US" dirty="0"/>
          </a:p>
        </p:txBody>
      </p:sp>
      <p:sp>
        <p:nvSpPr>
          <p:cNvPr id="10" name="Content Placeholder 9"/>
          <p:cNvSpPr>
            <a:spLocks noGrp="1"/>
          </p:cNvSpPr>
          <p:nvPr>
            <p:ph sz="quarter" idx="12"/>
          </p:nvPr>
        </p:nvSpPr>
        <p:spPr>
          <a:xfrm>
            <a:off x="4572000" y="2667000"/>
            <a:ext cx="2514600" cy="685800"/>
          </a:xfrm>
        </p:spPr>
        <p:txBody>
          <a:bodyPr/>
          <a:lstStyle/>
          <a:p>
            <a:pPr lvl="2"/>
            <a:endParaRPr lang="en-US" dirty="0"/>
          </a:p>
        </p:txBody>
      </p:sp>
      <p:sp>
        <p:nvSpPr>
          <p:cNvPr id="12" name="Content Placeholder 11"/>
          <p:cNvSpPr>
            <a:spLocks noGrp="1"/>
          </p:cNvSpPr>
          <p:nvPr>
            <p:ph sz="quarter" idx="13"/>
          </p:nvPr>
        </p:nvSpPr>
        <p:spPr>
          <a:xfrm>
            <a:off x="381000" y="1676400"/>
            <a:ext cx="1905000" cy="457200"/>
          </a:xfrm>
        </p:spPr>
        <p:txBody>
          <a:bodyPr/>
          <a:lstStyle>
            <a:lvl1pPr marL="0" indent="0">
              <a:buNone/>
              <a:defRPr/>
            </a:lvl1pPr>
          </a:lstStyle>
          <a:p>
            <a:pPr lvl="0"/>
            <a:endParaRPr lang="en-US" dirty="0"/>
          </a:p>
        </p:txBody>
      </p:sp>
      <p:sp>
        <p:nvSpPr>
          <p:cNvPr id="14" name="Content Placeholder 13"/>
          <p:cNvSpPr>
            <a:spLocks noGrp="1"/>
          </p:cNvSpPr>
          <p:nvPr>
            <p:ph sz="quarter" idx="14"/>
          </p:nvPr>
        </p:nvSpPr>
        <p:spPr>
          <a:xfrm>
            <a:off x="2590800" y="1676400"/>
            <a:ext cx="1981200" cy="533400"/>
          </a:xfrm>
        </p:spPr>
        <p:txBody>
          <a:bodyPr/>
          <a:lstStyle>
            <a:lvl1pPr marL="0" indent="0">
              <a:buNone/>
              <a:defRPr/>
            </a:lvl1pPr>
          </a:lstStyle>
          <a:p>
            <a:pPr lvl="0"/>
            <a:endParaRPr lang="en-US" dirty="0"/>
          </a:p>
        </p:txBody>
      </p:sp>
      <p:sp>
        <p:nvSpPr>
          <p:cNvPr id="16" name="Content Placeholder 15"/>
          <p:cNvSpPr>
            <a:spLocks noGrp="1"/>
          </p:cNvSpPr>
          <p:nvPr>
            <p:ph sz="quarter" idx="15"/>
          </p:nvPr>
        </p:nvSpPr>
        <p:spPr>
          <a:xfrm>
            <a:off x="381000" y="2286000"/>
            <a:ext cx="1981200" cy="533400"/>
          </a:xfrm>
        </p:spPr>
        <p:txBody>
          <a:bodyPr/>
          <a:lstStyle>
            <a:lvl1pPr marL="0" indent="0">
              <a:buNone/>
              <a:defRPr/>
            </a:lvl1pPr>
          </a:lstStyle>
          <a:p>
            <a:pPr lvl="0"/>
            <a:endParaRPr lang="en-US" dirty="0"/>
          </a:p>
        </p:txBody>
      </p:sp>
      <p:sp>
        <p:nvSpPr>
          <p:cNvPr id="18" name="Content Placeholder 17"/>
          <p:cNvSpPr>
            <a:spLocks noGrp="1"/>
          </p:cNvSpPr>
          <p:nvPr>
            <p:ph sz="quarter" idx="16"/>
          </p:nvPr>
        </p:nvSpPr>
        <p:spPr>
          <a:xfrm>
            <a:off x="2590800" y="2286000"/>
            <a:ext cx="1752600" cy="685800"/>
          </a:xfrm>
        </p:spPr>
        <p:txBody>
          <a:bodyPr/>
          <a:lstStyle>
            <a:lvl1pPr marL="0" indent="0">
              <a:buNone/>
              <a:defRPr/>
            </a:lvl1pPr>
          </a:lstStyle>
          <a:p>
            <a:pPr lvl="0"/>
            <a:endParaRPr lang="en-US" dirty="0"/>
          </a:p>
        </p:txBody>
      </p:sp>
      <p:sp>
        <p:nvSpPr>
          <p:cNvPr id="20" name="Content Placeholder 19"/>
          <p:cNvSpPr>
            <a:spLocks noGrp="1"/>
          </p:cNvSpPr>
          <p:nvPr>
            <p:ph sz="quarter" idx="17" hasCustomPrompt="1"/>
          </p:nvPr>
        </p:nvSpPr>
        <p:spPr>
          <a:xfrm>
            <a:off x="4724400" y="3962400"/>
            <a:ext cx="3200400" cy="914400"/>
          </a:xfrm>
        </p:spPr>
        <p:txBody>
          <a:bodyPr/>
          <a:lstStyle/>
          <a:p>
            <a:pPr lvl="2"/>
            <a:r>
              <a:rPr lang="en-US" dirty="0"/>
              <a:t>Third level</a:t>
            </a:r>
          </a:p>
        </p:txBody>
      </p:sp>
      <p:sp>
        <p:nvSpPr>
          <p:cNvPr id="7" name="Table Placeholder 6"/>
          <p:cNvSpPr>
            <a:spLocks noGrp="1"/>
          </p:cNvSpPr>
          <p:nvPr>
            <p:ph type="tbl" sz="quarter" idx="18"/>
          </p:nvPr>
        </p:nvSpPr>
        <p:spPr>
          <a:xfrm>
            <a:off x="2819400" y="4572000"/>
            <a:ext cx="4114800" cy="990600"/>
          </a:xfrm>
        </p:spPr>
        <p:txBody>
          <a:bodyPr/>
          <a:lstStyle/>
          <a:p>
            <a:endParaRPr lang="en-US"/>
          </a:p>
        </p:txBody>
      </p:sp>
    </p:spTree>
    <p:extLst>
      <p:ext uri="{BB962C8B-B14F-4D97-AF65-F5344CB8AC3E}">
        <p14:creationId xmlns:p14="http://schemas.microsoft.com/office/powerpoint/2010/main" val="3451297501"/>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sldNum" sz="quarter" idx="10"/>
          </p:nvPr>
        </p:nvSpPr>
        <p:spPr>
          <a:ln/>
        </p:spPr>
        <p:txBody>
          <a:bodyPr/>
          <a:lstStyle>
            <a:lvl1pPr>
              <a:defRPr/>
            </a:lvl1pPr>
          </a:lstStyle>
          <a:p>
            <a:pPr>
              <a:defRPr/>
            </a:pPr>
            <a:fld id="{DD75EA7B-2E1D-4494-9DEB-850F77207260}" type="slidenum">
              <a:rPr lang="en-US" altLang="en-US"/>
              <a:pPr>
                <a:defRPr/>
              </a:pPr>
              <a:t>‹#›</a:t>
            </a:fld>
            <a:endParaRPr lang="en-US" altLang="en-US"/>
          </a:p>
        </p:txBody>
      </p:sp>
    </p:spTree>
    <p:extLst>
      <p:ext uri="{BB962C8B-B14F-4D97-AF65-F5344CB8AC3E}">
        <p14:creationId xmlns:p14="http://schemas.microsoft.com/office/powerpoint/2010/main" val="68771748"/>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6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pPr>
              <a:defRPr/>
            </a:pPr>
            <a:fld id="{7DC50C70-4A01-41C6-8180-73D8B8A3792A}" type="slidenum">
              <a:rPr lang="en-US" altLang="en-US"/>
              <a:pPr>
                <a:defRPr/>
              </a:pPr>
              <a:t>‹#›</a:t>
            </a:fld>
            <a:endParaRPr lang="en-US" altLang="en-US" dirty="0"/>
          </a:p>
        </p:txBody>
      </p:sp>
      <p:sp>
        <p:nvSpPr>
          <p:cNvPr id="4" name="TextBox 3"/>
          <p:cNvSpPr txBox="1"/>
          <p:nvPr userDrawn="1"/>
        </p:nvSpPr>
        <p:spPr>
          <a:xfrm>
            <a:off x="6249540" y="228596"/>
            <a:ext cx="2590800" cy="246221"/>
          </a:xfrm>
          <a:prstGeom prst="rect">
            <a:avLst/>
          </a:prstGeom>
          <a:noFill/>
        </p:spPr>
        <p:txBody>
          <a:bodyPr wrap="square" rtlCol="0">
            <a:spAutoFit/>
          </a:bodyPr>
          <a:lstStyle/>
          <a:p>
            <a:pPr algn="r"/>
            <a:fld id="{7DC50C70-4A01-41C6-8180-73D8B8A3792A}" type="slidenum">
              <a:rPr kumimoji="0" lang="en-US" altLang="en-US" sz="1000" b="0" i="0" u="none" strike="noStrike" kern="1200" cap="none" spc="0" normalizeH="0" baseline="0" noProof="0" smtClean="0">
                <a:ln>
                  <a:noFill/>
                </a:ln>
                <a:solidFill>
                  <a:srgbClr val="292929"/>
                </a:solidFill>
                <a:effectLst/>
                <a:uLnTx/>
                <a:uFillTx/>
                <a:latin typeface="Arial" panose="020B0604020202020204" pitchFamily="34" charset="0"/>
                <a:ea typeface="+mn-ea"/>
                <a:cs typeface="+mn-cs"/>
              </a:rPr>
              <a:pPr algn="r"/>
              <a:t>‹#›</a:t>
            </a:fld>
            <a:endParaRPr lang="en-US" dirty="0"/>
          </a:p>
        </p:txBody>
      </p:sp>
      <p:sp>
        <p:nvSpPr>
          <p:cNvPr id="6" name="Content Placeholder 5"/>
          <p:cNvSpPr>
            <a:spLocks noGrp="1"/>
          </p:cNvSpPr>
          <p:nvPr>
            <p:ph sz="quarter" idx="11"/>
          </p:nvPr>
        </p:nvSpPr>
        <p:spPr>
          <a:xfrm>
            <a:off x="1219200" y="3352800"/>
            <a:ext cx="2667000" cy="1219200"/>
          </a:xfrm>
        </p:spPr>
        <p:txBody>
          <a:bodyPr/>
          <a:lstStyle>
            <a:lvl1pPr marL="0" indent="0">
              <a:buFont typeface="Arial" panose="020B0604020202020204" pitchFamily="34" charset="0"/>
              <a:buNone/>
              <a:defRPr/>
            </a:lvl1pPr>
          </a:lstStyle>
          <a:p>
            <a:pPr lvl="0"/>
            <a:endParaRPr lang="en-US" dirty="0"/>
          </a:p>
        </p:txBody>
      </p:sp>
      <p:sp>
        <p:nvSpPr>
          <p:cNvPr id="10" name="Content Placeholder 9"/>
          <p:cNvSpPr>
            <a:spLocks noGrp="1"/>
          </p:cNvSpPr>
          <p:nvPr>
            <p:ph sz="quarter" idx="12"/>
          </p:nvPr>
        </p:nvSpPr>
        <p:spPr>
          <a:xfrm>
            <a:off x="4572000" y="2667000"/>
            <a:ext cx="2514600" cy="685800"/>
          </a:xfrm>
        </p:spPr>
        <p:txBody>
          <a:bodyPr/>
          <a:lstStyle/>
          <a:p>
            <a:pPr lvl="2"/>
            <a:endParaRPr lang="en-US" dirty="0"/>
          </a:p>
        </p:txBody>
      </p:sp>
      <p:sp>
        <p:nvSpPr>
          <p:cNvPr id="12" name="Content Placeholder 11"/>
          <p:cNvSpPr>
            <a:spLocks noGrp="1"/>
          </p:cNvSpPr>
          <p:nvPr>
            <p:ph sz="quarter" idx="13"/>
          </p:nvPr>
        </p:nvSpPr>
        <p:spPr>
          <a:xfrm>
            <a:off x="381000" y="1676400"/>
            <a:ext cx="1905000" cy="457200"/>
          </a:xfrm>
        </p:spPr>
        <p:txBody>
          <a:bodyPr/>
          <a:lstStyle>
            <a:lvl1pPr marL="0" indent="0">
              <a:buNone/>
              <a:defRPr/>
            </a:lvl1pPr>
          </a:lstStyle>
          <a:p>
            <a:pPr lvl="0"/>
            <a:endParaRPr lang="en-US" dirty="0"/>
          </a:p>
        </p:txBody>
      </p:sp>
      <p:sp>
        <p:nvSpPr>
          <p:cNvPr id="14" name="Content Placeholder 13"/>
          <p:cNvSpPr>
            <a:spLocks noGrp="1"/>
          </p:cNvSpPr>
          <p:nvPr>
            <p:ph sz="quarter" idx="14"/>
          </p:nvPr>
        </p:nvSpPr>
        <p:spPr>
          <a:xfrm>
            <a:off x="2590800" y="1676400"/>
            <a:ext cx="1981200" cy="533400"/>
          </a:xfrm>
        </p:spPr>
        <p:txBody>
          <a:bodyPr/>
          <a:lstStyle>
            <a:lvl1pPr marL="0" indent="0">
              <a:buNone/>
              <a:defRPr/>
            </a:lvl1pPr>
          </a:lstStyle>
          <a:p>
            <a:pPr lvl="0"/>
            <a:endParaRPr lang="en-US" dirty="0"/>
          </a:p>
        </p:txBody>
      </p:sp>
      <p:sp>
        <p:nvSpPr>
          <p:cNvPr id="16" name="Content Placeholder 15"/>
          <p:cNvSpPr>
            <a:spLocks noGrp="1"/>
          </p:cNvSpPr>
          <p:nvPr>
            <p:ph sz="quarter" idx="15"/>
          </p:nvPr>
        </p:nvSpPr>
        <p:spPr>
          <a:xfrm>
            <a:off x="381000" y="2286000"/>
            <a:ext cx="1981200" cy="533400"/>
          </a:xfrm>
        </p:spPr>
        <p:txBody>
          <a:bodyPr/>
          <a:lstStyle>
            <a:lvl1pPr marL="0" indent="0">
              <a:buNone/>
              <a:defRPr/>
            </a:lvl1pPr>
          </a:lstStyle>
          <a:p>
            <a:pPr lvl="0"/>
            <a:endParaRPr lang="en-US" dirty="0"/>
          </a:p>
        </p:txBody>
      </p:sp>
      <p:sp>
        <p:nvSpPr>
          <p:cNvPr id="18" name="Content Placeholder 17"/>
          <p:cNvSpPr>
            <a:spLocks noGrp="1"/>
          </p:cNvSpPr>
          <p:nvPr>
            <p:ph sz="quarter" idx="16"/>
          </p:nvPr>
        </p:nvSpPr>
        <p:spPr>
          <a:xfrm>
            <a:off x="2590800" y="2286000"/>
            <a:ext cx="1752600" cy="685800"/>
          </a:xfrm>
        </p:spPr>
        <p:txBody>
          <a:bodyPr/>
          <a:lstStyle>
            <a:lvl1pPr marL="0" indent="0">
              <a:buNone/>
              <a:defRPr/>
            </a:lvl1pPr>
          </a:lstStyle>
          <a:p>
            <a:pPr lvl="0"/>
            <a:endParaRPr lang="en-US" dirty="0"/>
          </a:p>
        </p:txBody>
      </p:sp>
      <p:sp>
        <p:nvSpPr>
          <p:cNvPr id="20" name="Content Placeholder 19"/>
          <p:cNvSpPr>
            <a:spLocks noGrp="1"/>
          </p:cNvSpPr>
          <p:nvPr>
            <p:ph sz="quarter" idx="17" hasCustomPrompt="1"/>
          </p:nvPr>
        </p:nvSpPr>
        <p:spPr>
          <a:xfrm>
            <a:off x="4724400" y="3962400"/>
            <a:ext cx="3200400" cy="914400"/>
          </a:xfrm>
        </p:spPr>
        <p:txBody>
          <a:bodyPr/>
          <a:lstStyle/>
          <a:p>
            <a:pPr lvl="2"/>
            <a:r>
              <a:rPr lang="en-US" dirty="0"/>
              <a:t>Third level</a:t>
            </a:r>
          </a:p>
        </p:txBody>
      </p:sp>
    </p:spTree>
    <p:extLst>
      <p:ext uri="{BB962C8B-B14F-4D97-AF65-F5344CB8AC3E}">
        <p14:creationId xmlns:p14="http://schemas.microsoft.com/office/powerpoint/2010/main" val="4146315968"/>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pPr>
              <a:defRPr/>
            </a:pPr>
            <a:fld id="{7DC50C70-4A01-41C6-8180-73D8B8A3792A}" type="slidenum">
              <a:rPr lang="en-US" altLang="en-US"/>
              <a:pPr>
                <a:defRPr/>
              </a:pPr>
              <a:t>‹#›</a:t>
            </a:fld>
            <a:endParaRPr lang="en-US" altLang="en-US" dirty="0"/>
          </a:p>
        </p:txBody>
      </p:sp>
      <p:sp>
        <p:nvSpPr>
          <p:cNvPr id="4" name="TextBox 3"/>
          <p:cNvSpPr txBox="1"/>
          <p:nvPr userDrawn="1"/>
        </p:nvSpPr>
        <p:spPr>
          <a:xfrm>
            <a:off x="6249540" y="228596"/>
            <a:ext cx="2590800" cy="246221"/>
          </a:xfrm>
          <a:prstGeom prst="rect">
            <a:avLst/>
          </a:prstGeom>
          <a:noFill/>
        </p:spPr>
        <p:txBody>
          <a:bodyPr wrap="square" rtlCol="0">
            <a:spAutoFit/>
          </a:bodyPr>
          <a:lstStyle/>
          <a:p>
            <a:pPr algn="r"/>
            <a:fld id="{7DC50C70-4A01-41C6-8180-73D8B8A3792A}" type="slidenum">
              <a:rPr kumimoji="0" lang="en-US" altLang="en-US" sz="1000" b="0" i="0" u="none" strike="noStrike" kern="1200" cap="none" spc="0" normalizeH="0" baseline="0" noProof="0" smtClean="0">
                <a:ln>
                  <a:noFill/>
                </a:ln>
                <a:solidFill>
                  <a:srgbClr val="292929"/>
                </a:solidFill>
                <a:effectLst/>
                <a:uLnTx/>
                <a:uFillTx/>
                <a:latin typeface="Arial" panose="020B0604020202020204" pitchFamily="34" charset="0"/>
                <a:ea typeface="+mn-ea"/>
                <a:cs typeface="+mn-cs"/>
              </a:rPr>
              <a:pPr algn="r"/>
              <a:t>‹#›</a:t>
            </a:fld>
            <a:endParaRPr lang="en-US" dirty="0"/>
          </a:p>
        </p:txBody>
      </p:sp>
      <p:sp>
        <p:nvSpPr>
          <p:cNvPr id="6" name="Content Placeholder 5"/>
          <p:cNvSpPr>
            <a:spLocks noGrp="1"/>
          </p:cNvSpPr>
          <p:nvPr>
            <p:ph sz="quarter" idx="11"/>
          </p:nvPr>
        </p:nvSpPr>
        <p:spPr>
          <a:xfrm>
            <a:off x="1219200" y="3352800"/>
            <a:ext cx="2667000" cy="1219200"/>
          </a:xfrm>
        </p:spPr>
        <p:txBody>
          <a:bodyPr/>
          <a:lstStyle>
            <a:lvl1pPr marL="0" indent="0">
              <a:buFont typeface="Arial" panose="020B0604020202020204" pitchFamily="34" charset="0"/>
              <a:buNone/>
              <a:defRPr/>
            </a:lvl1pPr>
          </a:lstStyle>
          <a:p>
            <a:pPr lvl="0"/>
            <a:endParaRPr lang="en-US" dirty="0"/>
          </a:p>
        </p:txBody>
      </p:sp>
      <p:sp>
        <p:nvSpPr>
          <p:cNvPr id="10" name="Content Placeholder 9"/>
          <p:cNvSpPr>
            <a:spLocks noGrp="1"/>
          </p:cNvSpPr>
          <p:nvPr>
            <p:ph sz="quarter" idx="12"/>
          </p:nvPr>
        </p:nvSpPr>
        <p:spPr>
          <a:xfrm>
            <a:off x="4572000" y="2667000"/>
            <a:ext cx="2514600" cy="685800"/>
          </a:xfrm>
        </p:spPr>
        <p:txBody>
          <a:bodyPr/>
          <a:lstStyle/>
          <a:p>
            <a:pPr lvl="2"/>
            <a:endParaRPr lang="en-US" dirty="0"/>
          </a:p>
        </p:txBody>
      </p:sp>
      <p:sp>
        <p:nvSpPr>
          <p:cNvPr id="12" name="Content Placeholder 11"/>
          <p:cNvSpPr>
            <a:spLocks noGrp="1"/>
          </p:cNvSpPr>
          <p:nvPr>
            <p:ph sz="quarter" idx="13"/>
          </p:nvPr>
        </p:nvSpPr>
        <p:spPr>
          <a:xfrm>
            <a:off x="381000" y="1676400"/>
            <a:ext cx="1905000" cy="457200"/>
          </a:xfrm>
        </p:spPr>
        <p:txBody>
          <a:bodyPr/>
          <a:lstStyle>
            <a:lvl1pPr marL="0" indent="0">
              <a:buNone/>
              <a:defRPr/>
            </a:lvl1pPr>
          </a:lstStyle>
          <a:p>
            <a:pPr lvl="0"/>
            <a:endParaRPr lang="en-US" dirty="0"/>
          </a:p>
        </p:txBody>
      </p:sp>
      <p:sp>
        <p:nvSpPr>
          <p:cNvPr id="14" name="Content Placeholder 13"/>
          <p:cNvSpPr>
            <a:spLocks noGrp="1"/>
          </p:cNvSpPr>
          <p:nvPr>
            <p:ph sz="quarter" idx="14"/>
          </p:nvPr>
        </p:nvSpPr>
        <p:spPr>
          <a:xfrm>
            <a:off x="2590800" y="1676400"/>
            <a:ext cx="1981200" cy="533400"/>
          </a:xfrm>
        </p:spPr>
        <p:txBody>
          <a:bodyPr/>
          <a:lstStyle>
            <a:lvl1pPr marL="0" indent="0">
              <a:buNone/>
              <a:defRPr/>
            </a:lvl1pPr>
          </a:lstStyle>
          <a:p>
            <a:pPr lvl="0"/>
            <a:endParaRPr lang="en-US" dirty="0"/>
          </a:p>
        </p:txBody>
      </p:sp>
      <p:sp>
        <p:nvSpPr>
          <p:cNvPr id="16" name="Content Placeholder 15"/>
          <p:cNvSpPr>
            <a:spLocks noGrp="1"/>
          </p:cNvSpPr>
          <p:nvPr>
            <p:ph sz="quarter" idx="15"/>
          </p:nvPr>
        </p:nvSpPr>
        <p:spPr>
          <a:xfrm>
            <a:off x="381000" y="2286000"/>
            <a:ext cx="1981200" cy="533400"/>
          </a:xfrm>
        </p:spPr>
        <p:txBody>
          <a:bodyPr/>
          <a:lstStyle>
            <a:lvl1pPr marL="0" indent="0">
              <a:buNone/>
              <a:defRPr/>
            </a:lvl1pPr>
          </a:lstStyle>
          <a:p>
            <a:pPr lvl="0"/>
            <a:endParaRPr lang="en-US" dirty="0"/>
          </a:p>
        </p:txBody>
      </p:sp>
      <p:sp>
        <p:nvSpPr>
          <p:cNvPr id="18" name="Content Placeholder 17"/>
          <p:cNvSpPr>
            <a:spLocks noGrp="1"/>
          </p:cNvSpPr>
          <p:nvPr>
            <p:ph sz="quarter" idx="16"/>
          </p:nvPr>
        </p:nvSpPr>
        <p:spPr>
          <a:xfrm>
            <a:off x="2590800" y="2286000"/>
            <a:ext cx="1752600" cy="685800"/>
          </a:xfrm>
        </p:spPr>
        <p:txBody>
          <a:bodyPr/>
          <a:lstStyle>
            <a:lvl1pPr marL="0" indent="0">
              <a:buNone/>
              <a:defRPr/>
            </a:lvl1pPr>
          </a:lstStyle>
          <a:p>
            <a:pPr lvl="0"/>
            <a:endParaRPr lang="en-US" dirty="0"/>
          </a:p>
        </p:txBody>
      </p:sp>
      <p:sp>
        <p:nvSpPr>
          <p:cNvPr id="20" name="Content Placeholder 19"/>
          <p:cNvSpPr>
            <a:spLocks noGrp="1"/>
          </p:cNvSpPr>
          <p:nvPr>
            <p:ph sz="quarter" idx="17" hasCustomPrompt="1"/>
          </p:nvPr>
        </p:nvSpPr>
        <p:spPr>
          <a:xfrm>
            <a:off x="4724400" y="3962400"/>
            <a:ext cx="3200400" cy="914400"/>
          </a:xfrm>
        </p:spPr>
        <p:txBody>
          <a:bodyPr/>
          <a:lstStyle/>
          <a:p>
            <a:pPr lvl="2"/>
            <a:r>
              <a:rPr lang="en-US" dirty="0"/>
              <a:t>Third level</a:t>
            </a:r>
          </a:p>
        </p:txBody>
      </p:sp>
    </p:spTree>
    <p:extLst>
      <p:ext uri="{BB962C8B-B14F-4D97-AF65-F5344CB8AC3E}">
        <p14:creationId xmlns:p14="http://schemas.microsoft.com/office/powerpoint/2010/main" val="256215998"/>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pPr>
              <a:defRPr/>
            </a:pPr>
            <a:fld id="{7DC50C70-4A01-41C6-8180-73D8B8A3792A}" type="slidenum">
              <a:rPr lang="en-US" altLang="en-US"/>
              <a:pPr>
                <a:defRPr/>
              </a:pPr>
              <a:t>‹#›</a:t>
            </a:fld>
            <a:endParaRPr lang="en-US" altLang="en-US" dirty="0"/>
          </a:p>
        </p:txBody>
      </p:sp>
      <p:sp>
        <p:nvSpPr>
          <p:cNvPr id="4" name="TextBox 3"/>
          <p:cNvSpPr txBox="1"/>
          <p:nvPr userDrawn="1"/>
        </p:nvSpPr>
        <p:spPr>
          <a:xfrm>
            <a:off x="6249540" y="228596"/>
            <a:ext cx="2590800" cy="246221"/>
          </a:xfrm>
          <a:prstGeom prst="rect">
            <a:avLst/>
          </a:prstGeom>
          <a:noFill/>
        </p:spPr>
        <p:txBody>
          <a:bodyPr wrap="square" rtlCol="0">
            <a:spAutoFit/>
          </a:bodyPr>
          <a:lstStyle/>
          <a:p>
            <a:pPr algn="r"/>
            <a:fld id="{7DC50C70-4A01-41C6-8180-73D8B8A3792A}" type="slidenum">
              <a:rPr kumimoji="0" lang="en-US" altLang="en-US" sz="1000" b="0" i="0" u="none" strike="noStrike" kern="1200" cap="none" spc="0" normalizeH="0" baseline="0" noProof="0" smtClean="0">
                <a:ln>
                  <a:noFill/>
                </a:ln>
                <a:solidFill>
                  <a:srgbClr val="292929"/>
                </a:solidFill>
                <a:effectLst/>
                <a:uLnTx/>
                <a:uFillTx/>
                <a:latin typeface="Arial" panose="020B0604020202020204" pitchFamily="34" charset="0"/>
                <a:ea typeface="+mn-ea"/>
                <a:cs typeface="+mn-cs"/>
              </a:rPr>
              <a:pPr algn="r"/>
              <a:t>‹#›</a:t>
            </a:fld>
            <a:endParaRPr lang="en-US" dirty="0"/>
          </a:p>
        </p:txBody>
      </p:sp>
      <p:sp>
        <p:nvSpPr>
          <p:cNvPr id="6" name="Content Placeholder 5"/>
          <p:cNvSpPr>
            <a:spLocks noGrp="1"/>
          </p:cNvSpPr>
          <p:nvPr>
            <p:ph sz="quarter" idx="11"/>
          </p:nvPr>
        </p:nvSpPr>
        <p:spPr>
          <a:xfrm>
            <a:off x="1219200" y="3352800"/>
            <a:ext cx="2667000" cy="1219200"/>
          </a:xfrm>
        </p:spPr>
        <p:txBody>
          <a:bodyPr/>
          <a:lstStyle>
            <a:lvl1pPr marL="0" indent="0">
              <a:buFont typeface="Arial" panose="020B0604020202020204" pitchFamily="34" charset="0"/>
              <a:buNone/>
              <a:defRPr/>
            </a:lvl1pPr>
          </a:lstStyle>
          <a:p>
            <a:pPr lvl="0"/>
            <a:endParaRPr lang="en-US" dirty="0"/>
          </a:p>
        </p:txBody>
      </p:sp>
      <p:sp>
        <p:nvSpPr>
          <p:cNvPr id="10" name="Content Placeholder 9"/>
          <p:cNvSpPr>
            <a:spLocks noGrp="1"/>
          </p:cNvSpPr>
          <p:nvPr>
            <p:ph sz="quarter" idx="12"/>
          </p:nvPr>
        </p:nvSpPr>
        <p:spPr>
          <a:xfrm>
            <a:off x="4572000" y="2667000"/>
            <a:ext cx="2514600" cy="685800"/>
          </a:xfrm>
        </p:spPr>
        <p:txBody>
          <a:bodyPr/>
          <a:lstStyle/>
          <a:p>
            <a:pPr lvl="2"/>
            <a:endParaRPr lang="en-US" dirty="0"/>
          </a:p>
        </p:txBody>
      </p:sp>
      <p:sp>
        <p:nvSpPr>
          <p:cNvPr id="12" name="Content Placeholder 11"/>
          <p:cNvSpPr>
            <a:spLocks noGrp="1"/>
          </p:cNvSpPr>
          <p:nvPr>
            <p:ph sz="quarter" idx="13"/>
          </p:nvPr>
        </p:nvSpPr>
        <p:spPr>
          <a:xfrm>
            <a:off x="381000" y="1676400"/>
            <a:ext cx="1905000" cy="457200"/>
          </a:xfrm>
        </p:spPr>
        <p:txBody>
          <a:bodyPr/>
          <a:lstStyle>
            <a:lvl1pPr marL="0" indent="0">
              <a:buNone/>
              <a:defRPr/>
            </a:lvl1pPr>
          </a:lstStyle>
          <a:p>
            <a:pPr lvl="0"/>
            <a:endParaRPr lang="en-US" dirty="0"/>
          </a:p>
        </p:txBody>
      </p:sp>
      <p:sp>
        <p:nvSpPr>
          <p:cNvPr id="14" name="Content Placeholder 13"/>
          <p:cNvSpPr>
            <a:spLocks noGrp="1"/>
          </p:cNvSpPr>
          <p:nvPr>
            <p:ph sz="quarter" idx="14"/>
          </p:nvPr>
        </p:nvSpPr>
        <p:spPr>
          <a:xfrm>
            <a:off x="2590800" y="1676400"/>
            <a:ext cx="1981200" cy="533400"/>
          </a:xfrm>
        </p:spPr>
        <p:txBody>
          <a:bodyPr/>
          <a:lstStyle>
            <a:lvl1pPr marL="0" indent="0">
              <a:buNone/>
              <a:defRPr/>
            </a:lvl1pPr>
          </a:lstStyle>
          <a:p>
            <a:pPr lvl="0"/>
            <a:endParaRPr lang="en-US" dirty="0"/>
          </a:p>
        </p:txBody>
      </p:sp>
      <p:sp>
        <p:nvSpPr>
          <p:cNvPr id="16" name="Content Placeholder 15"/>
          <p:cNvSpPr>
            <a:spLocks noGrp="1"/>
          </p:cNvSpPr>
          <p:nvPr>
            <p:ph sz="quarter" idx="15"/>
          </p:nvPr>
        </p:nvSpPr>
        <p:spPr>
          <a:xfrm>
            <a:off x="381000" y="2286000"/>
            <a:ext cx="1981200" cy="533400"/>
          </a:xfrm>
        </p:spPr>
        <p:txBody>
          <a:bodyPr/>
          <a:lstStyle>
            <a:lvl1pPr marL="0" indent="0">
              <a:buNone/>
              <a:defRPr/>
            </a:lvl1pPr>
          </a:lstStyle>
          <a:p>
            <a:pPr lvl="0"/>
            <a:endParaRPr lang="en-US" dirty="0"/>
          </a:p>
        </p:txBody>
      </p:sp>
      <p:sp>
        <p:nvSpPr>
          <p:cNvPr id="18" name="Content Placeholder 17"/>
          <p:cNvSpPr>
            <a:spLocks noGrp="1"/>
          </p:cNvSpPr>
          <p:nvPr>
            <p:ph sz="quarter" idx="16"/>
          </p:nvPr>
        </p:nvSpPr>
        <p:spPr>
          <a:xfrm>
            <a:off x="2590800" y="2286000"/>
            <a:ext cx="1752600" cy="685800"/>
          </a:xfrm>
        </p:spPr>
        <p:txBody>
          <a:bodyPr/>
          <a:lstStyle>
            <a:lvl1pPr marL="0" indent="0">
              <a:buNone/>
              <a:defRPr/>
            </a:lvl1pPr>
          </a:lstStyle>
          <a:p>
            <a:pPr lvl="0"/>
            <a:endParaRPr lang="en-US" dirty="0"/>
          </a:p>
        </p:txBody>
      </p:sp>
      <p:sp>
        <p:nvSpPr>
          <p:cNvPr id="20" name="Content Placeholder 19"/>
          <p:cNvSpPr>
            <a:spLocks noGrp="1"/>
          </p:cNvSpPr>
          <p:nvPr>
            <p:ph sz="quarter" idx="17" hasCustomPrompt="1"/>
          </p:nvPr>
        </p:nvSpPr>
        <p:spPr>
          <a:xfrm>
            <a:off x="4724400" y="3962400"/>
            <a:ext cx="3200400" cy="914400"/>
          </a:xfrm>
        </p:spPr>
        <p:txBody>
          <a:bodyPr/>
          <a:lstStyle/>
          <a:p>
            <a:pPr lvl="2"/>
            <a:r>
              <a:rPr lang="en-US" dirty="0"/>
              <a:t>Third level</a:t>
            </a:r>
          </a:p>
        </p:txBody>
      </p:sp>
      <p:sp>
        <p:nvSpPr>
          <p:cNvPr id="13" name="Line 11" title="Nil"/>
          <p:cNvSpPr>
            <a:spLocks noChangeShapeType="1"/>
          </p:cNvSpPr>
          <p:nvPr userDrawn="1"/>
        </p:nvSpPr>
        <p:spPr bwMode="auto">
          <a:xfrm>
            <a:off x="1371600" y="3581400"/>
            <a:ext cx="6705600"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Tree>
    <p:extLst>
      <p:ext uri="{BB962C8B-B14F-4D97-AF65-F5344CB8AC3E}">
        <p14:creationId xmlns:p14="http://schemas.microsoft.com/office/powerpoint/2010/main" val="2580061187"/>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pPr>
              <a:defRPr/>
            </a:pPr>
            <a:fld id="{7DC50C70-4A01-41C6-8180-73D8B8A3792A}" type="slidenum">
              <a:rPr lang="en-US" altLang="en-US"/>
              <a:pPr>
                <a:defRPr/>
              </a:pPr>
              <a:t>‹#›</a:t>
            </a:fld>
            <a:endParaRPr lang="en-US" altLang="en-US" dirty="0"/>
          </a:p>
        </p:txBody>
      </p:sp>
      <p:sp>
        <p:nvSpPr>
          <p:cNvPr id="4" name="TextBox 3"/>
          <p:cNvSpPr txBox="1"/>
          <p:nvPr userDrawn="1"/>
        </p:nvSpPr>
        <p:spPr>
          <a:xfrm>
            <a:off x="6249540" y="228596"/>
            <a:ext cx="2590800" cy="246221"/>
          </a:xfrm>
          <a:prstGeom prst="rect">
            <a:avLst/>
          </a:prstGeom>
          <a:noFill/>
        </p:spPr>
        <p:txBody>
          <a:bodyPr wrap="square" rtlCol="0">
            <a:spAutoFit/>
          </a:bodyPr>
          <a:lstStyle/>
          <a:p>
            <a:pPr algn="r"/>
            <a:fld id="{7DC50C70-4A01-41C6-8180-73D8B8A3792A}" type="slidenum">
              <a:rPr kumimoji="0" lang="en-US" altLang="en-US" sz="1000" b="0" i="0" u="none" strike="noStrike" kern="1200" cap="none" spc="0" normalizeH="0" baseline="0" noProof="0" smtClean="0">
                <a:ln>
                  <a:noFill/>
                </a:ln>
                <a:solidFill>
                  <a:srgbClr val="292929"/>
                </a:solidFill>
                <a:effectLst/>
                <a:uLnTx/>
                <a:uFillTx/>
                <a:latin typeface="Arial" panose="020B0604020202020204" pitchFamily="34" charset="0"/>
                <a:ea typeface="+mn-ea"/>
                <a:cs typeface="+mn-cs"/>
              </a:rPr>
              <a:pPr algn="r"/>
              <a:t>‹#›</a:t>
            </a:fld>
            <a:endParaRPr lang="en-US" dirty="0"/>
          </a:p>
        </p:txBody>
      </p:sp>
      <p:sp>
        <p:nvSpPr>
          <p:cNvPr id="6" name="Content Placeholder 5"/>
          <p:cNvSpPr>
            <a:spLocks noGrp="1"/>
          </p:cNvSpPr>
          <p:nvPr>
            <p:ph sz="quarter" idx="11"/>
          </p:nvPr>
        </p:nvSpPr>
        <p:spPr>
          <a:xfrm>
            <a:off x="1219200" y="3352800"/>
            <a:ext cx="2667000" cy="1219200"/>
          </a:xfrm>
        </p:spPr>
        <p:txBody>
          <a:bodyPr/>
          <a:lstStyle>
            <a:lvl1pPr marL="0" indent="0">
              <a:buFont typeface="Arial" panose="020B0604020202020204" pitchFamily="34" charset="0"/>
              <a:buNone/>
              <a:defRPr/>
            </a:lvl1pPr>
          </a:lstStyle>
          <a:p>
            <a:pPr lvl="0"/>
            <a:endParaRPr lang="en-US" dirty="0"/>
          </a:p>
        </p:txBody>
      </p:sp>
      <p:sp>
        <p:nvSpPr>
          <p:cNvPr id="10" name="Content Placeholder 9"/>
          <p:cNvSpPr>
            <a:spLocks noGrp="1"/>
          </p:cNvSpPr>
          <p:nvPr>
            <p:ph sz="quarter" idx="12"/>
          </p:nvPr>
        </p:nvSpPr>
        <p:spPr>
          <a:xfrm>
            <a:off x="4572000" y="2667000"/>
            <a:ext cx="2514600" cy="685800"/>
          </a:xfrm>
        </p:spPr>
        <p:txBody>
          <a:bodyPr/>
          <a:lstStyle/>
          <a:p>
            <a:pPr lvl="2"/>
            <a:endParaRPr lang="en-US" dirty="0"/>
          </a:p>
        </p:txBody>
      </p:sp>
      <p:sp>
        <p:nvSpPr>
          <p:cNvPr id="12" name="Content Placeholder 11"/>
          <p:cNvSpPr>
            <a:spLocks noGrp="1"/>
          </p:cNvSpPr>
          <p:nvPr>
            <p:ph sz="quarter" idx="13"/>
          </p:nvPr>
        </p:nvSpPr>
        <p:spPr>
          <a:xfrm>
            <a:off x="381000" y="1676400"/>
            <a:ext cx="1905000" cy="457200"/>
          </a:xfrm>
        </p:spPr>
        <p:txBody>
          <a:bodyPr/>
          <a:lstStyle>
            <a:lvl1pPr marL="0" indent="0">
              <a:buNone/>
              <a:defRPr/>
            </a:lvl1pPr>
          </a:lstStyle>
          <a:p>
            <a:pPr lvl="0"/>
            <a:endParaRPr lang="en-US" dirty="0"/>
          </a:p>
        </p:txBody>
      </p:sp>
      <p:sp>
        <p:nvSpPr>
          <p:cNvPr id="14" name="Content Placeholder 13"/>
          <p:cNvSpPr>
            <a:spLocks noGrp="1"/>
          </p:cNvSpPr>
          <p:nvPr>
            <p:ph sz="quarter" idx="14"/>
          </p:nvPr>
        </p:nvSpPr>
        <p:spPr>
          <a:xfrm>
            <a:off x="2590800" y="1676400"/>
            <a:ext cx="1981200" cy="533400"/>
          </a:xfrm>
        </p:spPr>
        <p:txBody>
          <a:bodyPr/>
          <a:lstStyle>
            <a:lvl1pPr marL="0" indent="0">
              <a:buNone/>
              <a:defRPr/>
            </a:lvl1pPr>
          </a:lstStyle>
          <a:p>
            <a:pPr lvl="0"/>
            <a:endParaRPr lang="en-US" dirty="0"/>
          </a:p>
        </p:txBody>
      </p:sp>
      <p:sp>
        <p:nvSpPr>
          <p:cNvPr id="16" name="Content Placeholder 15"/>
          <p:cNvSpPr>
            <a:spLocks noGrp="1"/>
          </p:cNvSpPr>
          <p:nvPr>
            <p:ph sz="quarter" idx="15"/>
          </p:nvPr>
        </p:nvSpPr>
        <p:spPr>
          <a:xfrm>
            <a:off x="381000" y="2286000"/>
            <a:ext cx="1981200" cy="533400"/>
          </a:xfrm>
        </p:spPr>
        <p:txBody>
          <a:bodyPr/>
          <a:lstStyle>
            <a:lvl1pPr marL="0" indent="0">
              <a:buNone/>
              <a:defRPr/>
            </a:lvl1pPr>
          </a:lstStyle>
          <a:p>
            <a:pPr lvl="0"/>
            <a:endParaRPr lang="en-US" dirty="0"/>
          </a:p>
        </p:txBody>
      </p:sp>
      <p:sp>
        <p:nvSpPr>
          <p:cNvPr id="18" name="Content Placeholder 17"/>
          <p:cNvSpPr>
            <a:spLocks noGrp="1"/>
          </p:cNvSpPr>
          <p:nvPr>
            <p:ph sz="quarter" idx="16"/>
          </p:nvPr>
        </p:nvSpPr>
        <p:spPr>
          <a:xfrm>
            <a:off x="2590800" y="2286000"/>
            <a:ext cx="1752600" cy="685800"/>
          </a:xfrm>
        </p:spPr>
        <p:txBody>
          <a:bodyPr/>
          <a:lstStyle>
            <a:lvl1pPr marL="0" indent="0">
              <a:buNone/>
              <a:defRPr/>
            </a:lvl1pPr>
          </a:lstStyle>
          <a:p>
            <a:pPr lvl="0"/>
            <a:endParaRPr lang="en-US" dirty="0"/>
          </a:p>
        </p:txBody>
      </p:sp>
      <p:sp>
        <p:nvSpPr>
          <p:cNvPr id="20" name="Content Placeholder 19"/>
          <p:cNvSpPr>
            <a:spLocks noGrp="1"/>
          </p:cNvSpPr>
          <p:nvPr>
            <p:ph sz="quarter" idx="17" hasCustomPrompt="1"/>
          </p:nvPr>
        </p:nvSpPr>
        <p:spPr>
          <a:xfrm>
            <a:off x="4724400" y="3962400"/>
            <a:ext cx="3200400" cy="914400"/>
          </a:xfrm>
        </p:spPr>
        <p:txBody>
          <a:bodyPr/>
          <a:lstStyle/>
          <a:p>
            <a:pPr lvl="2"/>
            <a:r>
              <a:rPr lang="en-US" dirty="0"/>
              <a:t>Third level</a:t>
            </a:r>
          </a:p>
        </p:txBody>
      </p:sp>
      <p:sp>
        <p:nvSpPr>
          <p:cNvPr id="13" name="Line 10"/>
          <p:cNvSpPr>
            <a:spLocks noChangeShapeType="1"/>
          </p:cNvSpPr>
          <p:nvPr userDrawn="1"/>
        </p:nvSpPr>
        <p:spPr bwMode="auto">
          <a:xfrm>
            <a:off x="1371600" y="3200400"/>
            <a:ext cx="6705600"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5" name="Line 11"/>
          <p:cNvSpPr>
            <a:spLocks noChangeShapeType="1"/>
          </p:cNvSpPr>
          <p:nvPr userDrawn="1"/>
        </p:nvSpPr>
        <p:spPr bwMode="auto">
          <a:xfrm>
            <a:off x="1371600" y="4419600"/>
            <a:ext cx="6705600"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Tree>
    <p:extLst>
      <p:ext uri="{BB962C8B-B14F-4D97-AF65-F5344CB8AC3E}">
        <p14:creationId xmlns:p14="http://schemas.microsoft.com/office/powerpoint/2010/main" val="1085114674"/>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pPr>
              <a:defRPr/>
            </a:pPr>
            <a:fld id="{7DC50C70-4A01-41C6-8180-73D8B8A3792A}" type="slidenum">
              <a:rPr lang="en-US" altLang="en-US"/>
              <a:pPr>
                <a:defRPr/>
              </a:pPr>
              <a:t>‹#›</a:t>
            </a:fld>
            <a:endParaRPr lang="en-US" altLang="en-US" dirty="0"/>
          </a:p>
        </p:txBody>
      </p:sp>
      <p:sp>
        <p:nvSpPr>
          <p:cNvPr id="4" name="TextBox 3"/>
          <p:cNvSpPr txBox="1"/>
          <p:nvPr userDrawn="1"/>
        </p:nvSpPr>
        <p:spPr>
          <a:xfrm>
            <a:off x="6249540" y="228596"/>
            <a:ext cx="2590800" cy="246221"/>
          </a:xfrm>
          <a:prstGeom prst="rect">
            <a:avLst/>
          </a:prstGeom>
          <a:noFill/>
        </p:spPr>
        <p:txBody>
          <a:bodyPr wrap="square" rtlCol="0">
            <a:spAutoFit/>
          </a:bodyPr>
          <a:lstStyle/>
          <a:p>
            <a:pPr algn="r"/>
            <a:fld id="{7DC50C70-4A01-41C6-8180-73D8B8A3792A}" type="slidenum">
              <a:rPr kumimoji="0" lang="en-US" altLang="en-US" sz="1000" b="0" i="0" u="none" strike="noStrike" kern="1200" cap="none" spc="0" normalizeH="0" baseline="0" noProof="0" smtClean="0">
                <a:ln>
                  <a:noFill/>
                </a:ln>
                <a:solidFill>
                  <a:srgbClr val="292929"/>
                </a:solidFill>
                <a:effectLst/>
                <a:uLnTx/>
                <a:uFillTx/>
                <a:latin typeface="Arial" panose="020B0604020202020204" pitchFamily="34" charset="0"/>
                <a:ea typeface="+mn-ea"/>
                <a:cs typeface="+mn-cs"/>
              </a:rPr>
              <a:pPr algn="r"/>
              <a:t>‹#›</a:t>
            </a:fld>
            <a:endParaRPr lang="en-US" dirty="0"/>
          </a:p>
        </p:txBody>
      </p:sp>
      <p:sp>
        <p:nvSpPr>
          <p:cNvPr id="6" name="Content Placeholder 5"/>
          <p:cNvSpPr>
            <a:spLocks noGrp="1"/>
          </p:cNvSpPr>
          <p:nvPr>
            <p:ph sz="quarter" idx="11"/>
          </p:nvPr>
        </p:nvSpPr>
        <p:spPr>
          <a:xfrm>
            <a:off x="1219200" y="3352800"/>
            <a:ext cx="2667000" cy="1219200"/>
          </a:xfrm>
        </p:spPr>
        <p:txBody>
          <a:bodyPr/>
          <a:lstStyle>
            <a:lvl1pPr marL="0" indent="0">
              <a:buFont typeface="Arial" panose="020B0604020202020204" pitchFamily="34" charset="0"/>
              <a:buNone/>
              <a:defRPr/>
            </a:lvl1pPr>
          </a:lstStyle>
          <a:p>
            <a:pPr lvl="0"/>
            <a:endParaRPr lang="en-US" dirty="0"/>
          </a:p>
        </p:txBody>
      </p:sp>
      <p:sp>
        <p:nvSpPr>
          <p:cNvPr id="10" name="Content Placeholder 9"/>
          <p:cNvSpPr>
            <a:spLocks noGrp="1"/>
          </p:cNvSpPr>
          <p:nvPr>
            <p:ph sz="quarter" idx="12"/>
          </p:nvPr>
        </p:nvSpPr>
        <p:spPr>
          <a:xfrm>
            <a:off x="4572000" y="2667000"/>
            <a:ext cx="2514600" cy="685800"/>
          </a:xfrm>
        </p:spPr>
        <p:txBody>
          <a:bodyPr/>
          <a:lstStyle/>
          <a:p>
            <a:pPr lvl="2"/>
            <a:endParaRPr lang="en-US" dirty="0"/>
          </a:p>
        </p:txBody>
      </p:sp>
      <p:sp>
        <p:nvSpPr>
          <p:cNvPr id="12" name="Content Placeholder 11"/>
          <p:cNvSpPr>
            <a:spLocks noGrp="1"/>
          </p:cNvSpPr>
          <p:nvPr>
            <p:ph sz="quarter" idx="13"/>
          </p:nvPr>
        </p:nvSpPr>
        <p:spPr>
          <a:xfrm>
            <a:off x="381000" y="1676400"/>
            <a:ext cx="1905000" cy="457200"/>
          </a:xfrm>
        </p:spPr>
        <p:txBody>
          <a:bodyPr/>
          <a:lstStyle>
            <a:lvl1pPr marL="0" indent="0">
              <a:buNone/>
              <a:defRPr/>
            </a:lvl1pPr>
          </a:lstStyle>
          <a:p>
            <a:pPr lvl="0"/>
            <a:endParaRPr lang="en-US" dirty="0"/>
          </a:p>
        </p:txBody>
      </p:sp>
      <p:sp>
        <p:nvSpPr>
          <p:cNvPr id="14" name="Content Placeholder 13"/>
          <p:cNvSpPr>
            <a:spLocks noGrp="1"/>
          </p:cNvSpPr>
          <p:nvPr>
            <p:ph sz="quarter" idx="14"/>
          </p:nvPr>
        </p:nvSpPr>
        <p:spPr>
          <a:xfrm>
            <a:off x="2590800" y="1676400"/>
            <a:ext cx="1981200" cy="533400"/>
          </a:xfrm>
        </p:spPr>
        <p:txBody>
          <a:bodyPr/>
          <a:lstStyle>
            <a:lvl1pPr marL="0" indent="0">
              <a:buNone/>
              <a:defRPr/>
            </a:lvl1pPr>
          </a:lstStyle>
          <a:p>
            <a:pPr lvl="0"/>
            <a:endParaRPr lang="en-US" dirty="0"/>
          </a:p>
        </p:txBody>
      </p:sp>
      <p:sp>
        <p:nvSpPr>
          <p:cNvPr id="16" name="Content Placeholder 15"/>
          <p:cNvSpPr>
            <a:spLocks noGrp="1"/>
          </p:cNvSpPr>
          <p:nvPr>
            <p:ph sz="quarter" idx="15"/>
          </p:nvPr>
        </p:nvSpPr>
        <p:spPr>
          <a:xfrm>
            <a:off x="381000" y="2286000"/>
            <a:ext cx="1981200" cy="533400"/>
          </a:xfrm>
        </p:spPr>
        <p:txBody>
          <a:bodyPr/>
          <a:lstStyle>
            <a:lvl1pPr marL="0" indent="0">
              <a:buNone/>
              <a:defRPr/>
            </a:lvl1pPr>
          </a:lstStyle>
          <a:p>
            <a:pPr lvl="0"/>
            <a:endParaRPr lang="en-US" dirty="0"/>
          </a:p>
        </p:txBody>
      </p:sp>
      <p:sp>
        <p:nvSpPr>
          <p:cNvPr id="18" name="Content Placeholder 17"/>
          <p:cNvSpPr>
            <a:spLocks noGrp="1"/>
          </p:cNvSpPr>
          <p:nvPr>
            <p:ph sz="quarter" idx="16"/>
          </p:nvPr>
        </p:nvSpPr>
        <p:spPr>
          <a:xfrm>
            <a:off x="2590800" y="2286000"/>
            <a:ext cx="1752600" cy="685800"/>
          </a:xfrm>
        </p:spPr>
        <p:txBody>
          <a:bodyPr/>
          <a:lstStyle>
            <a:lvl1pPr marL="0" indent="0">
              <a:buNone/>
              <a:defRPr/>
            </a:lvl1pPr>
          </a:lstStyle>
          <a:p>
            <a:pPr lvl="0"/>
            <a:endParaRPr lang="en-US" dirty="0"/>
          </a:p>
        </p:txBody>
      </p:sp>
      <p:sp>
        <p:nvSpPr>
          <p:cNvPr id="20" name="Content Placeholder 19"/>
          <p:cNvSpPr>
            <a:spLocks noGrp="1"/>
          </p:cNvSpPr>
          <p:nvPr>
            <p:ph sz="quarter" idx="17" hasCustomPrompt="1"/>
          </p:nvPr>
        </p:nvSpPr>
        <p:spPr>
          <a:xfrm>
            <a:off x="4724400" y="3962400"/>
            <a:ext cx="3200400" cy="914400"/>
          </a:xfrm>
        </p:spPr>
        <p:txBody>
          <a:bodyPr/>
          <a:lstStyle/>
          <a:p>
            <a:pPr lvl="2"/>
            <a:r>
              <a:rPr lang="en-US" dirty="0"/>
              <a:t>Third level</a:t>
            </a:r>
          </a:p>
        </p:txBody>
      </p:sp>
      <p:sp>
        <p:nvSpPr>
          <p:cNvPr id="7" name="Table Placeholder 6"/>
          <p:cNvSpPr>
            <a:spLocks noGrp="1"/>
          </p:cNvSpPr>
          <p:nvPr>
            <p:ph type="tbl" sz="quarter" idx="18"/>
          </p:nvPr>
        </p:nvSpPr>
        <p:spPr>
          <a:xfrm>
            <a:off x="1828800" y="5486400"/>
            <a:ext cx="3886200" cy="914400"/>
          </a:xfrm>
        </p:spPr>
        <p:txBody>
          <a:bodyPr/>
          <a:lstStyle/>
          <a:p>
            <a:endParaRPr lang="en-US"/>
          </a:p>
        </p:txBody>
      </p:sp>
    </p:spTree>
    <p:extLst>
      <p:ext uri="{BB962C8B-B14F-4D97-AF65-F5344CB8AC3E}">
        <p14:creationId xmlns:p14="http://schemas.microsoft.com/office/powerpoint/2010/main" val="2384718379"/>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pPr>
              <a:defRPr/>
            </a:pPr>
            <a:fld id="{7DC50C70-4A01-41C6-8180-73D8B8A3792A}" type="slidenum">
              <a:rPr lang="en-US" altLang="en-US"/>
              <a:pPr>
                <a:defRPr/>
              </a:pPr>
              <a:t>‹#›</a:t>
            </a:fld>
            <a:endParaRPr lang="en-US" altLang="en-US" dirty="0"/>
          </a:p>
        </p:txBody>
      </p:sp>
      <p:sp>
        <p:nvSpPr>
          <p:cNvPr id="4" name="TextBox 3"/>
          <p:cNvSpPr txBox="1"/>
          <p:nvPr userDrawn="1"/>
        </p:nvSpPr>
        <p:spPr>
          <a:xfrm>
            <a:off x="6249540" y="228596"/>
            <a:ext cx="2590800" cy="246221"/>
          </a:xfrm>
          <a:prstGeom prst="rect">
            <a:avLst/>
          </a:prstGeom>
          <a:noFill/>
        </p:spPr>
        <p:txBody>
          <a:bodyPr wrap="square" rtlCol="0">
            <a:spAutoFit/>
          </a:bodyPr>
          <a:lstStyle/>
          <a:p>
            <a:pPr algn="r"/>
            <a:fld id="{7DC50C70-4A01-41C6-8180-73D8B8A3792A}" type="slidenum">
              <a:rPr kumimoji="0" lang="en-US" altLang="en-US" sz="1000" b="0" i="0" u="none" strike="noStrike" kern="1200" cap="none" spc="0" normalizeH="0" baseline="0" noProof="0" smtClean="0">
                <a:ln>
                  <a:noFill/>
                </a:ln>
                <a:solidFill>
                  <a:srgbClr val="292929"/>
                </a:solidFill>
                <a:effectLst/>
                <a:uLnTx/>
                <a:uFillTx/>
                <a:latin typeface="Arial" panose="020B0604020202020204" pitchFamily="34" charset="0"/>
                <a:ea typeface="+mn-ea"/>
                <a:cs typeface="+mn-cs"/>
              </a:rPr>
              <a:pPr algn="r"/>
              <a:t>‹#›</a:t>
            </a:fld>
            <a:endParaRPr lang="en-US" dirty="0"/>
          </a:p>
        </p:txBody>
      </p:sp>
      <p:sp>
        <p:nvSpPr>
          <p:cNvPr id="6" name="Content Placeholder 5"/>
          <p:cNvSpPr>
            <a:spLocks noGrp="1"/>
          </p:cNvSpPr>
          <p:nvPr>
            <p:ph sz="quarter" idx="11"/>
          </p:nvPr>
        </p:nvSpPr>
        <p:spPr>
          <a:xfrm>
            <a:off x="1219200" y="3352800"/>
            <a:ext cx="2667000" cy="1219200"/>
          </a:xfrm>
        </p:spPr>
        <p:txBody>
          <a:bodyPr/>
          <a:lstStyle>
            <a:lvl1pPr marL="0" indent="0">
              <a:buFont typeface="Arial" panose="020B0604020202020204" pitchFamily="34" charset="0"/>
              <a:buNone/>
              <a:defRPr/>
            </a:lvl1pPr>
          </a:lstStyle>
          <a:p>
            <a:pPr lvl="0"/>
            <a:endParaRPr lang="en-US" dirty="0"/>
          </a:p>
        </p:txBody>
      </p:sp>
      <p:sp>
        <p:nvSpPr>
          <p:cNvPr id="10" name="Content Placeholder 9"/>
          <p:cNvSpPr>
            <a:spLocks noGrp="1"/>
          </p:cNvSpPr>
          <p:nvPr>
            <p:ph sz="quarter" idx="12"/>
          </p:nvPr>
        </p:nvSpPr>
        <p:spPr>
          <a:xfrm>
            <a:off x="4572000" y="2667000"/>
            <a:ext cx="2514600" cy="685800"/>
          </a:xfrm>
        </p:spPr>
        <p:txBody>
          <a:bodyPr/>
          <a:lstStyle/>
          <a:p>
            <a:pPr lvl="2"/>
            <a:endParaRPr lang="en-US" dirty="0"/>
          </a:p>
        </p:txBody>
      </p:sp>
      <p:sp>
        <p:nvSpPr>
          <p:cNvPr id="12" name="Content Placeholder 11"/>
          <p:cNvSpPr>
            <a:spLocks noGrp="1"/>
          </p:cNvSpPr>
          <p:nvPr>
            <p:ph sz="quarter" idx="13"/>
          </p:nvPr>
        </p:nvSpPr>
        <p:spPr>
          <a:xfrm>
            <a:off x="381000" y="1676400"/>
            <a:ext cx="1905000" cy="457200"/>
          </a:xfrm>
        </p:spPr>
        <p:txBody>
          <a:bodyPr/>
          <a:lstStyle>
            <a:lvl1pPr marL="0" indent="0">
              <a:buNone/>
              <a:defRPr/>
            </a:lvl1pPr>
          </a:lstStyle>
          <a:p>
            <a:pPr lvl="0"/>
            <a:endParaRPr lang="en-US" dirty="0"/>
          </a:p>
        </p:txBody>
      </p:sp>
      <p:sp>
        <p:nvSpPr>
          <p:cNvPr id="14" name="Content Placeholder 13"/>
          <p:cNvSpPr>
            <a:spLocks noGrp="1"/>
          </p:cNvSpPr>
          <p:nvPr>
            <p:ph sz="quarter" idx="14"/>
          </p:nvPr>
        </p:nvSpPr>
        <p:spPr>
          <a:xfrm>
            <a:off x="2590800" y="1676400"/>
            <a:ext cx="1981200" cy="533400"/>
          </a:xfrm>
        </p:spPr>
        <p:txBody>
          <a:bodyPr/>
          <a:lstStyle>
            <a:lvl1pPr marL="0" indent="0">
              <a:buNone/>
              <a:defRPr/>
            </a:lvl1pPr>
          </a:lstStyle>
          <a:p>
            <a:pPr lvl="0"/>
            <a:endParaRPr lang="en-US" dirty="0"/>
          </a:p>
        </p:txBody>
      </p:sp>
      <p:sp>
        <p:nvSpPr>
          <p:cNvPr id="16" name="Content Placeholder 15"/>
          <p:cNvSpPr>
            <a:spLocks noGrp="1"/>
          </p:cNvSpPr>
          <p:nvPr>
            <p:ph sz="quarter" idx="15"/>
          </p:nvPr>
        </p:nvSpPr>
        <p:spPr>
          <a:xfrm>
            <a:off x="381000" y="2286000"/>
            <a:ext cx="1981200" cy="533400"/>
          </a:xfrm>
        </p:spPr>
        <p:txBody>
          <a:bodyPr/>
          <a:lstStyle>
            <a:lvl1pPr marL="0" indent="0">
              <a:buNone/>
              <a:defRPr/>
            </a:lvl1pPr>
          </a:lstStyle>
          <a:p>
            <a:pPr lvl="0"/>
            <a:endParaRPr lang="en-US" dirty="0"/>
          </a:p>
        </p:txBody>
      </p:sp>
      <p:sp>
        <p:nvSpPr>
          <p:cNvPr id="18" name="Content Placeholder 17"/>
          <p:cNvSpPr>
            <a:spLocks noGrp="1"/>
          </p:cNvSpPr>
          <p:nvPr>
            <p:ph sz="quarter" idx="16"/>
          </p:nvPr>
        </p:nvSpPr>
        <p:spPr>
          <a:xfrm>
            <a:off x="2590800" y="2286000"/>
            <a:ext cx="1752600" cy="685800"/>
          </a:xfrm>
        </p:spPr>
        <p:txBody>
          <a:bodyPr/>
          <a:lstStyle>
            <a:lvl1pPr marL="0" indent="0">
              <a:buNone/>
              <a:defRPr/>
            </a:lvl1pPr>
          </a:lstStyle>
          <a:p>
            <a:pPr lvl="0"/>
            <a:endParaRPr lang="en-US" dirty="0"/>
          </a:p>
        </p:txBody>
      </p:sp>
      <p:sp>
        <p:nvSpPr>
          <p:cNvPr id="20" name="Content Placeholder 19"/>
          <p:cNvSpPr>
            <a:spLocks noGrp="1"/>
          </p:cNvSpPr>
          <p:nvPr>
            <p:ph sz="quarter" idx="17" hasCustomPrompt="1"/>
          </p:nvPr>
        </p:nvSpPr>
        <p:spPr>
          <a:xfrm>
            <a:off x="4724400" y="3962400"/>
            <a:ext cx="3200400" cy="914400"/>
          </a:xfrm>
        </p:spPr>
        <p:txBody>
          <a:bodyPr/>
          <a:lstStyle/>
          <a:p>
            <a:pPr lvl="2"/>
            <a:r>
              <a:rPr lang="en-US" dirty="0"/>
              <a:t>Third level</a:t>
            </a:r>
          </a:p>
        </p:txBody>
      </p:sp>
      <p:sp>
        <p:nvSpPr>
          <p:cNvPr id="13" name="Rectangle 5"/>
          <p:cNvSpPr>
            <a:spLocks noChangeArrowheads="1"/>
          </p:cNvSpPr>
          <p:nvPr userDrawn="1"/>
        </p:nvSpPr>
        <p:spPr bwMode="auto">
          <a:xfrm>
            <a:off x="574675" y="1676400"/>
            <a:ext cx="7959725" cy="4772025"/>
          </a:xfrm>
          <a:prstGeom prst="rect">
            <a:avLst/>
          </a:prstGeom>
          <a:solidFill>
            <a:srgbClr val="FFFFFF"/>
          </a:solidFill>
          <a:ln w="12700">
            <a:solidFill>
              <a:schemeClr val="tx2"/>
            </a:solidFill>
            <a:miter lim="800000"/>
            <a:headEnd/>
            <a:tailEnd/>
          </a:ln>
        </p:spPr>
        <p:txBody>
          <a:bodyPr wrap="none" anchor="ct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800" dirty="0">
              <a:latin typeface="Tahoma" panose="020B0604030504040204" pitchFamily="34" charset="0"/>
            </a:endParaRPr>
          </a:p>
        </p:txBody>
      </p:sp>
    </p:spTree>
    <p:extLst>
      <p:ext uri="{BB962C8B-B14F-4D97-AF65-F5344CB8AC3E}">
        <p14:creationId xmlns:p14="http://schemas.microsoft.com/office/powerpoint/2010/main" val="1666411214"/>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pPr>
              <a:defRPr/>
            </a:pPr>
            <a:fld id="{7AA50B42-A805-4EE8-A933-60C612C053CE}" type="slidenum">
              <a:rPr lang="en-US" altLang="en-US"/>
              <a:pPr>
                <a:defRPr/>
              </a:pPr>
              <a:t>‹#›</a:t>
            </a:fld>
            <a:endParaRPr lang="en-US" altLang="en-US"/>
          </a:p>
        </p:txBody>
      </p:sp>
    </p:spTree>
    <p:extLst>
      <p:ext uri="{BB962C8B-B14F-4D97-AF65-F5344CB8AC3E}">
        <p14:creationId xmlns:p14="http://schemas.microsoft.com/office/powerpoint/2010/main" val="3379889974"/>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pPr>
              <a:defRPr/>
            </a:pPr>
            <a:fld id="{7DEBB78B-13BF-42E7-BAA5-D6D7DEC15846}" type="slidenum">
              <a:rPr lang="en-US" altLang="en-US"/>
              <a:pPr>
                <a:defRPr/>
              </a:pPr>
              <a:t>‹#›</a:t>
            </a:fld>
            <a:endParaRPr lang="en-US" altLang="en-US"/>
          </a:p>
        </p:txBody>
      </p:sp>
    </p:spTree>
    <p:extLst>
      <p:ext uri="{BB962C8B-B14F-4D97-AF65-F5344CB8AC3E}">
        <p14:creationId xmlns:p14="http://schemas.microsoft.com/office/powerpoint/2010/main" val="796270164"/>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pPr>
              <a:defRPr/>
            </a:pPr>
            <a:fld id="{B7992710-BA22-44EE-ACF1-10E8A9221B83}" type="slidenum">
              <a:rPr lang="en-US" altLang="en-US"/>
              <a:pPr>
                <a:defRPr/>
              </a:pPr>
              <a:t>‹#›</a:t>
            </a:fld>
            <a:endParaRPr lang="en-US" altLang="en-US"/>
          </a:p>
        </p:txBody>
      </p:sp>
    </p:spTree>
    <p:extLst>
      <p:ext uri="{BB962C8B-B14F-4D97-AF65-F5344CB8AC3E}">
        <p14:creationId xmlns:p14="http://schemas.microsoft.com/office/powerpoint/2010/main" val="3473992570"/>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pPr>
              <a:defRPr/>
            </a:pPr>
            <a:fld id="{E3C7A39F-8C61-4DE9-8259-87FD30F0BCA1}" type="slidenum">
              <a:rPr lang="en-US" altLang="en-US"/>
              <a:pPr>
                <a:defRPr/>
              </a:pPr>
              <a:t>‹#›</a:t>
            </a:fld>
            <a:endParaRPr lang="en-US" altLang="en-US"/>
          </a:p>
        </p:txBody>
      </p:sp>
    </p:spTree>
    <p:extLst>
      <p:ext uri="{BB962C8B-B14F-4D97-AF65-F5344CB8AC3E}">
        <p14:creationId xmlns:p14="http://schemas.microsoft.com/office/powerpoint/2010/main" val="4171221692"/>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49325" y="1981200"/>
            <a:ext cx="3754438"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56163" y="1981200"/>
            <a:ext cx="375443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sldNum" sz="quarter" idx="10"/>
          </p:nvPr>
        </p:nvSpPr>
        <p:spPr>
          <a:ln/>
        </p:spPr>
        <p:txBody>
          <a:bodyPr/>
          <a:lstStyle>
            <a:lvl1pPr>
              <a:defRPr/>
            </a:lvl1pPr>
          </a:lstStyle>
          <a:p>
            <a:pPr>
              <a:defRPr/>
            </a:pPr>
            <a:fld id="{D1511C5B-45FB-4ABA-A22B-4781B4382B82}" type="slidenum">
              <a:rPr lang="en-US" altLang="en-US"/>
              <a:pPr>
                <a:defRPr/>
              </a:pPr>
              <a:t>‹#›</a:t>
            </a:fld>
            <a:endParaRPr lang="en-US" altLang="en-US"/>
          </a:p>
        </p:txBody>
      </p:sp>
      <p:sp>
        <p:nvSpPr>
          <p:cNvPr id="6" name="TextBox 5"/>
          <p:cNvSpPr txBox="1"/>
          <p:nvPr userDrawn="1"/>
        </p:nvSpPr>
        <p:spPr>
          <a:xfrm>
            <a:off x="7703027" y="220640"/>
            <a:ext cx="1143000" cy="246221"/>
          </a:xfrm>
          <a:prstGeom prst="rect">
            <a:avLst/>
          </a:prstGeom>
          <a:noFill/>
        </p:spPr>
        <p:txBody>
          <a:bodyPr wrap="square" rtlCol="0">
            <a:spAutoFit/>
          </a:bodyPr>
          <a:lstStyle/>
          <a:p>
            <a:pPr algn="r"/>
            <a:fld id="{6A5F58B8-11F9-4995-AF02-A821627D02EF}" type="slidenum">
              <a:rPr kumimoji="0" lang="en-US" altLang="en-US" sz="1000" b="0" i="0" u="none" strike="noStrike" kern="1200" cap="none" spc="0" normalizeH="0" baseline="0" noProof="0" smtClean="0">
                <a:ln>
                  <a:noFill/>
                </a:ln>
                <a:solidFill>
                  <a:srgbClr val="292929"/>
                </a:solidFill>
                <a:effectLst/>
                <a:uLnTx/>
                <a:uFillTx/>
                <a:latin typeface="Arial" panose="020B0604020202020204" pitchFamily="34" charset="0"/>
                <a:ea typeface="+mn-ea"/>
                <a:cs typeface="+mn-cs"/>
              </a:rPr>
              <a:pPr algn="r"/>
              <a:t>‹#›</a:t>
            </a:fld>
            <a:endParaRPr lang="en-US" dirty="0"/>
          </a:p>
        </p:txBody>
      </p:sp>
      <p:sp>
        <p:nvSpPr>
          <p:cNvPr id="7" name="AutoShape 6"/>
          <p:cNvSpPr>
            <a:spLocks noChangeArrowheads="1"/>
          </p:cNvSpPr>
          <p:nvPr userDrawn="1"/>
        </p:nvSpPr>
        <p:spPr bwMode="auto">
          <a:xfrm>
            <a:off x="1600200" y="1905000"/>
            <a:ext cx="2971800" cy="2895600"/>
          </a:xfrm>
          <a:prstGeom prst="hexagon">
            <a:avLst>
              <a:gd name="adj" fmla="val 24855"/>
              <a:gd name="vf" fmla="val 115470"/>
            </a:avLst>
          </a:prstGeom>
          <a:solidFill>
            <a:srgbClr val="9ED6C5"/>
          </a:solidFill>
          <a:ln w="9525">
            <a:solidFill>
              <a:schemeClr val="tx1"/>
            </a:solidFill>
            <a:miter lim="800000"/>
            <a:headEnd/>
            <a:tailEnd/>
          </a:ln>
        </p:spPr>
        <p:txBody>
          <a:bodyPr anchor="ct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2200" dirty="0"/>
          </a:p>
        </p:txBody>
      </p:sp>
      <p:sp>
        <p:nvSpPr>
          <p:cNvPr id="8" name="AutoShape 5"/>
          <p:cNvSpPr>
            <a:spLocks noChangeArrowheads="1"/>
          </p:cNvSpPr>
          <p:nvPr userDrawn="1"/>
        </p:nvSpPr>
        <p:spPr bwMode="auto">
          <a:xfrm>
            <a:off x="4724400" y="1905000"/>
            <a:ext cx="2743200" cy="2895600"/>
          </a:xfrm>
          <a:prstGeom prst="hexagon">
            <a:avLst>
              <a:gd name="adj" fmla="val 25000"/>
              <a:gd name="vf" fmla="val 115470"/>
            </a:avLst>
          </a:prstGeom>
          <a:solidFill>
            <a:srgbClr val="FFAFAF"/>
          </a:solidFill>
          <a:ln w="9525">
            <a:solidFill>
              <a:schemeClr val="tx1"/>
            </a:solidFill>
            <a:miter lim="800000"/>
            <a:headEnd/>
            <a:tailEnd/>
          </a:ln>
        </p:spPr>
        <p:txBody>
          <a:bodyPr wrap="none" anchor="ct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2200" dirty="0"/>
          </a:p>
        </p:txBody>
      </p:sp>
    </p:spTree>
    <p:extLst>
      <p:ext uri="{BB962C8B-B14F-4D97-AF65-F5344CB8AC3E}">
        <p14:creationId xmlns:p14="http://schemas.microsoft.com/office/powerpoint/2010/main" val="3441021395"/>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075" y="34925"/>
            <a:ext cx="1914525" cy="60610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49325" y="34925"/>
            <a:ext cx="5594350" cy="60610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pPr>
              <a:defRPr/>
            </a:pPr>
            <a:fld id="{D9C35B36-68C2-4D48-94FF-6A0623176313}" type="slidenum">
              <a:rPr lang="en-US" altLang="en-US"/>
              <a:pPr>
                <a:defRPr/>
              </a:pPr>
              <a:t>‹#›</a:t>
            </a:fld>
            <a:endParaRPr lang="en-US" altLang="en-US"/>
          </a:p>
        </p:txBody>
      </p:sp>
    </p:spTree>
    <p:extLst>
      <p:ext uri="{BB962C8B-B14F-4D97-AF65-F5344CB8AC3E}">
        <p14:creationId xmlns:p14="http://schemas.microsoft.com/office/powerpoint/2010/main" val="290407568"/>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066800" y="34925"/>
            <a:ext cx="7023100" cy="1412875"/>
          </a:xfrm>
        </p:spPr>
        <p:txBody>
          <a:bodyPr/>
          <a:lstStyle/>
          <a:p>
            <a:r>
              <a:rPr lang="en-US" dirty="0"/>
              <a:t>Click to edit Master title style</a:t>
            </a:r>
          </a:p>
        </p:txBody>
      </p:sp>
      <p:sp>
        <p:nvSpPr>
          <p:cNvPr id="3" name="Content Placeholder 2"/>
          <p:cNvSpPr>
            <a:spLocks noGrp="1"/>
          </p:cNvSpPr>
          <p:nvPr>
            <p:ph sz="half" idx="1"/>
          </p:nvPr>
        </p:nvSpPr>
        <p:spPr>
          <a:xfrm>
            <a:off x="949325" y="1981200"/>
            <a:ext cx="3754438"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856163" y="1981200"/>
            <a:ext cx="3754437"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pPr>
              <a:defRPr/>
            </a:pPr>
            <a:fld id="{FC2B569C-CE4B-4085-9C7A-274397A19F0D}" type="slidenum">
              <a:rPr lang="en-US" altLang="en-US"/>
              <a:pPr>
                <a:defRPr/>
              </a:pPr>
              <a:t>‹#›</a:t>
            </a:fld>
            <a:endParaRPr lang="en-US" altLang="en-US"/>
          </a:p>
        </p:txBody>
      </p:sp>
      <p:sp>
        <p:nvSpPr>
          <p:cNvPr id="7" name="Content Placeholder 6"/>
          <p:cNvSpPr>
            <a:spLocks noGrp="1"/>
          </p:cNvSpPr>
          <p:nvPr>
            <p:ph sz="quarter" idx="11"/>
          </p:nvPr>
        </p:nvSpPr>
        <p:spPr>
          <a:xfrm>
            <a:off x="6172200" y="4267200"/>
            <a:ext cx="2438400" cy="1447800"/>
          </a:xfrm>
        </p:spPr>
        <p:txBody>
          <a:bodyPr/>
          <a:lstStyle>
            <a:lvl1pPr marL="0" indent="0">
              <a:buNone/>
              <a:defRPr/>
            </a:lvl1pPr>
          </a:lstStyle>
          <a:p>
            <a:pPr lvl="0"/>
            <a:endParaRPr lang="en-US" dirty="0"/>
          </a:p>
        </p:txBody>
      </p:sp>
      <p:sp>
        <p:nvSpPr>
          <p:cNvPr id="9" name="TextBox 8"/>
          <p:cNvSpPr txBox="1"/>
          <p:nvPr userDrawn="1"/>
        </p:nvSpPr>
        <p:spPr>
          <a:xfrm>
            <a:off x="6249540" y="228596"/>
            <a:ext cx="2590800" cy="246221"/>
          </a:xfrm>
          <a:prstGeom prst="rect">
            <a:avLst/>
          </a:prstGeom>
          <a:noFill/>
        </p:spPr>
        <p:txBody>
          <a:bodyPr wrap="square" rtlCol="0">
            <a:spAutoFit/>
          </a:bodyPr>
          <a:lstStyle/>
          <a:p>
            <a:pPr algn="r"/>
            <a:fld id="{7DC50C70-4A01-41C6-8180-73D8B8A3792A}" type="slidenum">
              <a:rPr kumimoji="0" lang="en-US" altLang="en-US" sz="1000" b="0" i="0" u="none" strike="noStrike" kern="1200" cap="none" spc="0" normalizeH="0" baseline="0" noProof="0" smtClean="0">
                <a:ln>
                  <a:noFill/>
                </a:ln>
                <a:solidFill>
                  <a:srgbClr val="292929"/>
                </a:solidFill>
                <a:effectLst/>
                <a:uLnTx/>
                <a:uFillTx/>
                <a:latin typeface="Arial" panose="020B0604020202020204" pitchFamily="34" charset="0"/>
                <a:ea typeface="+mn-ea"/>
                <a:cs typeface="+mn-cs"/>
              </a:rPr>
              <a:pPr algn="r"/>
              <a:t>‹#›</a:t>
            </a:fld>
            <a:endParaRPr lang="en-US" dirty="0"/>
          </a:p>
        </p:txBody>
      </p:sp>
    </p:spTree>
    <p:extLst>
      <p:ext uri="{BB962C8B-B14F-4D97-AF65-F5344CB8AC3E}">
        <p14:creationId xmlns:p14="http://schemas.microsoft.com/office/powerpoint/2010/main" val="1404280238"/>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34925"/>
            <a:ext cx="7023100" cy="1412875"/>
          </a:xfrm>
        </p:spPr>
        <p:txBody>
          <a:bodyPr/>
          <a:lstStyle/>
          <a:p>
            <a:r>
              <a:rPr lang="en-US"/>
              <a:t>Click to edit Master title style</a:t>
            </a:r>
          </a:p>
        </p:txBody>
      </p:sp>
      <p:sp>
        <p:nvSpPr>
          <p:cNvPr id="3" name="Text Placeholder 2"/>
          <p:cNvSpPr>
            <a:spLocks noGrp="1"/>
          </p:cNvSpPr>
          <p:nvPr>
            <p:ph type="body" sz="half" idx="1"/>
          </p:nvPr>
        </p:nvSpPr>
        <p:spPr>
          <a:xfrm>
            <a:off x="949325" y="1981200"/>
            <a:ext cx="3754438"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856163" y="1981200"/>
            <a:ext cx="3754437"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856163" y="4114800"/>
            <a:ext cx="3754437"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pPr>
              <a:defRPr/>
            </a:pPr>
            <a:fld id="{5612CD13-1D9D-4356-9677-47969A2512DC}" type="slidenum">
              <a:rPr lang="en-US" altLang="en-US"/>
              <a:pPr>
                <a:defRPr/>
              </a:pPr>
              <a:t>‹#›</a:t>
            </a:fld>
            <a:endParaRPr lang="en-US" altLang="en-US"/>
          </a:p>
        </p:txBody>
      </p:sp>
      <p:sp>
        <p:nvSpPr>
          <p:cNvPr id="7" name="TextBox 6"/>
          <p:cNvSpPr txBox="1"/>
          <p:nvPr userDrawn="1"/>
        </p:nvSpPr>
        <p:spPr>
          <a:xfrm>
            <a:off x="6249540" y="228596"/>
            <a:ext cx="2590800" cy="246221"/>
          </a:xfrm>
          <a:prstGeom prst="rect">
            <a:avLst/>
          </a:prstGeom>
          <a:noFill/>
        </p:spPr>
        <p:txBody>
          <a:bodyPr wrap="square" rtlCol="0">
            <a:spAutoFit/>
          </a:bodyPr>
          <a:lstStyle/>
          <a:p>
            <a:pPr algn="r"/>
            <a:fld id="{7DC50C70-4A01-41C6-8180-73D8B8A3792A}" type="slidenum">
              <a:rPr kumimoji="0" lang="en-US" altLang="en-US" sz="1000" b="0" i="0" u="none" strike="noStrike" kern="1200" cap="none" spc="0" normalizeH="0" baseline="0" noProof="0" smtClean="0">
                <a:ln>
                  <a:noFill/>
                </a:ln>
                <a:solidFill>
                  <a:srgbClr val="292929"/>
                </a:solidFill>
                <a:effectLst/>
                <a:uLnTx/>
                <a:uFillTx/>
                <a:latin typeface="Arial" panose="020B0604020202020204" pitchFamily="34" charset="0"/>
                <a:ea typeface="+mn-ea"/>
                <a:cs typeface="+mn-cs"/>
              </a:rPr>
              <a:pPr algn="r"/>
              <a:t>‹#›</a:t>
            </a:fld>
            <a:endParaRPr lang="en-US" dirty="0"/>
          </a:p>
        </p:txBody>
      </p:sp>
    </p:spTree>
    <p:extLst>
      <p:ext uri="{BB962C8B-B14F-4D97-AF65-F5344CB8AC3E}">
        <p14:creationId xmlns:p14="http://schemas.microsoft.com/office/powerpoint/2010/main" val="4009021954"/>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hasCustomPrompt="1"/>
          </p:nvPr>
        </p:nvSpPr>
        <p:spPr>
          <a:xfrm>
            <a:off x="949325" y="1981200"/>
            <a:ext cx="3754438"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856163" y="1981200"/>
            <a:ext cx="375443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sldNum" sz="quarter" idx="10"/>
          </p:nvPr>
        </p:nvSpPr>
        <p:spPr>
          <a:ln/>
        </p:spPr>
        <p:txBody>
          <a:bodyPr/>
          <a:lstStyle>
            <a:lvl1pPr>
              <a:defRPr/>
            </a:lvl1pPr>
          </a:lstStyle>
          <a:p>
            <a:pPr>
              <a:defRPr/>
            </a:pPr>
            <a:fld id="{D1511C5B-45FB-4ABA-A22B-4781B4382B82}" type="slidenum">
              <a:rPr lang="en-US" altLang="en-US"/>
              <a:pPr>
                <a:defRPr/>
              </a:pPr>
              <a:t>‹#›</a:t>
            </a:fld>
            <a:endParaRPr lang="en-US" altLang="en-US"/>
          </a:p>
        </p:txBody>
      </p:sp>
      <p:sp>
        <p:nvSpPr>
          <p:cNvPr id="6" name="TextBox 5"/>
          <p:cNvSpPr txBox="1"/>
          <p:nvPr userDrawn="1"/>
        </p:nvSpPr>
        <p:spPr>
          <a:xfrm>
            <a:off x="7703027" y="220640"/>
            <a:ext cx="1143000" cy="246221"/>
          </a:xfrm>
          <a:prstGeom prst="rect">
            <a:avLst/>
          </a:prstGeom>
          <a:noFill/>
        </p:spPr>
        <p:txBody>
          <a:bodyPr wrap="square" rtlCol="0">
            <a:spAutoFit/>
          </a:bodyPr>
          <a:lstStyle/>
          <a:p>
            <a:pPr algn="r"/>
            <a:fld id="{6A5F58B8-11F9-4995-AF02-A821627D02EF}" type="slidenum">
              <a:rPr kumimoji="0" lang="en-US" altLang="en-US" sz="1000" b="0" i="0" u="none" strike="noStrike" kern="1200" cap="none" spc="0" normalizeH="0" baseline="0" noProof="0" smtClean="0">
                <a:ln>
                  <a:noFill/>
                </a:ln>
                <a:solidFill>
                  <a:srgbClr val="292929"/>
                </a:solidFill>
                <a:effectLst/>
                <a:uLnTx/>
                <a:uFillTx/>
                <a:latin typeface="Arial" panose="020B0604020202020204" pitchFamily="34" charset="0"/>
                <a:ea typeface="+mn-ea"/>
                <a:cs typeface="+mn-cs"/>
              </a:rPr>
              <a:pPr algn="r"/>
              <a:t>‹#›</a:t>
            </a:fld>
            <a:endParaRPr lang="en-US" dirty="0"/>
          </a:p>
        </p:txBody>
      </p:sp>
      <p:sp>
        <p:nvSpPr>
          <p:cNvPr id="7" name="AutoShape 5"/>
          <p:cNvSpPr>
            <a:spLocks noChangeArrowheads="1"/>
          </p:cNvSpPr>
          <p:nvPr userDrawn="1"/>
        </p:nvSpPr>
        <p:spPr bwMode="auto">
          <a:xfrm>
            <a:off x="3429000" y="3200400"/>
            <a:ext cx="2895600" cy="3124200"/>
          </a:xfrm>
          <a:prstGeom prst="hexagon">
            <a:avLst>
              <a:gd name="adj" fmla="val 25000"/>
              <a:gd name="vf" fmla="val 115470"/>
            </a:avLst>
          </a:prstGeom>
          <a:solidFill>
            <a:srgbClr val="9E95E3">
              <a:alpha val="63921"/>
            </a:srgbClr>
          </a:solidFill>
          <a:ln w="9525">
            <a:solidFill>
              <a:schemeClr val="tx1"/>
            </a:solidFill>
            <a:miter lim="800000"/>
            <a:headEnd/>
            <a:tailEnd/>
          </a:ln>
        </p:spPr>
        <p:txBody>
          <a:bodyPr anchor="ct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2200" dirty="0"/>
          </a:p>
        </p:txBody>
      </p:sp>
      <p:sp>
        <p:nvSpPr>
          <p:cNvPr id="8" name="AutoShape 6"/>
          <p:cNvSpPr>
            <a:spLocks noChangeArrowheads="1"/>
          </p:cNvSpPr>
          <p:nvPr userDrawn="1"/>
        </p:nvSpPr>
        <p:spPr bwMode="auto">
          <a:xfrm>
            <a:off x="5715000" y="1676400"/>
            <a:ext cx="2895600" cy="3048000"/>
          </a:xfrm>
          <a:prstGeom prst="hexagon">
            <a:avLst>
              <a:gd name="adj" fmla="val 25000"/>
              <a:gd name="vf" fmla="val 115470"/>
            </a:avLst>
          </a:prstGeom>
          <a:solidFill>
            <a:srgbClr val="FFC979"/>
          </a:solidFill>
          <a:ln w="9525">
            <a:solidFill>
              <a:schemeClr val="tx1"/>
            </a:solidFill>
            <a:miter lim="800000"/>
            <a:headEnd/>
            <a:tailEnd/>
          </a:ln>
        </p:spPr>
        <p:txBody>
          <a:bodyPr anchor="ct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2200" dirty="0"/>
          </a:p>
        </p:txBody>
      </p:sp>
      <p:sp>
        <p:nvSpPr>
          <p:cNvPr id="9" name="AutoShape 8"/>
          <p:cNvSpPr>
            <a:spLocks noChangeArrowheads="1"/>
          </p:cNvSpPr>
          <p:nvPr userDrawn="1"/>
        </p:nvSpPr>
        <p:spPr bwMode="auto">
          <a:xfrm>
            <a:off x="990600" y="1676400"/>
            <a:ext cx="3048000" cy="3048000"/>
          </a:xfrm>
          <a:prstGeom prst="hexagon">
            <a:avLst>
              <a:gd name="adj" fmla="val 24218"/>
              <a:gd name="vf" fmla="val 115470"/>
            </a:avLst>
          </a:prstGeom>
          <a:solidFill>
            <a:srgbClr val="9ED6C5"/>
          </a:solidFill>
          <a:ln w="9525">
            <a:solidFill>
              <a:schemeClr val="tx1"/>
            </a:solidFill>
            <a:miter lim="800000"/>
            <a:headEnd/>
            <a:tailEnd/>
          </a:ln>
        </p:spPr>
        <p:txBody>
          <a:bodyPr anchor="ct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2200" dirty="0"/>
          </a:p>
        </p:txBody>
      </p:sp>
      <p:sp>
        <p:nvSpPr>
          <p:cNvPr id="11" name="Content Placeholder 10"/>
          <p:cNvSpPr>
            <a:spLocks noGrp="1"/>
          </p:cNvSpPr>
          <p:nvPr>
            <p:ph sz="quarter" idx="11"/>
          </p:nvPr>
        </p:nvSpPr>
        <p:spPr>
          <a:xfrm>
            <a:off x="2362200" y="2438400"/>
            <a:ext cx="2743200" cy="990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4022248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sldNum" sz="quarter" idx="10"/>
          </p:nvPr>
        </p:nvSpPr>
        <p:spPr>
          <a:ln/>
        </p:spPr>
        <p:txBody>
          <a:bodyPr/>
          <a:lstStyle>
            <a:lvl1pPr>
              <a:defRPr/>
            </a:lvl1pPr>
          </a:lstStyle>
          <a:p>
            <a:pPr>
              <a:defRPr/>
            </a:pPr>
            <a:fld id="{A8D213E2-7231-42AB-8E5E-5365E7F454D9}" type="slidenum">
              <a:rPr lang="en-US" altLang="en-US"/>
              <a:pPr>
                <a:defRPr/>
              </a:pPr>
              <a:t>‹#›</a:t>
            </a:fld>
            <a:endParaRPr lang="en-US" altLang="en-US"/>
          </a:p>
        </p:txBody>
      </p:sp>
    </p:spTree>
    <p:extLst>
      <p:ext uri="{BB962C8B-B14F-4D97-AF65-F5344CB8AC3E}">
        <p14:creationId xmlns:p14="http://schemas.microsoft.com/office/powerpoint/2010/main" val="2969570942"/>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sldNum" sz="quarter" idx="10"/>
          </p:nvPr>
        </p:nvSpPr>
        <p:spPr>
          <a:ln/>
        </p:spPr>
        <p:txBody>
          <a:bodyPr/>
          <a:lstStyle>
            <a:lvl1pPr>
              <a:defRPr/>
            </a:lvl1pPr>
          </a:lstStyle>
          <a:p>
            <a:pPr>
              <a:defRPr/>
            </a:pPr>
            <a:fld id="{7DC50C70-4A01-41C6-8180-73D8B8A3792A}" type="slidenum">
              <a:rPr lang="en-US" altLang="en-US"/>
              <a:pPr>
                <a:defRPr/>
              </a:pPr>
              <a:t>‹#›</a:t>
            </a:fld>
            <a:endParaRPr lang="en-US" altLang="en-US" dirty="0"/>
          </a:p>
        </p:txBody>
      </p:sp>
      <p:sp>
        <p:nvSpPr>
          <p:cNvPr id="4" name="TextBox 3"/>
          <p:cNvSpPr txBox="1"/>
          <p:nvPr userDrawn="1"/>
        </p:nvSpPr>
        <p:spPr>
          <a:xfrm>
            <a:off x="6249540" y="228596"/>
            <a:ext cx="2590800" cy="246221"/>
          </a:xfrm>
          <a:prstGeom prst="rect">
            <a:avLst/>
          </a:prstGeom>
          <a:noFill/>
        </p:spPr>
        <p:txBody>
          <a:bodyPr wrap="square" rtlCol="0">
            <a:spAutoFit/>
          </a:bodyPr>
          <a:lstStyle/>
          <a:p>
            <a:pPr algn="r"/>
            <a:fld id="{7DC50C70-4A01-41C6-8180-73D8B8A3792A}" type="slidenum">
              <a:rPr kumimoji="0" lang="en-US" altLang="en-US" sz="1000" b="0" i="0" u="none" strike="noStrike" kern="1200" cap="none" spc="0" normalizeH="0" baseline="0" noProof="0" smtClean="0">
                <a:ln>
                  <a:noFill/>
                </a:ln>
                <a:solidFill>
                  <a:srgbClr val="292929"/>
                </a:solidFill>
                <a:effectLst/>
                <a:uLnTx/>
                <a:uFillTx/>
                <a:latin typeface="Arial" panose="020B0604020202020204" pitchFamily="34" charset="0"/>
                <a:ea typeface="+mn-ea"/>
                <a:cs typeface="+mn-cs"/>
              </a:rPr>
              <a:pPr algn="r"/>
              <a:t>‹#›</a:t>
            </a:fld>
            <a:endParaRPr lang="en-US" dirty="0"/>
          </a:p>
        </p:txBody>
      </p:sp>
      <p:sp>
        <p:nvSpPr>
          <p:cNvPr id="6" name="Content Placeholder 5"/>
          <p:cNvSpPr>
            <a:spLocks noGrp="1"/>
          </p:cNvSpPr>
          <p:nvPr>
            <p:ph sz="quarter" idx="11"/>
          </p:nvPr>
        </p:nvSpPr>
        <p:spPr>
          <a:xfrm>
            <a:off x="1219200" y="3352800"/>
            <a:ext cx="2667000" cy="1219200"/>
          </a:xfrm>
        </p:spPr>
        <p:txBody>
          <a:bodyPr/>
          <a:lstStyle>
            <a:lvl1pPr marL="0" indent="0">
              <a:buFont typeface="Arial" panose="020B0604020202020204" pitchFamily="34" charset="0"/>
              <a:buNone/>
              <a:defRPr/>
            </a:lvl1pPr>
          </a:lstStyle>
          <a:p>
            <a:pPr lvl="0"/>
            <a:endParaRPr lang="en-US" dirty="0"/>
          </a:p>
        </p:txBody>
      </p:sp>
      <p:sp>
        <p:nvSpPr>
          <p:cNvPr id="10" name="Content Placeholder 9"/>
          <p:cNvSpPr>
            <a:spLocks noGrp="1"/>
          </p:cNvSpPr>
          <p:nvPr>
            <p:ph sz="quarter" idx="12"/>
          </p:nvPr>
        </p:nvSpPr>
        <p:spPr>
          <a:xfrm>
            <a:off x="4572000" y="2667000"/>
            <a:ext cx="2514600" cy="685800"/>
          </a:xfrm>
        </p:spPr>
        <p:txBody>
          <a:bodyPr/>
          <a:lstStyle/>
          <a:p>
            <a:pPr lvl="2"/>
            <a:endParaRPr lang="en-US" dirty="0"/>
          </a:p>
        </p:txBody>
      </p:sp>
      <p:sp>
        <p:nvSpPr>
          <p:cNvPr id="12" name="Content Placeholder 11"/>
          <p:cNvSpPr>
            <a:spLocks noGrp="1"/>
          </p:cNvSpPr>
          <p:nvPr>
            <p:ph sz="quarter" idx="13"/>
          </p:nvPr>
        </p:nvSpPr>
        <p:spPr>
          <a:xfrm>
            <a:off x="381000" y="1676400"/>
            <a:ext cx="1905000" cy="457200"/>
          </a:xfrm>
        </p:spPr>
        <p:txBody>
          <a:bodyPr/>
          <a:lstStyle>
            <a:lvl1pPr marL="0" indent="0">
              <a:buNone/>
              <a:defRPr/>
            </a:lvl1pPr>
          </a:lstStyle>
          <a:p>
            <a:pPr lvl="0"/>
            <a:endParaRPr lang="en-US" dirty="0"/>
          </a:p>
        </p:txBody>
      </p:sp>
      <p:sp>
        <p:nvSpPr>
          <p:cNvPr id="14" name="Content Placeholder 13"/>
          <p:cNvSpPr>
            <a:spLocks noGrp="1"/>
          </p:cNvSpPr>
          <p:nvPr>
            <p:ph sz="quarter" idx="14"/>
          </p:nvPr>
        </p:nvSpPr>
        <p:spPr>
          <a:xfrm>
            <a:off x="2590800" y="1676400"/>
            <a:ext cx="1981200" cy="533400"/>
          </a:xfrm>
        </p:spPr>
        <p:txBody>
          <a:bodyPr/>
          <a:lstStyle>
            <a:lvl1pPr marL="0" indent="0">
              <a:buNone/>
              <a:defRPr/>
            </a:lvl1pPr>
          </a:lstStyle>
          <a:p>
            <a:pPr lvl="0"/>
            <a:endParaRPr lang="en-US" dirty="0"/>
          </a:p>
        </p:txBody>
      </p:sp>
      <p:sp>
        <p:nvSpPr>
          <p:cNvPr id="16" name="Content Placeholder 15"/>
          <p:cNvSpPr>
            <a:spLocks noGrp="1"/>
          </p:cNvSpPr>
          <p:nvPr>
            <p:ph sz="quarter" idx="15"/>
          </p:nvPr>
        </p:nvSpPr>
        <p:spPr>
          <a:xfrm>
            <a:off x="381000" y="2286000"/>
            <a:ext cx="1981200" cy="533400"/>
          </a:xfrm>
        </p:spPr>
        <p:txBody>
          <a:bodyPr/>
          <a:lstStyle>
            <a:lvl1pPr marL="0" indent="0">
              <a:buNone/>
              <a:defRPr/>
            </a:lvl1pPr>
          </a:lstStyle>
          <a:p>
            <a:pPr lvl="0"/>
            <a:endParaRPr lang="en-US" dirty="0"/>
          </a:p>
        </p:txBody>
      </p:sp>
      <p:sp>
        <p:nvSpPr>
          <p:cNvPr id="18" name="Content Placeholder 17"/>
          <p:cNvSpPr>
            <a:spLocks noGrp="1"/>
          </p:cNvSpPr>
          <p:nvPr>
            <p:ph sz="quarter" idx="16"/>
          </p:nvPr>
        </p:nvSpPr>
        <p:spPr>
          <a:xfrm>
            <a:off x="2590800" y="2286000"/>
            <a:ext cx="1752600" cy="685800"/>
          </a:xfrm>
        </p:spPr>
        <p:txBody>
          <a:bodyPr/>
          <a:lstStyle>
            <a:lvl1pPr marL="0" indent="0">
              <a:buNone/>
              <a:defRPr/>
            </a:lvl1pPr>
          </a:lstStyle>
          <a:p>
            <a:pPr lvl="0"/>
            <a:endParaRPr lang="en-US" dirty="0"/>
          </a:p>
        </p:txBody>
      </p:sp>
      <p:sp>
        <p:nvSpPr>
          <p:cNvPr id="20" name="Content Placeholder 19"/>
          <p:cNvSpPr>
            <a:spLocks noGrp="1"/>
          </p:cNvSpPr>
          <p:nvPr>
            <p:ph sz="quarter" idx="17" hasCustomPrompt="1"/>
          </p:nvPr>
        </p:nvSpPr>
        <p:spPr>
          <a:xfrm>
            <a:off x="4724400" y="3962400"/>
            <a:ext cx="3200400" cy="914400"/>
          </a:xfrm>
        </p:spPr>
        <p:txBody>
          <a:bodyPr/>
          <a:lstStyle/>
          <a:p>
            <a:pPr lvl="2"/>
            <a:r>
              <a:rPr lang="en-US" dirty="0"/>
              <a:t>Third level</a:t>
            </a:r>
          </a:p>
        </p:txBody>
      </p:sp>
    </p:spTree>
    <p:extLst>
      <p:ext uri="{BB962C8B-B14F-4D97-AF65-F5344CB8AC3E}">
        <p14:creationId xmlns:p14="http://schemas.microsoft.com/office/powerpoint/2010/main" val="2778240123"/>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sldNum" sz="quarter" idx="10"/>
          </p:nvPr>
        </p:nvSpPr>
        <p:spPr>
          <a:ln/>
        </p:spPr>
        <p:txBody>
          <a:bodyPr/>
          <a:lstStyle>
            <a:lvl1pPr>
              <a:defRPr/>
            </a:lvl1pPr>
          </a:lstStyle>
          <a:p>
            <a:pPr>
              <a:defRPr/>
            </a:pPr>
            <a:fld id="{7DC50C70-4A01-41C6-8180-73D8B8A3792A}" type="slidenum">
              <a:rPr lang="en-US" altLang="en-US"/>
              <a:pPr>
                <a:defRPr/>
              </a:pPr>
              <a:t>‹#›</a:t>
            </a:fld>
            <a:endParaRPr lang="en-US" altLang="en-US" dirty="0"/>
          </a:p>
        </p:txBody>
      </p:sp>
      <p:sp>
        <p:nvSpPr>
          <p:cNvPr id="4" name="TextBox 3"/>
          <p:cNvSpPr txBox="1"/>
          <p:nvPr userDrawn="1"/>
        </p:nvSpPr>
        <p:spPr>
          <a:xfrm>
            <a:off x="6249540" y="228596"/>
            <a:ext cx="2590800" cy="246221"/>
          </a:xfrm>
          <a:prstGeom prst="rect">
            <a:avLst/>
          </a:prstGeom>
          <a:noFill/>
        </p:spPr>
        <p:txBody>
          <a:bodyPr wrap="square" rtlCol="0">
            <a:spAutoFit/>
          </a:bodyPr>
          <a:lstStyle/>
          <a:p>
            <a:pPr algn="r"/>
            <a:fld id="{7DC50C70-4A01-41C6-8180-73D8B8A3792A}" type="slidenum">
              <a:rPr kumimoji="0" lang="en-US" altLang="en-US" sz="1000" b="0" i="0" u="none" strike="noStrike" kern="1200" cap="none" spc="0" normalizeH="0" baseline="0" noProof="0" smtClean="0">
                <a:ln>
                  <a:noFill/>
                </a:ln>
                <a:solidFill>
                  <a:srgbClr val="292929"/>
                </a:solidFill>
                <a:effectLst/>
                <a:uLnTx/>
                <a:uFillTx/>
                <a:latin typeface="Arial" panose="020B0604020202020204" pitchFamily="34" charset="0"/>
                <a:ea typeface="+mn-ea"/>
                <a:cs typeface="+mn-cs"/>
              </a:rPr>
              <a:pPr algn="r"/>
              <a:t>‹#›</a:t>
            </a:fld>
            <a:endParaRPr lang="en-US" dirty="0"/>
          </a:p>
        </p:txBody>
      </p:sp>
      <p:sp>
        <p:nvSpPr>
          <p:cNvPr id="6" name="Content Placeholder 5"/>
          <p:cNvSpPr>
            <a:spLocks noGrp="1"/>
          </p:cNvSpPr>
          <p:nvPr>
            <p:ph sz="quarter" idx="11"/>
          </p:nvPr>
        </p:nvSpPr>
        <p:spPr>
          <a:xfrm>
            <a:off x="1219200" y="3352800"/>
            <a:ext cx="2667000" cy="1219200"/>
          </a:xfrm>
        </p:spPr>
        <p:txBody>
          <a:bodyPr/>
          <a:lstStyle>
            <a:lvl1pPr marL="0" indent="0">
              <a:buFont typeface="Arial" panose="020B0604020202020204" pitchFamily="34" charset="0"/>
              <a:buNone/>
              <a:defRPr/>
            </a:lvl1pPr>
          </a:lstStyle>
          <a:p>
            <a:pPr lvl="0"/>
            <a:endParaRPr lang="en-US" dirty="0"/>
          </a:p>
        </p:txBody>
      </p:sp>
      <p:sp>
        <p:nvSpPr>
          <p:cNvPr id="10" name="Content Placeholder 9"/>
          <p:cNvSpPr>
            <a:spLocks noGrp="1"/>
          </p:cNvSpPr>
          <p:nvPr>
            <p:ph sz="quarter" idx="12"/>
          </p:nvPr>
        </p:nvSpPr>
        <p:spPr>
          <a:xfrm>
            <a:off x="4572000" y="2667000"/>
            <a:ext cx="2514600" cy="685800"/>
          </a:xfrm>
        </p:spPr>
        <p:txBody>
          <a:bodyPr/>
          <a:lstStyle/>
          <a:p>
            <a:pPr lvl="2"/>
            <a:endParaRPr lang="en-US" dirty="0"/>
          </a:p>
        </p:txBody>
      </p:sp>
      <p:sp>
        <p:nvSpPr>
          <p:cNvPr id="12" name="Content Placeholder 11"/>
          <p:cNvSpPr>
            <a:spLocks noGrp="1"/>
          </p:cNvSpPr>
          <p:nvPr>
            <p:ph sz="quarter" idx="13"/>
          </p:nvPr>
        </p:nvSpPr>
        <p:spPr>
          <a:xfrm>
            <a:off x="381000" y="1676400"/>
            <a:ext cx="1905000" cy="457200"/>
          </a:xfrm>
        </p:spPr>
        <p:txBody>
          <a:bodyPr/>
          <a:lstStyle>
            <a:lvl1pPr marL="0" indent="0">
              <a:buNone/>
              <a:defRPr/>
            </a:lvl1pPr>
          </a:lstStyle>
          <a:p>
            <a:pPr lvl="0"/>
            <a:endParaRPr lang="en-US" dirty="0"/>
          </a:p>
        </p:txBody>
      </p:sp>
      <p:sp>
        <p:nvSpPr>
          <p:cNvPr id="14" name="Content Placeholder 13"/>
          <p:cNvSpPr>
            <a:spLocks noGrp="1"/>
          </p:cNvSpPr>
          <p:nvPr>
            <p:ph sz="quarter" idx="14"/>
          </p:nvPr>
        </p:nvSpPr>
        <p:spPr>
          <a:xfrm>
            <a:off x="2590800" y="1676400"/>
            <a:ext cx="1981200" cy="533400"/>
          </a:xfrm>
        </p:spPr>
        <p:txBody>
          <a:bodyPr/>
          <a:lstStyle>
            <a:lvl1pPr marL="0" indent="0">
              <a:buNone/>
              <a:defRPr/>
            </a:lvl1pPr>
          </a:lstStyle>
          <a:p>
            <a:pPr lvl="0"/>
            <a:endParaRPr lang="en-US" dirty="0"/>
          </a:p>
        </p:txBody>
      </p:sp>
      <p:sp>
        <p:nvSpPr>
          <p:cNvPr id="16" name="Content Placeholder 15"/>
          <p:cNvSpPr>
            <a:spLocks noGrp="1"/>
          </p:cNvSpPr>
          <p:nvPr>
            <p:ph sz="quarter" idx="15"/>
          </p:nvPr>
        </p:nvSpPr>
        <p:spPr>
          <a:xfrm>
            <a:off x="381000" y="2286000"/>
            <a:ext cx="1981200" cy="533400"/>
          </a:xfrm>
        </p:spPr>
        <p:txBody>
          <a:bodyPr/>
          <a:lstStyle>
            <a:lvl1pPr marL="0" indent="0">
              <a:buNone/>
              <a:defRPr/>
            </a:lvl1pPr>
          </a:lstStyle>
          <a:p>
            <a:pPr lvl="0"/>
            <a:endParaRPr lang="en-US" dirty="0"/>
          </a:p>
        </p:txBody>
      </p:sp>
      <p:sp>
        <p:nvSpPr>
          <p:cNvPr id="18" name="Content Placeholder 17"/>
          <p:cNvSpPr>
            <a:spLocks noGrp="1"/>
          </p:cNvSpPr>
          <p:nvPr>
            <p:ph sz="quarter" idx="16"/>
          </p:nvPr>
        </p:nvSpPr>
        <p:spPr>
          <a:xfrm>
            <a:off x="2590800" y="2286000"/>
            <a:ext cx="1752600" cy="685800"/>
          </a:xfrm>
        </p:spPr>
        <p:txBody>
          <a:bodyPr/>
          <a:lstStyle>
            <a:lvl1pPr marL="0" indent="0">
              <a:buNone/>
              <a:defRPr/>
            </a:lvl1pPr>
          </a:lstStyle>
          <a:p>
            <a:pPr lvl="0"/>
            <a:endParaRPr lang="en-US" dirty="0"/>
          </a:p>
        </p:txBody>
      </p:sp>
      <p:sp>
        <p:nvSpPr>
          <p:cNvPr id="20" name="Content Placeholder 19"/>
          <p:cNvSpPr>
            <a:spLocks noGrp="1"/>
          </p:cNvSpPr>
          <p:nvPr>
            <p:ph sz="quarter" idx="17" hasCustomPrompt="1"/>
          </p:nvPr>
        </p:nvSpPr>
        <p:spPr>
          <a:xfrm>
            <a:off x="4724400" y="3962400"/>
            <a:ext cx="3200400" cy="914400"/>
          </a:xfrm>
        </p:spPr>
        <p:txBody>
          <a:bodyPr/>
          <a:lstStyle/>
          <a:p>
            <a:pPr lvl="2"/>
            <a:r>
              <a:rPr lang="en-US" dirty="0"/>
              <a:t>Third level</a:t>
            </a:r>
          </a:p>
        </p:txBody>
      </p:sp>
      <p:sp>
        <p:nvSpPr>
          <p:cNvPr id="7" name="Table Placeholder 6"/>
          <p:cNvSpPr>
            <a:spLocks noGrp="1"/>
          </p:cNvSpPr>
          <p:nvPr>
            <p:ph type="tbl" sz="quarter" idx="18"/>
          </p:nvPr>
        </p:nvSpPr>
        <p:spPr>
          <a:xfrm>
            <a:off x="2819400" y="4572000"/>
            <a:ext cx="4114800" cy="990600"/>
          </a:xfrm>
        </p:spPr>
        <p:txBody>
          <a:bodyPr/>
          <a:lstStyle/>
          <a:p>
            <a:endParaRPr lang="en-US"/>
          </a:p>
        </p:txBody>
      </p:sp>
    </p:spTree>
    <p:extLst>
      <p:ext uri="{BB962C8B-B14F-4D97-AF65-F5344CB8AC3E}">
        <p14:creationId xmlns:p14="http://schemas.microsoft.com/office/powerpoint/2010/main" val="2771088941"/>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sldNum" sz="quarter" idx="10"/>
          </p:nvPr>
        </p:nvSpPr>
        <p:spPr>
          <a:ln/>
        </p:spPr>
        <p:txBody>
          <a:bodyPr/>
          <a:lstStyle>
            <a:lvl1pPr>
              <a:defRPr/>
            </a:lvl1pPr>
          </a:lstStyle>
          <a:p>
            <a:pPr>
              <a:defRPr/>
            </a:pPr>
            <a:fld id="{7DC50C70-4A01-41C6-8180-73D8B8A3792A}" type="slidenum">
              <a:rPr lang="en-US" altLang="en-US"/>
              <a:pPr>
                <a:defRPr/>
              </a:pPr>
              <a:t>‹#›</a:t>
            </a:fld>
            <a:endParaRPr lang="en-US" altLang="en-US" dirty="0"/>
          </a:p>
        </p:txBody>
      </p:sp>
      <p:sp>
        <p:nvSpPr>
          <p:cNvPr id="4" name="TextBox 3"/>
          <p:cNvSpPr txBox="1"/>
          <p:nvPr userDrawn="1"/>
        </p:nvSpPr>
        <p:spPr>
          <a:xfrm>
            <a:off x="6249540" y="228596"/>
            <a:ext cx="2590800" cy="246221"/>
          </a:xfrm>
          <a:prstGeom prst="rect">
            <a:avLst/>
          </a:prstGeom>
          <a:noFill/>
        </p:spPr>
        <p:txBody>
          <a:bodyPr wrap="square" rtlCol="0">
            <a:spAutoFit/>
          </a:bodyPr>
          <a:lstStyle/>
          <a:p>
            <a:pPr algn="r"/>
            <a:fld id="{7DC50C70-4A01-41C6-8180-73D8B8A3792A}" type="slidenum">
              <a:rPr kumimoji="0" lang="en-US" altLang="en-US" sz="1000" b="0" i="0" u="none" strike="noStrike" kern="1200" cap="none" spc="0" normalizeH="0" baseline="0" noProof="0" smtClean="0">
                <a:ln>
                  <a:noFill/>
                </a:ln>
                <a:solidFill>
                  <a:srgbClr val="292929"/>
                </a:solidFill>
                <a:effectLst/>
                <a:uLnTx/>
                <a:uFillTx/>
                <a:latin typeface="Arial" panose="020B0604020202020204" pitchFamily="34" charset="0"/>
                <a:ea typeface="+mn-ea"/>
                <a:cs typeface="+mn-cs"/>
              </a:rPr>
              <a:pPr algn="r"/>
              <a:t>‹#›</a:t>
            </a:fld>
            <a:endParaRPr lang="en-US" dirty="0"/>
          </a:p>
        </p:txBody>
      </p:sp>
      <p:sp>
        <p:nvSpPr>
          <p:cNvPr id="6" name="Content Placeholder 5"/>
          <p:cNvSpPr>
            <a:spLocks noGrp="1"/>
          </p:cNvSpPr>
          <p:nvPr>
            <p:ph sz="quarter" idx="11"/>
          </p:nvPr>
        </p:nvSpPr>
        <p:spPr>
          <a:xfrm>
            <a:off x="1219200" y="3352800"/>
            <a:ext cx="2667000" cy="1219200"/>
          </a:xfrm>
        </p:spPr>
        <p:txBody>
          <a:bodyPr/>
          <a:lstStyle>
            <a:lvl1pPr marL="0" indent="0">
              <a:buFont typeface="Arial" panose="020B0604020202020204" pitchFamily="34" charset="0"/>
              <a:buNone/>
              <a:defRPr/>
            </a:lvl1pPr>
          </a:lstStyle>
          <a:p>
            <a:pPr lvl="0"/>
            <a:endParaRPr lang="en-US" dirty="0"/>
          </a:p>
        </p:txBody>
      </p:sp>
      <p:sp>
        <p:nvSpPr>
          <p:cNvPr id="10" name="Content Placeholder 9"/>
          <p:cNvSpPr>
            <a:spLocks noGrp="1"/>
          </p:cNvSpPr>
          <p:nvPr>
            <p:ph sz="quarter" idx="12"/>
          </p:nvPr>
        </p:nvSpPr>
        <p:spPr>
          <a:xfrm>
            <a:off x="4572000" y="2667000"/>
            <a:ext cx="2514600" cy="685800"/>
          </a:xfrm>
        </p:spPr>
        <p:txBody>
          <a:bodyPr/>
          <a:lstStyle/>
          <a:p>
            <a:pPr lvl="2"/>
            <a:endParaRPr lang="en-US" dirty="0"/>
          </a:p>
        </p:txBody>
      </p:sp>
      <p:sp>
        <p:nvSpPr>
          <p:cNvPr id="12" name="Content Placeholder 11"/>
          <p:cNvSpPr>
            <a:spLocks noGrp="1"/>
          </p:cNvSpPr>
          <p:nvPr>
            <p:ph sz="quarter" idx="13"/>
          </p:nvPr>
        </p:nvSpPr>
        <p:spPr>
          <a:xfrm>
            <a:off x="381000" y="1676400"/>
            <a:ext cx="1905000" cy="457200"/>
          </a:xfrm>
        </p:spPr>
        <p:txBody>
          <a:bodyPr/>
          <a:lstStyle>
            <a:lvl1pPr marL="0" indent="0">
              <a:buNone/>
              <a:defRPr/>
            </a:lvl1pPr>
          </a:lstStyle>
          <a:p>
            <a:pPr lvl="0"/>
            <a:endParaRPr lang="en-US" dirty="0"/>
          </a:p>
        </p:txBody>
      </p:sp>
      <p:sp>
        <p:nvSpPr>
          <p:cNvPr id="14" name="Content Placeholder 13"/>
          <p:cNvSpPr>
            <a:spLocks noGrp="1"/>
          </p:cNvSpPr>
          <p:nvPr>
            <p:ph sz="quarter" idx="14"/>
          </p:nvPr>
        </p:nvSpPr>
        <p:spPr>
          <a:xfrm>
            <a:off x="2590800" y="1676400"/>
            <a:ext cx="1981200" cy="533400"/>
          </a:xfrm>
        </p:spPr>
        <p:txBody>
          <a:bodyPr/>
          <a:lstStyle>
            <a:lvl1pPr marL="0" indent="0">
              <a:buNone/>
              <a:defRPr/>
            </a:lvl1pPr>
          </a:lstStyle>
          <a:p>
            <a:pPr lvl="0"/>
            <a:endParaRPr lang="en-US" dirty="0"/>
          </a:p>
        </p:txBody>
      </p:sp>
      <p:sp>
        <p:nvSpPr>
          <p:cNvPr id="16" name="Content Placeholder 15"/>
          <p:cNvSpPr>
            <a:spLocks noGrp="1"/>
          </p:cNvSpPr>
          <p:nvPr>
            <p:ph sz="quarter" idx="15"/>
          </p:nvPr>
        </p:nvSpPr>
        <p:spPr>
          <a:xfrm>
            <a:off x="381000" y="2286000"/>
            <a:ext cx="1981200" cy="533400"/>
          </a:xfrm>
        </p:spPr>
        <p:txBody>
          <a:bodyPr/>
          <a:lstStyle>
            <a:lvl1pPr marL="0" indent="0">
              <a:buNone/>
              <a:defRPr/>
            </a:lvl1pPr>
          </a:lstStyle>
          <a:p>
            <a:pPr lvl="0"/>
            <a:endParaRPr lang="en-US" dirty="0"/>
          </a:p>
        </p:txBody>
      </p:sp>
      <p:sp>
        <p:nvSpPr>
          <p:cNvPr id="18" name="Content Placeholder 17"/>
          <p:cNvSpPr>
            <a:spLocks noGrp="1"/>
          </p:cNvSpPr>
          <p:nvPr>
            <p:ph sz="quarter" idx="16"/>
          </p:nvPr>
        </p:nvSpPr>
        <p:spPr>
          <a:xfrm>
            <a:off x="2590800" y="2286000"/>
            <a:ext cx="1752600" cy="685800"/>
          </a:xfrm>
        </p:spPr>
        <p:txBody>
          <a:bodyPr/>
          <a:lstStyle>
            <a:lvl1pPr marL="0" indent="0">
              <a:buNone/>
              <a:defRPr/>
            </a:lvl1pPr>
          </a:lstStyle>
          <a:p>
            <a:pPr lvl="0"/>
            <a:endParaRPr lang="en-US" dirty="0"/>
          </a:p>
        </p:txBody>
      </p:sp>
      <p:sp>
        <p:nvSpPr>
          <p:cNvPr id="20" name="Content Placeholder 19"/>
          <p:cNvSpPr>
            <a:spLocks noGrp="1"/>
          </p:cNvSpPr>
          <p:nvPr>
            <p:ph sz="quarter" idx="17" hasCustomPrompt="1"/>
          </p:nvPr>
        </p:nvSpPr>
        <p:spPr>
          <a:xfrm>
            <a:off x="4724400" y="3962400"/>
            <a:ext cx="3200400" cy="914400"/>
          </a:xfrm>
        </p:spPr>
        <p:txBody>
          <a:bodyPr/>
          <a:lstStyle/>
          <a:p>
            <a:pPr lvl="2"/>
            <a:r>
              <a:rPr lang="en-US" dirty="0"/>
              <a:t>Third level</a:t>
            </a:r>
          </a:p>
        </p:txBody>
      </p:sp>
    </p:spTree>
    <p:extLst>
      <p:ext uri="{BB962C8B-B14F-4D97-AF65-F5344CB8AC3E}">
        <p14:creationId xmlns:p14="http://schemas.microsoft.com/office/powerpoint/2010/main" val="83396767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3" Type="http://schemas.openxmlformats.org/officeDocument/2006/relationships/slideLayout" Target="../slideLayouts/slideLayout24.xml"/><Relationship Id="rId21" Type="http://schemas.openxmlformats.org/officeDocument/2006/relationships/slideLayout" Target="../slideLayouts/slideLayout42.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slideLayout" Target="../slideLayouts/slideLayout41.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1377950"/>
            <a:ext cx="2133600" cy="1016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a:solidFill>
                  <a:schemeClr val="tx1"/>
                </a:solidFill>
                <a:latin typeface="Tahoma" panose="020B0604030504040204" pitchFamily="34" charset="0"/>
              </a:defRPr>
            </a:lvl1pPr>
            <a:lvl2pPr marL="742950" indent="-285750">
              <a:defRPr sz="2800">
                <a:solidFill>
                  <a:schemeClr val="tx1"/>
                </a:solidFill>
                <a:latin typeface="Tahoma" panose="020B0604030504040204" pitchFamily="34" charset="0"/>
              </a:defRPr>
            </a:lvl2pPr>
            <a:lvl3pPr marL="1143000" indent="-228600">
              <a:defRPr sz="2800">
                <a:solidFill>
                  <a:schemeClr val="tx1"/>
                </a:solidFill>
                <a:latin typeface="Tahoma" panose="020B0604030504040204" pitchFamily="34" charset="0"/>
              </a:defRPr>
            </a:lvl3pPr>
            <a:lvl4pPr marL="1600200" indent="-228600">
              <a:defRPr sz="2800">
                <a:solidFill>
                  <a:schemeClr val="tx1"/>
                </a:solidFill>
                <a:latin typeface="Tahoma" panose="020B0604030504040204" pitchFamily="34" charset="0"/>
              </a:defRPr>
            </a:lvl4pPr>
            <a:lvl5pPr marL="2057400" indent="-228600">
              <a:defRPr sz="2800">
                <a:solidFill>
                  <a:schemeClr val="tx1"/>
                </a:solidFill>
                <a:latin typeface="Tahoma" panose="020B0604030504040204" pitchFamily="34" charset="0"/>
              </a:defRPr>
            </a:lvl5pPr>
            <a:lvl6pPr marL="2514600" indent="-228600" eaLnBrk="0" fontAlgn="base" hangingPunct="0">
              <a:spcBef>
                <a:spcPct val="0"/>
              </a:spcBef>
              <a:spcAft>
                <a:spcPct val="0"/>
              </a:spcAft>
              <a:defRPr sz="2800">
                <a:solidFill>
                  <a:schemeClr val="tx1"/>
                </a:solidFill>
                <a:latin typeface="Tahoma" panose="020B0604030504040204" pitchFamily="34" charset="0"/>
              </a:defRPr>
            </a:lvl6pPr>
            <a:lvl7pPr marL="2971800" indent="-228600" eaLnBrk="0" fontAlgn="base" hangingPunct="0">
              <a:spcBef>
                <a:spcPct val="0"/>
              </a:spcBef>
              <a:spcAft>
                <a:spcPct val="0"/>
              </a:spcAft>
              <a:defRPr sz="2800">
                <a:solidFill>
                  <a:schemeClr val="tx1"/>
                </a:solidFill>
                <a:latin typeface="Tahoma" panose="020B0604030504040204" pitchFamily="34" charset="0"/>
              </a:defRPr>
            </a:lvl7pPr>
            <a:lvl8pPr marL="3429000" indent="-228600" eaLnBrk="0" fontAlgn="base" hangingPunct="0">
              <a:spcBef>
                <a:spcPct val="0"/>
              </a:spcBef>
              <a:spcAft>
                <a:spcPct val="0"/>
              </a:spcAft>
              <a:defRPr sz="2800">
                <a:solidFill>
                  <a:schemeClr val="tx1"/>
                </a:solidFill>
                <a:latin typeface="Tahoma" panose="020B0604030504040204" pitchFamily="34" charset="0"/>
              </a:defRPr>
            </a:lvl8pPr>
            <a:lvl9pPr marL="3886200" indent="-228600" eaLnBrk="0" fontAlgn="base" hangingPunct="0">
              <a:spcBef>
                <a:spcPct val="0"/>
              </a:spcBef>
              <a:spcAft>
                <a:spcPct val="0"/>
              </a:spcAft>
              <a:defRPr sz="2800">
                <a:solidFill>
                  <a:schemeClr val="tx1"/>
                </a:solidFill>
                <a:latin typeface="Tahoma" panose="020B0604030504040204" pitchFamily="34" charset="0"/>
              </a:defRPr>
            </a:lvl9pPr>
          </a:lstStyle>
          <a:p>
            <a:pPr algn="ctr" eaLnBrk="1" hangingPunct="1"/>
            <a:endParaRPr lang="en-US" altLang="en-US" sz="2400">
              <a:latin typeface="Arial" panose="020B0604020202020204" pitchFamily="34" charset="0"/>
            </a:endParaRPr>
          </a:p>
        </p:txBody>
      </p:sp>
      <p:sp>
        <p:nvSpPr>
          <p:cNvPr id="1027" name="Rectangle 3"/>
          <p:cNvSpPr>
            <a:spLocks noChangeArrowheads="1"/>
          </p:cNvSpPr>
          <p:nvPr/>
        </p:nvSpPr>
        <p:spPr bwMode="auto">
          <a:xfrm>
            <a:off x="1447800" y="1377950"/>
            <a:ext cx="7239000" cy="101600"/>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a:solidFill>
                  <a:schemeClr val="tx1"/>
                </a:solidFill>
                <a:latin typeface="Tahoma" panose="020B0604030504040204" pitchFamily="34" charset="0"/>
              </a:defRPr>
            </a:lvl1pPr>
            <a:lvl2pPr marL="742950" indent="-285750">
              <a:defRPr sz="2800">
                <a:solidFill>
                  <a:schemeClr val="tx1"/>
                </a:solidFill>
                <a:latin typeface="Tahoma" panose="020B0604030504040204" pitchFamily="34" charset="0"/>
              </a:defRPr>
            </a:lvl2pPr>
            <a:lvl3pPr marL="1143000" indent="-228600">
              <a:defRPr sz="2800">
                <a:solidFill>
                  <a:schemeClr val="tx1"/>
                </a:solidFill>
                <a:latin typeface="Tahoma" panose="020B0604030504040204" pitchFamily="34" charset="0"/>
              </a:defRPr>
            </a:lvl3pPr>
            <a:lvl4pPr marL="1600200" indent="-228600">
              <a:defRPr sz="2800">
                <a:solidFill>
                  <a:schemeClr val="tx1"/>
                </a:solidFill>
                <a:latin typeface="Tahoma" panose="020B0604030504040204" pitchFamily="34" charset="0"/>
              </a:defRPr>
            </a:lvl4pPr>
            <a:lvl5pPr marL="2057400" indent="-228600">
              <a:defRPr sz="2800">
                <a:solidFill>
                  <a:schemeClr val="tx1"/>
                </a:solidFill>
                <a:latin typeface="Tahoma" panose="020B0604030504040204" pitchFamily="34" charset="0"/>
              </a:defRPr>
            </a:lvl5pPr>
            <a:lvl6pPr marL="2514600" indent="-228600" eaLnBrk="0" fontAlgn="base" hangingPunct="0">
              <a:spcBef>
                <a:spcPct val="0"/>
              </a:spcBef>
              <a:spcAft>
                <a:spcPct val="0"/>
              </a:spcAft>
              <a:defRPr sz="2800">
                <a:solidFill>
                  <a:schemeClr val="tx1"/>
                </a:solidFill>
                <a:latin typeface="Tahoma" panose="020B0604030504040204" pitchFamily="34" charset="0"/>
              </a:defRPr>
            </a:lvl6pPr>
            <a:lvl7pPr marL="2971800" indent="-228600" eaLnBrk="0" fontAlgn="base" hangingPunct="0">
              <a:spcBef>
                <a:spcPct val="0"/>
              </a:spcBef>
              <a:spcAft>
                <a:spcPct val="0"/>
              </a:spcAft>
              <a:defRPr sz="2800">
                <a:solidFill>
                  <a:schemeClr val="tx1"/>
                </a:solidFill>
                <a:latin typeface="Tahoma" panose="020B0604030504040204" pitchFamily="34" charset="0"/>
              </a:defRPr>
            </a:lvl7pPr>
            <a:lvl8pPr marL="3429000" indent="-228600" eaLnBrk="0" fontAlgn="base" hangingPunct="0">
              <a:spcBef>
                <a:spcPct val="0"/>
              </a:spcBef>
              <a:spcAft>
                <a:spcPct val="0"/>
              </a:spcAft>
              <a:defRPr sz="2800">
                <a:solidFill>
                  <a:schemeClr val="tx1"/>
                </a:solidFill>
                <a:latin typeface="Tahoma" panose="020B0604030504040204" pitchFamily="34" charset="0"/>
              </a:defRPr>
            </a:lvl8pPr>
            <a:lvl9pPr marL="3886200" indent="-228600" eaLnBrk="0" fontAlgn="base" hangingPunct="0">
              <a:spcBef>
                <a:spcPct val="0"/>
              </a:spcBef>
              <a:spcAft>
                <a:spcPct val="0"/>
              </a:spcAft>
              <a:defRPr sz="2800">
                <a:solidFill>
                  <a:schemeClr val="tx1"/>
                </a:solidFill>
                <a:latin typeface="Tahoma" panose="020B0604030504040204" pitchFamily="34" charset="0"/>
              </a:defRPr>
            </a:lvl9pPr>
          </a:lstStyle>
          <a:p>
            <a:pPr algn="ctr" eaLnBrk="1" hangingPunct="1"/>
            <a:endParaRPr lang="en-US" altLang="en-US" sz="2400">
              <a:latin typeface="Arial" panose="020B0604020202020204" pitchFamily="34" charset="0"/>
            </a:endParaRPr>
          </a:p>
        </p:txBody>
      </p:sp>
      <p:sp>
        <p:nvSpPr>
          <p:cNvPr id="1028" name="Rectangle 4"/>
          <p:cNvSpPr>
            <a:spLocks noGrp="1" noChangeArrowheads="1"/>
          </p:cNvSpPr>
          <p:nvPr>
            <p:ph type="title"/>
          </p:nvPr>
        </p:nvSpPr>
        <p:spPr bwMode="auto">
          <a:xfrm>
            <a:off x="1066800" y="34925"/>
            <a:ext cx="7023100"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9" name="Rectangle 5"/>
          <p:cNvSpPr>
            <a:spLocks noGrp="1" noChangeArrowheads="1"/>
          </p:cNvSpPr>
          <p:nvPr>
            <p:ph type="body" idx="1"/>
          </p:nvPr>
        </p:nvSpPr>
        <p:spPr bwMode="auto">
          <a:xfrm>
            <a:off x="949325" y="1981200"/>
            <a:ext cx="766127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30" name="Freeform 6"/>
          <p:cNvSpPr>
            <a:spLocks noChangeArrowheads="1"/>
          </p:cNvSpPr>
          <p:nvPr/>
        </p:nvSpPr>
        <p:spPr bwMode="auto">
          <a:xfrm>
            <a:off x="838200" y="561975"/>
            <a:ext cx="152400" cy="1066800"/>
          </a:xfrm>
          <a:custGeom>
            <a:avLst/>
            <a:gdLst>
              <a:gd name="T0" fmla="*/ 1000 w 1000"/>
              <a:gd name="T1" fmla="*/ 1000 h 1000"/>
              <a:gd name="T2" fmla="*/ 0 w 1000"/>
              <a:gd name="T3" fmla="*/ 1000 h 1000"/>
              <a:gd name="T4" fmla="*/ 0 w 1000"/>
              <a:gd name="T5" fmla="*/ 0 h 1000"/>
              <a:gd name="T6" fmla="*/ 1000 w 1000"/>
              <a:gd name="T7" fmla="*/ 0 h 10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0" h="1000">
                <a:moveTo>
                  <a:pt x="1000" y="1000"/>
                </a:moveTo>
                <a:lnTo>
                  <a:pt x="0" y="1000"/>
                </a:lnTo>
                <a:lnTo>
                  <a:pt x="0" y="0"/>
                </a:lnTo>
                <a:lnTo>
                  <a:pt x="1000" y="0"/>
                </a:lnTo>
              </a:path>
            </a:pathLst>
          </a:custGeom>
          <a:noFill/>
          <a:ln w="76200" cmpd="sng">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1" name="Freeform 7"/>
          <p:cNvSpPr>
            <a:spLocks noChangeArrowheads="1"/>
          </p:cNvSpPr>
          <p:nvPr/>
        </p:nvSpPr>
        <p:spPr bwMode="auto">
          <a:xfrm>
            <a:off x="8262938" y="269875"/>
            <a:ext cx="152400" cy="1073150"/>
          </a:xfrm>
          <a:custGeom>
            <a:avLst/>
            <a:gdLst>
              <a:gd name="T0" fmla="*/ 0 w 1000"/>
              <a:gd name="T1" fmla="*/ 0 h 1000"/>
              <a:gd name="T2" fmla="*/ 1000 w 1000"/>
              <a:gd name="T3" fmla="*/ 0 h 1000"/>
              <a:gd name="T4" fmla="*/ 1000 w 1000"/>
              <a:gd name="T5" fmla="*/ 1000 h 1000"/>
              <a:gd name="T6" fmla="*/ 0 w 1000"/>
              <a:gd name="T7" fmla="*/ 1000 h 10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0" h="1000">
                <a:moveTo>
                  <a:pt x="0" y="0"/>
                </a:moveTo>
                <a:lnTo>
                  <a:pt x="1000" y="0"/>
                </a:lnTo>
                <a:lnTo>
                  <a:pt x="1000" y="1000"/>
                </a:lnTo>
                <a:lnTo>
                  <a:pt x="0" y="1000"/>
                </a:lnTo>
              </a:path>
            </a:pathLst>
          </a:custGeom>
          <a:noFill/>
          <a:ln w="762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3" name="Line 9"/>
          <p:cNvSpPr>
            <a:spLocks noChangeShapeType="1"/>
          </p:cNvSpPr>
          <p:nvPr userDrawn="1"/>
        </p:nvSpPr>
        <p:spPr bwMode="auto">
          <a:xfrm>
            <a:off x="9144000" y="0"/>
            <a:ext cx="0" cy="6858000"/>
          </a:xfrm>
          <a:prstGeom prst="line">
            <a:avLst/>
          </a:prstGeom>
          <a:noFill/>
          <a:ln w="19050">
            <a:solidFill>
              <a:srgbClr val="FFFF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 name="Line 12"/>
          <p:cNvSpPr>
            <a:spLocks noChangeShapeType="1"/>
          </p:cNvSpPr>
          <p:nvPr userDrawn="1"/>
        </p:nvSpPr>
        <p:spPr bwMode="auto">
          <a:xfrm>
            <a:off x="9144000" y="0"/>
            <a:ext cx="0" cy="6858000"/>
          </a:xfrm>
          <a:prstGeom prst="line">
            <a:avLst/>
          </a:prstGeom>
          <a:noFill/>
          <a:ln w="19050">
            <a:solidFill>
              <a:srgbClr val="FFFF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 name="Rectangle 5"/>
          <p:cNvSpPr>
            <a:spLocks noGrp="1" noChangeArrowheads="1"/>
          </p:cNvSpPr>
          <p:nvPr>
            <p:ph type="sldNum" sz="quarter" idx="4"/>
          </p:nvPr>
        </p:nvSpPr>
        <p:spPr bwMode="auto">
          <a:xfrm>
            <a:off x="6934200" y="2286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eaLnBrk="1" hangingPunct="1">
              <a:defRPr sz="1000" smtClean="0">
                <a:latin typeface="Arial" panose="020B0604020202020204" pitchFamily="34" charset="0"/>
              </a:defRPr>
            </a:lvl1pPr>
          </a:lstStyle>
          <a:p>
            <a:pPr>
              <a:defRPr/>
            </a:pPr>
            <a:fld id="{02DA762B-3F24-4D4B-AC1F-DD9E76B9F10B}" type="slidenum">
              <a:rPr lang="en-US" altLang="en-US"/>
              <a:pPr>
                <a:defRPr/>
              </a:pPr>
              <a:t>‹#›</a:t>
            </a:fld>
            <a:endParaRPr lang="en-US" altLang="en-US"/>
          </a:p>
        </p:txBody>
      </p:sp>
      <p:sp>
        <p:nvSpPr>
          <p:cNvPr id="1032" name="Text Box 8"/>
          <p:cNvSpPr txBox="1">
            <a:spLocks noChangeArrowheads="1"/>
          </p:cNvSpPr>
          <p:nvPr/>
        </p:nvSpPr>
        <p:spPr bwMode="auto">
          <a:xfrm>
            <a:off x="4342662" y="6481550"/>
            <a:ext cx="412760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ahoma" panose="020B0604030504040204" pitchFamily="34" charset="0"/>
              </a:defRPr>
            </a:lvl1pPr>
            <a:lvl2pPr marL="742950" indent="-285750">
              <a:defRPr sz="2800">
                <a:solidFill>
                  <a:schemeClr val="tx1"/>
                </a:solidFill>
                <a:latin typeface="Tahoma" panose="020B0604030504040204" pitchFamily="34" charset="0"/>
              </a:defRPr>
            </a:lvl2pPr>
            <a:lvl3pPr marL="1143000" indent="-228600">
              <a:defRPr sz="2800">
                <a:solidFill>
                  <a:schemeClr val="tx1"/>
                </a:solidFill>
                <a:latin typeface="Tahoma" panose="020B0604030504040204" pitchFamily="34" charset="0"/>
              </a:defRPr>
            </a:lvl3pPr>
            <a:lvl4pPr marL="1600200" indent="-228600">
              <a:defRPr sz="2800">
                <a:solidFill>
                  <a:schemeClr val="tx1"/>
                </a:solidFill>
                <a:latin typeface="Tahoma" panose="020B0604030504040204" pitchFamily="34" charset="0"/>
              </a:defRPr>
            </a:lvl4pPr>
            <a:lvl5pPr marL="2057400" indent="-228600">
              <a:defRPr sz="2800">
                <a:solidFill>
                  <a:schemeClr val="tx1"/>
                </a:solidFill>
                <a:latin typeface="Tahoma" panose="020B0604030504040204" pitchFamily="34" charset="0"/>
              </a:defRPr>
            </a:lvl5pPr>
            <a:lvl6pPr marL="2514600" indent="-228600" eaLnBrk="0" fontAlgn="base" hangingPunct="0">
              <a:spcBef>
                <a:spcPct val="0"/>
              </a:spcBef>
              <a:spcAft>
                <a:spcPct val="0"/>
              </a:spcAft>
              <a:defRPr sz="2800">
                <a:solidFill>
                  <a:schemeClr val="tx1"/>
                </a:solidFill>
                <a:latin typeface="Tahoma" panose="020B0604030504040204" pitchFamily="34" charset="0"/>
              </a:defRPr>
            </a:lvl6pPr>
            <a:lvl7pPr marL="2971800" indent="-228600" eaLnBrk="0" fontAlgn="base" hangingPunct="0">
              <a:spcBef>
                <a:spcPct val="0"/>
              </a:spcBef>
              <a:spcAft>
                <a:spcPct val="0"/>
              </a:spcAft>
              <a:defRPr sz="2800">
                <a:solidFill>
                  <a:schemeClr val="tx1"/>
                </a:solidFill>
                <a:latin typeface="Tahoma" panose="020B0604030504040204" pitchFamily="34" charset="0"/>
              </a:defRPr>
            </a:lvl7pPr>
            <a:lvl8pPr marL="3429000" indent="-228600" eaLnBrk="0" fontAlgn="base" hangingPunct="0">
              <a:spcBef>
                <a:spcPct val="0"/>
              </a:spcBef>
              <a:spcAft>
                <a:spcPct val="0"/>
              </a:spcAft>
              <a:defRPr sz="2800">
                <a:solidFill>
                  <a:schemeClr val="tx1"/>
                </a:solidFill>
                <a:latin typeface="Tahoma" panose="020B0604030504040204" pitchFamily="34" charset="0"/>
              </a:defRPr>
            </a:lvl8pPr>
            <a:lvl9pPr marL="3886200" indent="-228600" eaLnBrk="0" fontAlgn="base" hangingPunct="0">
              <a:spcBef>
                <a:spcPct val="0"/>
              </a:spcBef>
              <a:spcAft>
                <a:spcPct val="0"/>
              </a:spcAft>
              <a:defRPr sz="2800">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292929"/>
                </a:solidFill>
                <a:effectLst/>
                <a:uLnTx/>
                <a:uFillTx/>
                <a:latin typeface="Tahoma" panose="020B0604030504040204" pitchFamily="34" charset="0"/>
                <a:ea typeface="Tahoma" panose="020B0604030504040204" pitchFamily="34" charset="0"/>
                <a:cs typeface="Tahoma" panose="020B0604030504040204" pitchFamily="34" charset="0"/>
              </a:rPr>
              <a:t>© 2018 McGraw-Hill Higher Education. All rights reserved.</a:t>
            </a:r>
          </a:p>
        </p:txBody>
      </p:sp>
    </p:spTree>
  </p:cSld>
  <p:clrMap bg1="lt1" tx1="dk1" bg2="lt2" tx2="dk2" accent1="accent1" accent2="accent2" accent3="accent3" accent4="accent4" accent5="accent5" accent6="accent6" hlink="hlink" folHlink="folHlink"/>
  <p:sldLayoutIdLst>
    <p:sldLayoutId id="2147483780" r:id="rId1"/>
    <p:sldLayoutId id="2147483768" r:id="rId2"/>
    <p:sldLayoutId id="2147483769" r:id="rId3"/>
    <p:sldLayoutId id="2147483770" r:id="rId4"/>
    <p:sldLayoutId id="2147483788" r:id="rId5"/>
    <p:sldLayoutId id="2147483771" r:id="rId6"/>
    <p:sldLayoutId id="2147483772" r:id="rId7"/>
    <p:sldLayoutId id="2147483787" r:id="rId8"/>
    <p:sldLayoutId id="2147483786" r:id="rId9"/>
    <p:sldLayoutId id="2147483785" r:id="rId10"/>
    <p:sldLayoutId id="2147483784" r:id="rId11"/>
    <p:sldLayoutId id="2147483783" r:id="rId12"/>
    <p:sldLayoutId id="2147483782" r:id="rId13"/>
    <p:sldLayoutId id="2147483781" r:id="rId14"/>
    <p:sldLayoutId id="2147483773" r:id="rId15"/>
    <p:sldLayoutId id="2147483774" r:id="rId16"/>
    <p:sldLayoutId id="2147483775" r:id="rId17"/>
    <p:sldLayoutId id="2147483776" r:id="rId18"/>
    <p:sldLayoutId id="2147483777" r:id="rId19"/>
    <p:sldLayoutId id="2147483778" r:id="rId20"/>
    <p:sldLayoutId id="2147483779" r:id="rId21"/>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447675" indent="-447675" algn="l" rtl="0" eaLnBrk="0" fontAlgn="base" hangingPunct="0">
        <a:spcBef>
          <a:spcPct val="20000"/>
        </a:spcBef>
        <a:spcAft>
          <a:spcPct val="0"/>
        </a:spcAft>
        <a:buClr>
          <a:schemeClr val="accent1"/>
        </a:buClr>
        <a:buSzPct val="70000"/>
        <a:buFont typeface="Wingdings" panose="05000000000000000000" pitchFamily="2" charset="2"/>
        <a:buChar char="n"/>
        <a:defRPr sz="3200">
          <a:solidFill>
            <a:schemeClr val="tx1"/>
          </a:solidFill>
          <a:latin typeface="+mn-lt"/>
          <a:ea typeface="+mn-ea"/>
          <a:cs typeface="+mn-cs"/>
        </a:defRPr>
      </a:lvl1pPr>
      <a:lvl2pPr marL="889000" indent="-439738" algn="l" rtl="0" eaLnBrk="0" fontAlgn="base" hangingPunct="0">
        <a:spcBef>
          <a:spcPct val="20000"/>
        </a:spcBef>
        <a:spcAft>
          <a:spcPct val="0"/>
        </a:spcAft>
        <a:buClr>
          <a:schemeClr val="hlink"/>
        </a:buClr>
        <a:buSzPct val="65000"/>
        <a:buFont typeface="Wingdings" panose="05000000000000000000" pitchFamily="2" charset="2"/>
        <a:buChar char="¡"/>
        <a:defRPr sz="2800">
          <a:solidFill>
            <a:schemeClr val="tx1"/>
          </a:solidFill>
          <a:latin typeface="+mn-lt"/>
        </a:defRPr>
      </a:lvl2pPr>
      <a:lvl3pPr marL="1293813" indent="-403225" algn="l" rtl="0" eaLnBrk="0" fontAlgn="base" hangingPunct="0">
        <a:spcBef>
          <a:spcPct val="20000"/>
        </a:spcBef>
        <a:spcAft>
          <a:spcPct val="0"/>
        </a:spcAft>
        <a:buClr>
          <a:schemeClr val="accent1"/>
        </a:buClr>
        <a:buSzPct val="70000"/>
        <a:buFont typeface="Wingdings" panose="05000000000000000000" pitchFamily="2" charset="2"/>
        <a:buChar char="n"/>
        <a:defRPr sz="2400">
          <a:solidFill>
            <a:schemeClr val="tx1"/>
          </a:solidFill>
          <a:latin typeface="+mn-lt"/>
        </a:defRPr>
      </a:lvl3pPr>
      <a:lvl4pPr marL="1681163" indent="-385763" algn="l" rtl="0" eaLnBrk="0" fontAlgn="base" hangingPunct="0">
        <a:spcBef>
          <a:spcPct val="20000"/>
        </a:spcBef>
        <a:spcAft>
          <a:spcPct val="0"/>
        </a:spcAft>
        <a:buClr>
          <a:schemeClr val="hlink"/>
        </a:buClr>
        <a:buSzPct val="75000"/>
        <a:buFont typeface="Wingdings" panose="05000000000000000000" pitchFamily="2" charset="2"/>
        <a:buChar char="¡"/>
        <a:defRPr sz="2000">
          <a:solidFill>
            <a:schemeClr val="tx1"/>
          </a:solidFill>
          <a:latin typeface="+mn-lt"/>
        </a:defRPr>
      </a:lvl4pPr>
      <a:lvl5pPr marL="2070100" indent="-387350" algn="l" rtl="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mn-lt"/>
        </a:defRPr>
      </a:lvl5pPr>
      <a:lvl6pPr marL="25273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6pPr>
      <a:lvl7pPr marL="29845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7pPr>
      <a:lvl8pPr marL="34417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8pPr>
      <a:lvl9pPr marL="38989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8" name="Rectangle 4"/>
          <p:cNvSpPr>
            <a:spLocks noGrp="1" noChangeArrowheads="1"/>
          </p:cNvSpPr>
          <p:nvPr>
            <p:ph type="title"/>
          </p:nvPr>
        </p:nvSpPr>
        <p:spPr bwMode="auto">
          <a:xfrm>
            <a:off x="1066800" y="34925"/>
            <a:ext cx="7023100"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9" name="Rectangle 5"/>
          <p:cNvSpPr>
            <a:spLocks noGrp="1" noChangeArrowheads="1"/>
          </p:cNvSpPr>
          <p:nvPr>
            <p:ph type="body" idx="1"/>
          </p:nvPr>
        </p:nvSpPr>
        <p:spPr bwMode="auto">
          <a:xfrm>
            <a:off x="949325" y="1981200"/>
            <a:ext cx="766127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2444023655"/>
      </p:ext>
    </p:extLst>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 id="2147483800" r:id="rId11"/>
    <p:sldLayoutId id="2147483801" r:id="rId12"/>
    <p:sldLayoutId id="2147483802" r:id="rId13"/>
    <p:sldLayoutId id="2147483803" r:id="rId14"/>
    <p:sldLayoutId id="2147483804" r:id="rId15"/>
    <p:sldLayoutId id="2147483805" r:id="rId16"/>
    <p:sldLayoutId id="2147483806" r:id="rId17"/>
    <p:sldLayoutId id="2147483807" r:id="rId18"/>
    <p:sldLayoutId id="2147483808" r:id="rId19"/>
    <p:sldLayoutId id="2147483809" r:id="rId20"/>
    <p:sldLayoutId id="2147483810" r:id="rId21"/>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447675" indent="-447675" algn="l" rtl="0" eaLnBrk="0" fontAlgn="base" hangingPunct="0">
        <a:spcBef>
          <a:spcPct val="20000"/>
        </a:spcBef>
        <a:spcAft>
          <a:spcPct val="0"/>
        </a:spcAft>
        <a:buClr>
          <a:schemeClr val="accent1"/>
        </a:buClr>
        <a:buSzPct val="70000"/>
        <a:buFont typeface="Wingdings" panose="05000000000000000000" pitchFamily="2" charset="2"/>
        <a:buChar char="n"/>
        <a:defRPr sz="3200">
          <a:solidFill>
            <a:schemeClr val="tx1"/>
          </a:solidFill>
          <a:latin typeface="+mn-lt"/>
          <a:ea typeface="+mn-ea"/>
          <a:cs typeface="+mn-cs"/>
        </a:defRPr>
      </a:lvl1pPr>
      <a:lvl2pPr marL="889000" indent="-439738" algn="l" rtl="0" eaLnBrk="0" fontAlgn="base" hangingPunct="0">
        <a:spcBef>
          <a:spcPct val="20000"/>
        </a:spcBef>
        <a:spcAft>
          <a:spcPct val="0"/>
        </a:spcAft>
        <a:buClr>
          <a:schemeClr val="hlink"/>
        </a:buClr>
        <a:buSzPct val="65000"/>
        <a:buFont typeface="Wingdings" panose="05000000000000000000" pitchFamily="2" charset="2"/>
        <a:buChar char="¡"/>
        <a:defRPr sz="2800">
          <a:solidFill>
            <a:schemeClr val="tx1"/>
          </a:solidFill>
          <a:latin typeface="+mn-lt"/>
        </a:defRPr>
      </a:lvl2pPr>
      <a:lvl3pPr marL="1293813" indent="-403225" algn="l" rtl="0" eaLnBrk="0" fontAlgn="base" hangingPunct="0">
        <a:spcBef>
          <a:spcPct val="20000"/>
        </a:spcBef>
        <a:spcAft>
          <a:spcPct val="0"/>
        </a:spcAft>
        <a:buClr>
          <a:schemeClr val="accent1"/>
        </a:buClr>
        <a:buSzPct val="70000"/>
        <a:buFont typeface="Wingdings" panose="05000000000000000000" pitchFamily="2" charset="2"/>
        <a:buChar char="n"/>
        <a:defRPr sz="2400">
          <a:solidFill>
            <a:schemeClr val="tx1"/>
          </a:solidFill>
          <a:latin typeface="+mn-lt"/>
        </a:defRPr>
      </a:lvl3pPr>
      <a:lvl4pPr marL="1681163" indent="-385763" algn="l" rtl="0" eaLnBrk="0" fontAlgn="base" hangingPunct="0">
        <a:spcBef>
          <a:spcPct val="20000"/>
        </a:spcBef>
        <a:spcAft>
          <a:spcPct val="0"/>
        </a:spcAft>
        <a:buClr>
          <a:schemeClr val="hlink"/>
        </a:buClr>
        <a:buSzPct val="75000"/>
        <a:buFont typeface="Wingdings" panose="05000000000000000000" pitchFamily="2" charset="2"/>
        <a:buChar char="¡"/>
        <a:defRPr sz="2000">
          <a:solidFill>
            <a:schemeClr val="tx1"/>
          </a:solidFill>
          <a:latin typeface="+mn-lt"/>
        </a:defRPr>
      </a:lvl4pPr>
      <a:lvl5pPr marL="2070100" indent="-387350" algn="l" rtl="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mn-lt"/>
        </a:defRPr>
      </a:lvl5pPr>
      <a:lvl6pPr marL="25273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6pPr>
      <a:lvl7pPr marL="29845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7pPr>
      <a:lvl8pPr marL="34417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8pPr>
      <a:lvl9pPr marL="38989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slide" Target="slide4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slide" Target="slide4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slide" Target="slide5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4.xml"/><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slide" Target="slide5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slide" Target="slide4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6.wmf"/></Relationships>
</file>

<file path=ppt/slides/_rels/slide3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5.xml"/><Relationship Id="rId1" Type="http://schemas.openxmlformats.org/officeDocument/2006/relationships/slideLayout" Target="../slideLayouts/slideLayout2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4.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3.xml"/></Relationships>
</file>

<file path=ppt/slides/_rels/slide45.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23.xml"/></Relationships>
</file>

<file path=ppt/slides/_rels/slide46.xml.rels><?xml version="1.0" encoding="UTF-8" standalone="yes"?>
<Relationships xmlns="http://schemas.openxmlformats.org/package/2006/relationships"><Relationship Id="rId2" Type="http://schemas.openxmlformats.org/officeDocument/2006/relationships/slide" Target="slide6.xml"/><Relationship Id="rId1" Type="http://schemas.openxmlformats.org/officeDocument/2006/relationships/slideLayout" Target="../slideLayouts/slideLayout23.xml"/></Relationships>
</file>

<file path=ppt/slides/_rels/slide47.xml.rels><?xml version="1.0" encoding="UTF-8" standalone="yes"?>
<Relationships xmlns="http://schemas.openxmlformats.org/package/2006/relationships"><Relationship Id="rId2" Type="http://schemas.openxmlformats.org/officeDocument/2006/relationships/slide" Target="slide7.xml"/><Relationship Id="rId1" Type="http://schemas.openxmlformats.org/officeDocument/2006/relationships/slideLayout" Target="../slideLayouts/slideLayout23.xml"/></Relationships>
</file>

<file path=ppt/slides/_rels/slide48.xml.rels><?xml version="1.0" encoding="UTF-8" standalone="yes"?>
<Relationships xmlns="http://schemas.openxmlformats.org/package/2006/relationships"><Relationship Id="rId2" Type="http://schemas.openxmlformats.org/officeDocument/2006/relationships/slide" Target="slide12.xml"/><Relationship Id="rId1" Type="http://schemas.openxmlformats.org/officeDocument/2006/relationships/slideLayout" Target="../slideLayouts/slideLayout23.xml"/></Relationships>
</file>

<file path=ppt/slides/_rels/slide49.xml.rels><?xml version="1.0" encoding="UTF-8" standalone="yes"?>
<Relationships xmlns="http://schemas.openxmlformats.org/package/2006/relationships"><Relationship Id="rId2" Type="http://schemas.openxmlformats.org/officeDocument/2006/relationships/slide" Target="slide18.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slide" Target="slide45.xml"/></Relationships>
</file>

<file path=ppt/slides/_rels/slide50.xml.rels><?xml version="1.0" encoding="UTF-8" standalone="yes"?>
<Relationships xmlns="http://schemas.openxmlformats.org/package/2006/relationships"><Relationship Id="rId2" Type="http://schemas.openxmlformats.org/officeDocument/2006/relationships/slide" Target="slide21.xml"/><Relationship Id="rId1" Type="http://schemas.openxmlformats.org/officeDocument/2006/relationships/slideLayout" Target="../slideLayouts/slideLayout23.xml"/></Relationships>
</file>

<file path=ppt/slides/_rels/slide51.xml.rels><?xml version="1.0" encoding="UTF-8" standalone="yes"?>
<Relationships xmlns="http://schemas.openxmlformats.org/package/2006/relationships"><Relationship Id="rId2" Type="http://schemas.openxmlformats.org/officeDocument/2006/relationships/slide" Target="slide27.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slide" Target="slide46.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slide" Target="slide4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p:cNvSpPr>
            <a:spLocks noGrp="1" noChangeArrowheads="1"/>
          </p:cNvSpPr>
          <p:nvPr>
            <p:ph type="ctrTitle"/>
          </p:nvPr>
        </p:nvSpPr>
        <p:spPr/>
        <p:txBody>
          <a:bodyPr/>
          <a:lstStyle/>
          <a:p>
            <a:pPr eaLnBrk="1" hangingPunct="1"/>
            <a:r>
              <a:rPr lang="en-US" altLang="en-US" dirty="0"/>
              <a:t>CHAPTER 3</a:t>
            </a:r>
          </a:p>
        </p:txBody>
      </p:sp>
      <p:sp>
        <p:nvSpPr>
          <p:cNvPr id="5123" name="Content Placeholder 1"/>
          <p:cNvSpPr>
            <a:spLocks noGrp="1" noChangeArrowheads="1"/>
          </p:cNvSpPr>
          <p:nvPr>
            <p:ph type="subTitle" idx="1"/>
          </p:nvPr>
        </p:nvSpPr>
        <p:spPr>
          <a:xfrm>
            <a:off x="2286000" y="3581400"/>
            <a:ext cx="6019800" cy="1905000"/>
          </a:xfrm>
        </p:spPr>
        <p:txBody>
          <a:bodyPr/>
          <a:lstStyle/>
          <a:p>
            <a:pPr eaLnBrk="1" hangingPunct="1"/>
            <a:r>
              <a:rPr lang="en-US" altLang="en-US" dirty="0"/>
              <a:t>Social Contexts and Socioemotional Development</a:t>
            </a:r>
          </a:p>
        </p:txBody>
      </p:sp>
      <p:sp>
        <p:nvSpPr>
          <p:cNvPr id="5" name="Content Placeholder 2"/>
          <p:cNvSpPr>
            <a:spLocks noGrp="1"/>
          </p:cNvSpPr>
          <p:nvPr>
            <p:ph sz="quarter" idx="12"/>
          </p:nvPr>
        </p:nvSpPr>
        <p:spPr>
          <a:xfrm>
            <a:off x="4030307" y="6468212"/>
            <a:ext cx="4267878" cy="376238"/>
          </a:xfrm>
        </p:spPr>
        <p:txBody>
          <a:bodyPr anchor="ctr"/>
          <a:lstStyle>
            <a:lvl1pPr marL="0" indent="0">
              <a:buNone/>
              <a:defRPr/>
            </a:lvl1pPr>
          </a:lstStyle>
          <a:p>
            <a:pPr lvl="0" algn="ctr" eaLnBrk="1" hangingPunct="1">
              <a:spcBef>
                <a:spcPct val="0"/>
              </a:spcBef>
              <a:buClrTx/>
              <a:buSzTx/>
            </a:pPr>
            <a:r>
              <a:rPr lang="en-US" altLang="en-US" sz="1200" kern="1200" dirty="0">
                <a:solidFill>
                  <a:srgbClr val="292929"/>
                </a:solidFill>
                <a:latin typeface="Tahoma" panose="020B0604030504040204" pitchFamily="34" charset="0"/>
              </a:rPr>
              <a:t>© 2018 McGraw-Hill Higher Education. All rights reserved.</a:t>
            </a:r>
            <a:r>
              <a:rPr lang="en-US" altLang="en-US" sz="2800" kern="1200" dirty="0">
                <a:solidFill>
                  <a:srgbClr val="292929"/>
                </a:solidFill>
                <a:latin typeface="Tahoma" panose="020B0604030504040204" pitchFamily="34" charset="0"/>
              </a:rPr>
              <a:t> </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Title 1"/>
          <p:cNvSpPr>
            <a:spLocks noGrp="1" noChangeArrowheads="1"/>
          </p:cNvSpPr>
          <p:nvPr>
            <p:ph type="title"/>
          </p:nvPr>
        </p:nvSpPr>
        <p:spPr>
          <a:xfrm>
            <a:off x="1066800" y="228600"/>
            <a:ext cx="7023100" cy="1219200"/>
          </a:xfrm>
        </p:spPr>
        <p:txBody>
          <a:bodyPr/>
          <a:lstStyle/>
          <a:p>
            <a:pPr eaLnBrk="1" hangingPunct="1"/>
            <a:r>
              <a:rPr lang="en-US" altLang="en-US" sz="3200" dirty="0"/>
              <a:t>Bronfenbrenner’s Theory in the Classroom</a:t>
            </a:r>
          </a:p>
        </p:txBody>
      </p:sp>
      <p:sp>
        <p:nvSpPr>
          <p:cNvPr id="23556" name="Content Placeholder 2"/>
          <p:cNvSpPr>
            <a:spLocks noGrp="1" noChangeArrowheads="1"/>
          </p:cNvSpPr>
          <p:nvPr>
            <p:ph type="body" idx="1"/>
          </p:nvPr>
        </p:nvSpPr>
        <p:spPr>
          <a:xfrm>
            <a:off x="4114800" y="1981200"/>
            <a:ext cx="4495800" cy="4495800"/>
          </a:xfrm>
        </p:spPr>
        <p:txBody>
          <a:bodyPr/>
          <a:lstStyle/>
          <a:p>
            <a:pPr eaLnBrk="1" hangingPunct="1">
              <a:lnSpc>
                <a:spcPct val="80000"/>
              </a:lnSpc>
              <a:buClr>
                <a:srgbClr val="936F00"/>
              </a:buClr>
              <a:buSzPct val="100000"/>
              <a:buFont typeface="Arial" panose="020B0604020202020204" pitchFamily="34" charset="0"/>
              <a:buChar char="•"/>
            </a:pPr>
            <a:r>
              <a:rPr lang="en-US" altLang="en-US" sz="2800" dirty="0"/>
              <a:t>Think about children as embedded in several environmental systems and influences</a:t>
            </a:r>
          </a:p>
          <a:p>
            <a:pPr eaLnBrk="1" hangingPunct="1">
              <a:lnSpc>
                <a:spcPct val="80000"/>
              </a:lnSpc>
              <a:buClr>
                <a:srgbClr val="936F00"/>
              </a:buClr>
              <a:buSzPct val="100000"/>
              <a:buFont typeface="Arial" panose="020B0604020202020204" pitchFamily="34" charset="0"/>
              <a:buChar char="•"/>
            </a:pPr>
            <a:r>
              <a:rPr lang="en-US" altLang="en-US" sz="2800" dirty="0"/>
              <a:t>Pay attention to connections between schools and families</a:t>
            </a:r>
          </a:p>
          <a:p>
            <a:pPr eaLnBrk="1" hangingPunct="1">
              <a:lnSpc>
                <a:spcPct val="80000"/>
              </a:lnSpc>
              <a:buClr>
                <a:srgbClr val="936F00"/>
              </a:buClr>
              <a:buSzPct val="100000"/>
              <a:buFont typeface="Arial" panose="020B0604020202020204" pitchFamily="34" charset="0"/>
              <a:buChar char="•"/>
            </a:pPr>
            <a:r>
              <a:rPr lang="en-US" altLang="en-US" sz="2800" dirty="0"/>
              <a:t>Recognize the importance of community, culture, and socioeconomic status in the child’s development</a:t>
            </a:r>
          </a:p>
        </p:txBody>
      </p:sp>
      <p:pic>
        <p:nvPicPr>
          <p:cNvPr id="2355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828800"/>
            <a:ext cx="3005138" cy="4267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itle 1"/>
          <p:cNvSpPr>
            <a:spLocks noGrp="1" noChangeArrowheads="1"/>
          </p:cNvSpPr>
          <p:nvPr>
            <p:ph type="title"/>
          </p:nvPr>
        </p:nvSpPr>
        <p:spPr/>
        <p:txBody>
          <a:bodyPr/>
          <a:lstStyle/>
          <a:p>
            <a:pPr eaLnBrk="1" hangingPunct="1"/>
            <a:r>
              <a:rPr lang="en-US" altLang="en-US" sz="3200" dirty="0"/>
              <a:t>Erikson’s Life-Span Development Theory</a:t>
            </a:r>
          </a:p>
        </p:txBody>
      </p:sp>
      <p:sp>
        <p:nvSpPr>
          <p:cNvPr id="12" name="Content Placeholder 9"/>
          <p:cNvSpPr>
            <a:spLocks noGrp="1"/>
          </p:cNvSpPr>
          <p:nvPr>
            <p:ph sz="quarter" idx="12"/>
          </p:nvPr>
        </p:nvSpPr>
        <p:spPr>
          <a:xfrm>
            <a:off x="4626588" y="1903141"/>
            <a:ext cx="4288812" cy="4816107"/>
          </a:xfrm>
        </p:spPr>
        <p:txBody>
          <a:bodyPr/>
          <a:lstStyle/>
          <a:p>
            <a:pPr eaLnBrk="1" hangingPunct="1">
              <a:spcBef>
                <a:spcPct val="50000"/>
              </a:spcBef>
              <a:buClr>
                <a:srgbClr val="936F00"/>
              </a:buClr>
              <a:buSzPct val="100000"/>
              <a:buFont typeface="Arial" panose="020B0604020202020204" pitchFamily="34" charset="0"/>
              <a:buChar char="•"/>
            </a:pPr>
            <a:r>
              <a:rPr lang="en-US" altLang="en-US" sz="2800" dirty="0">
                <a:latin typeface="Arial" panose="020B0604020202020204" pitchFamily="34" charset="0"/>
                <a:cs typeface="Arial" panose="020B0604020202020204" pitchFamily="34" charset="0"/>
              </a:rPr>
              <a:t>Development proceeds in stages</a:t>
            </a:r>
          </a:p>
          <a:p>
            <a:pPr eaLnBrk="1" hangingPunct="1">
              <a:spcBef>
                <a:spcPct val="30000"/>
              </a:spcBef>
              <a:buClr>
                <a:srgbClr val="936F00"/>
              </a:buClr>
              <a:buSzPct val="100000"/>
              <a:buFont typeface="Arial" panose="020B0604020202020204" pitchFamily="34" charset="0"/>
              <a:buChar char="•"/>
            </a:pPr>
            <a:r>
              <a:rPr lang="en-US" altLang="en-US" sz="2800" dirty="0">
                <a:latin typeface="Arial" panose="020B0604020202020204" pitchFamily="34" charset="0"/>
                <a:cs typeface="Arial" panose="020B0604020202020204" pitchFamily="34" charset="0"/>
              </a:rPr>
              <a:t>Each stage is characterized by a </a:t>
            </a:r>
            <a:r>
              <a:rPr lang="en-IN" altLang="en-US" sz="2800" dirty="0">
                <a:latin typeface="Arial" panose="020B0604020202020204" pitchFamily="34" charset="0"/>
                <a:cs typeface="Arial" panose="020B0604020202020204" pitchFamily="34" charset="0"/>
              </a:rPr>
              <a:t>developmental task that confronts </a:t>
            </a:r>
            <a:r>
              <a:rPr lang="en-IN" altLang="en-US" sz="2800" dirty="0"/>
              <a:t>individuals with a crisis</a:t>
            </a:r>
            <a:endParaRPr lang="en-US" altLang="en-US" sz="2800" dirty="0"/>
          </a:p>
          <a:p>
            <a:pPr eaLnBrk="1" hangingPunct="1">
              <a:spcBef>
                <a:spcPct val="30000"/>
              </a:spcBef>
              <a:buClr>
                <a:srgbClr val="936F00"/>
              </a:buClr>
              <a:buSzPct val="100000"/>
              <a:buFont typeface="Arial" panose="020B0604020202020204" pitchFamily="34" charset="0"/>
              <a:buChar char="•"/>
            </a:pPr>
            <a:r>
              <a:rPr lang="en-US" altLang="en-US" sz="2800" dirty="0"/>
              <a:t>Stages reflect the motivation of the individual</a:t>
            </a:r>
          </a:p>
        </p:txBody>
      </p:sp>
      <p:pic>
        <p:nvPicPr>
          <p:cNvPr id="2560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133600"/>
            <a:ext cx="3300413" cy="35575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itle 1"/>
          <p:cNvSpPr>
            <a:spLocks noGrp="1" noChangeArrowheads="1"/>
          </p:cNvSpPr>
          <p:nvPr>
            <p:ph type="title"/>
          </p:nvPr>
        </p:nvSpPr>
        <p:spPr>
          <a:xfrm>
            <a:off x="1066800" y="256600"/>
            <a:ext cx="7023100" cy="1412875"/>
          </a:xfrm>
          <a:noFill/>
        </p:spPr>
        <p:txBody>
          <a:bodyPr anchor="ctr" anchorCtr="1"/>
          <a:lstStyle/>
          <a:p>
            <a:pPr eaLnBrk="1" hangingPunct="1"/>
            <a:r>
              <a:rPr lang="en-US" altLang="en-US" sz="3200" dirty="0"/>
              <a:t>Erik Erikson’s Eight Stages of Human Development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1152" y="2286000"/>
            <a:ext cx="7731834" cy="3808487"/>
          </a:xfrm>
          <a:prstGeom prst="rect">
            <a:avLst/>
          </a:prstGeom>
        </p:spPr>
      </p:pic>
      <p:sp>
        <p:nvSpPr>
          <p:cNvPr id="3" name="Content Placeholder 2">
            <a:extLst>
              <a:ext uri="{FF2B5EF4-FFF2-40B4-BE49-F238E27FC236}">
                <a16:creationId xmlns:a16="http://schemas.microsoft.com/office/drawing/2014/main" id="{8F0AB3F8-D8E4-4FD5-8D44-16C3D579CFE4}"/>
              </a:ext>
            </a:extLst>
          </p:cNvPr>
          <p:cNvSpPr>
            <a:spLocks noGrp="1"/>
          </p:cNvSpPr>
          <p:nvPr>
            <p:ph sz="quarter" idx="11"/>
          </p:nvPr>
        </p:nvSpPr>
        <p:spPr>
          <a:xfrm>
            <a:off x="6626368" y="6122196"/>
            <a:ext cx="2057400" cy="381000"/>
          </a:xfrm>
        </p:spPr>
        <p:txBody>
          <a:bodyPr/>
          <a:lstStyle/>
          <a:p>
            <a:pPr marL="0" indent="0" algn="r">
              <a:buNone/>
            </a:pPr>
            <a:r>
              <a:rPr lang="en-US" sz="1200" dirty="0">
                <a:hlinkClick r:id="rId4" action="ppaction://hlinksldjump"/>
              </a:rPr>
              <a:t>Jump to long description</a:t>
            </a:r>
            <a:endParaRPr lang="en-US" sz="1200" dirty="0"/>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itle 1"/>
          <p:cNvSpPr>
            <a:spLocks noGrp="1" noChangeArrowheads="1"/>
          </p:cNvSpPr>
          <p:nvPr>
            <p:ph type="title"/>
          </p:nvPr>
        </p:nvSpPr>
        <p:spPr/>
        <p:txBody>
          <a:bodyPr/>
          <a:lstStyle/>
          <a:p>
            <a:pPr eaLnBrk="1" hangingPunct="1"/>
            <a:r>
              <a:rPr lang="en-US" altLang="en-US" sz="3200" dirty="0"/>
              <a:t>Erikson’s Human Development Stages, 1</a:t>
            </a:r>
          </a:p>
        </p:txBody>
      </p:sp>
      <p:graphicFrame>
        <p:nvGraphicFramePr>
          <p:cNvPr id="10" name="Table Placeholder 9"/>
          <p:cNvGraphicFramePr>
            <a:graphicFrameLocks noGrp="1"/>
          </p:cNvGraphicFramePr>
          <p:nvPr>
            <p:ph type="tbl" sz="quarter" idx="18"/>
            <p:extLst>
              <p:ext uri="{D42A27DB-BD31-4B8C-83A1-F6EECF244321}">
                <p14:modId xmlns:p14="http://schemas.microsoft.com/office/powerpoint/2010/main" val="2259725345"/>
              </p:ext>
            </p:extLst>
          </p:nvPr>
        </p:nvGraphicFramePr>
        <p:xfrm>
          <a:off x="1181100" y="2133600"/>
          <a:ext cx="7658100" cy="4297680"/>
        </p:xfrm>
        <a:graphic>
          <a:graphicData uri="http://schemas.openxmlformats.org/drawingml/2006/table">
            <a:tbl>
              <a:tblPr firstRow="1" bandRow="1">
                <a:tableStyleId>{F5AB1C69-6EDB-4FF4-983F-18BD219EF322}</a:tableStyleId>
              </a:tblPr>
              <a:tblGrid>
                <a:gridCol w="3761637">
                  <a:extLst>
                    <a:ext uri="{9D8B030D-6E8A-4147-A177-3AD203B41FA5}">
                      <a16:colId xmlns:a16="http://schemas.microsoft.com/office/drawing/2014/main" val="3319345879"/>
                    </a:ext>
                  </a:extLst>
                </a:gridCol>
                <a:gridCol w="3896463">
                  <a:extLst>
                    <a:ext uri="{9D8B030D-6E8A-4147-A177-3AD203B41FA5}">
                      <a16:colId xmlns:a16="http://schemas.microsoft.com/office/drawing/2014/main" val="2273078964"/>
                    </a:ext>
                  </a:extLst>
                </a:gridCol>
              </a:tblGrid>
              <a:tr h="1143000">
                <a:tc>
                  <a:txBody>
                    <a:bodyPr/>
                    <a:lstStyle/>
                    <a:p>
                      <a:pPr marL="400050" marR="0" lvl="0" indent="-400050" algn="l" defTabSz="914400" rtl="0" eaLnBrk="1" fontAlgn="auto" latinLnBrk="0" hangingPunct="1">
                        <a:lnSpc>
                          <a:spcPct val="100000"/>
                        </a:lnSpc>
                        <a:spcBef>
                          <a:spcPts val="0"/>
                        </a:spcBef>
                        <a:spcAft>
                          <a:spcPts val="0"/>
                        </a:spcAft>
                        <a:buClrTx/>
                        <a:buSzTx/>
                        <a:buFontTx/>
                        <a:buNone/>
                        <a:tabLst/>
                        <a:defRPr/>
                      </a:pPr>
                      <a:r>
                        <a:rPr lang="en-US" altLang="en-US" sz="2400" dirty="0">
                          <a:solidFill>
                            <a:schemeClr val="tx1"/>
                          </a:solidFill>
                        </a:rPr>
                        <a:t>1 - Trust versus mistrust</a:t>
                      </a:r>
                      <a:br>
                        <a:rPr lang="en-US" altLang="en-US" sz="2400" dirty="0">
                          <a:solidFill>
                            <a:schemeClr val="tx1"/>
                          </a:solidFill>
                        </a:rPr>
                      </a:br>
                      <a:r>
                        <a:rPr lang="en-US" altLang="en-US" sz="2400" b="0" i="1" dirty="0">
                          <a:solidFill>
                            <a:schemeClr val="tx1"/>
                          </a:solidFill>
                        </a:rPr>
                        <a:t>0 to 1 years</a:t>
                      </a:r>
                      <a:endParaRPr lang="en-US" altLang="en-US" sz="2400" b="0" i="1" dirty="0">
                        <a:solidFill>
                          <a:schemeClr val="tx1"/>
                        </a:solidFill>
                        <a:latin typeface="+mn-lt"/>
                        <a:cs typeface="Arial" panose="020B0604020202020204" pitchFamily="34" charset="0"/>
                      </a:endParaRPr>
                    </a:p>
                  </a:txBody>
                  <a:tcPr>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400" b="0" dirty="0">
                          <a:solidFill>
                            <a:schemeClr val="tx1"/>
                          </a:solidFill>
                        </a:rPr>
                        <a:t>Trust is developed through warm, nurturing caregiving</a:t>
                      </a:r>
                      <a:endParaRPr lang="en-US" altLang="en-US" sz="2400" b="0" dirty="0">
                        <a:solidFill>
                          <a:schemeClr val="tx1"/>
                        </a:solidFill>
                        <a:latin typeface="+mn-lt"/>
                      </a:endParaRP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7871272"/>
                  </a:ext>
                </a:extLst>
              </a:tr>
              <a:tr h="1600200">
                <a:tc>
                  <a:txBody>
                    <a:bodyPr/>
                    <a:lstStyle/>
                    <a:p>
                      <a:pPr marL="400050" marR="0" lvl="0" indent="-400050" algn="l" defTabSz="914400" rtl="0" eaLnBrk="1" fontAlgn="auto" latinLnBrk="0" hangingPunct="1">
                        <a:lnSpc>
                          <a:spcPct val="100000"/>
                        </a:lnSpc>
                        <a:spcBef>
                          <a:spcPts val="0"/>
                        </a:spcBef>
                        <a:spcAft>
                          <a:spcPts val="0"/>
                        </a:spcAft>
                        <a:buClrTx/>
                        <a:buSzTx/>
                        <a:buFontTx/>
                        <a:buNone/>
                        <a:tabLst/>
                        <a:defRPr/>
                      </a:pPr>
                      <a:r>
                        <a:rPr lang="en-US" altLang="en-US" sz="2400" b="1" dirty="0">
                          <a:solidFill>
                            <a:schemeClr val="tx1"/>
                          </a:solidFill>
                        </a:rPr>
                        <a:t>2 - Autonomy versus shame and doubt </a:t>
                      </a:r>
                      <a:br>
                        <a:rPr lang="en-US" altLang="en-US" sz="2400" b="1" dirty="0">
                          <a:solidFill>
                            <a:schemeClr val="tx1"/>
                          </a:solidFill>
                        </a:rPr>
                      </a:br>
                      <a:r>
                        <a:rPr lang="en-US" altLang="en-US" sz="2400" i="1" dirty="0">
                          <a:solidFill>
                            <a:schemeClr val="tx1"/>
                          </a:solidFill>
                        </a:rPr>
                        <a:t>1 to 3 years</a:t>
                      </a:r>
                      <a:endParaRPr lang="en-US" altLang="en-US" sz="2400" i="1" dirty="0">
                        <a:solidFill>
                          <a:schemeClr val="tx1"/>
                        </a:solidFill>
                        <a:latin typeface="+mn-lt"/>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400" dirty="0">
                          <a:solidFill>
                            <a:schemeClr val="tx1"/>
                          </a:solidFill>
                        </a:rPr>
                        <a:t>Independence is fostered </a:t>
                      </a:r>
                      <a:br>
                        <a:rPr lang="en-US" altLang="en-US" sz="2400" dirty="0">
                          <a:solidFill>
                            <a:schemeClr val="tx1"/>
                          </a:solidFill>
                        </a:rPr>
                      </a:br>
                      <a:r>
                        <a:rPr lang="en-US" altLang="en-US" sz="2400" dirty="0">
                          <a:solidFill>
                            <a:schemeClr val="tx1"/>
                          </a:solidFill>
                        </a:rPr>
                        <a:t>by support and encouragement</a:t>
                      </a:r>
                      <a:endParaRPr lang="en-US" altLang="en-US" sz="2400" dirty="0">
                        <a:solidFill>
                          <a:schemeClr val="tx1"/>
                        </a:solidFill>
                        <a:latin typeface="+mn-lt"/>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57659720"/>
                  </a:ext>
                </a:extLst>
              </a:tr>
              <a:tr h="370840">
                <a:tc>
                  <a:txBody>
                    <a:bodyPr/>
                    <a:lstStyle/>
                    <a:p>
                      <a:pPr marL="400050" marR="0" lvl="0" indent="-400050" algn="l" defTabSz="914400" rtl="0" eaLnBrk="1" fontAlgn="auto" latinLnBrk="0" hangingPunct="1">
                        <a:lnSpc>
                          <a:spcPct val="100000"/>
                        </a:lnSpc>
                        <a:spcBef>
                          <a:spcPts val="0"/>
                        </a:spcBef>
                        <a:spcAft>
                          <a:spcPts val="0"/>
                        </a:spcAft>
                        <a:buClrTx/>
                        <a:buSzTx/>
                        <a:buFontTx/>
                        <a:buNone/>
                        <a:tabLst/>
                        <a:defRPr/>
                      </a:pPr>
                      <a:r>
                        <a:rPr lang="en-US" altLang="en-US" sz="2400" b="1" dirty="0">
                          <a:solidFill>
                            <a:schemeClr val="tx1"/>
                          </a:solidFill>
                        </a:rPr>
                        <a:t>3 - Initiative versus guilt </a:t>
                      </a:r>
                      <a:r>
                        <a:rPr lang="en-US" altLang="en-US" sz="2400" i="1" dirty="0">
                          <a:solidFill>
                            <a:schemeClr val="tx1"/>
                          </a:solidFill>
                        </a:rPr>
                        <a:t>3 to 5 years</a:t>
                      </a:r>
                      <a:endParaRPr lang="en-US" sz="2400" i="1" dirty="0">
                        <a:solidFill>
                          <a:schemeClr val="tx1"/>
                        </a:solidFill>
                        <a:latin typeface="+mn-lt"/>
                        <a:cs typeface="Arial" panose="020B0604020202020204" pitchFamily="34" charset="0"/>
                      </a:endParaRPr>
                    </a:p>
                  </a:txBody>
                  <a:tcPr>
                    <a:lnT w="12700" cap="flat" cmpd="sng" algn="ctr">
                      <a:solidFill>
                        <a:schemeClr val="tx1"/>
                      </a:solidFill>
                      <a:prstDash val="solid"/>
                      <a:round/>
                      <a:headEnd type="none" w="med" len="med"/>
                      <a:tailEnd type="none" w="med" len="med"/>
                    </a:lnT>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altLang="en-US" sz="2400" dirty="0">
                          <a:solidFill>
                            <a:schemeClr val="tx1"/>
                          </a:solidFill>
                        </a:rPr>
                        <a:t>Exploring and accepting challenges require behavior that involves initiative</a:t>
                      </a:r>
                      <a:endParaRPr lang="en-US" altLang="en-US" sz="2400" dirty="0">
                        <a:solidFill>
                          <a:schemeClr val="tx1"/>
                        </a:solidFill>
                        <a:latin typeface="+mn-lt"/>
                      </a:endParaRP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186135416"/>
                  </a:ext>
                </a:extLst>
              </a:tr>
            </a:tbl>
          </a:graphicData>
        </a:graphic>
      </p:graphicFrame>
    </p:spTree>
    <p:extLst>
      <p:ext uri="{BB962C8B-B14F-4D97-AF65-F5344CB8AC3E}">
        <p14:creationId xmlns:p14="http://schemas.microsoft.com/office/powerpoint/2010/main" val="359880858"/>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itle 1"/>
          <p:cNvSpPr>
            <a:spLocks noGrp="1" noChangeArrowheads="1"/>
          </p:cNvSpPr>
          <p:nvPr>
            <p:ph type="title"/>
          </p:nvPr>
        </p:nvSpPr>
        <p:spPr/>
        <p:txBody>
          <a:bodyPr/>
          <a:lstStyle/>
          <a:p>
            <a:pPr eaLnBrk="1" hangingPunct="1"/>
            <a:r>
              <a:rPr lang="en-US" altLang="en-US" sz="3200" dirty="0"/>
              <a:t>Erikson’s Human Development Stages, 2</a:t>
            </a:r>
          </a:p>
        </p:txBody>
      </p:sp>
      <p:graphicFrame>
        <p:nvGraphicFramePr>
          <p:cNvPr id="10" name="Table Placeholder 9"/>
          <p:cNvGraphicFramePr>
            <a:graphicFrameLocks noGrp="1"/>
          </p:cNvGraphicFramePr>
          <p:nvPr>
            <p:ph type="tbl" sz="quarter" idx="18"/>
            <p:extLst>
              <p:ext uri="{D42A27DB-BD31-4B8C-83A1-F6EECF244321}">
                <p14:modId xmlns:p14="http://schemas.microsoft.com/office/powerpoint/2010/main" val="3620402268"/>
              </p:ext>
            </p:extLst>
          </p:nvPr>
        </p:nvGraphicFramePr>
        <p:xfrm>
          <a:off x="1181100" y="2133600"/>
          <a:ext cx="7277100" cy="4288536"/>
        </p:xfrm>
        <a:graphic>
          <a:graphicData uri="http://schemas.openxmlformats.org/drawingml/2006/table">
            <a:tbl>
              <a:tblPr firstRow="1" bandRow="1">
                <a:tableStyleId>{F5AB1C69-6EDB-4FF4-983F-18BD219EF322}</a:tableStyleId>
              </a:tblPr>
              <a:tblGrid>
                <a:gridCol w="4053238">
                  <a:extLst>
                    <a:ext uri="{9D8B030D-6E8A-4147-A177-3AD203B41FA5}">
                      <a16:colId xmlns:a16="http://schemas.microsoft.com/office/drawing/2014/main" val="3319345879"/>
                    </a:ext>
                  </a:extLst>
                </a:gridCol>
                <a:gridCol w="3223862">
                  <a:extLst>
                    <a:ext uri="{9D8B030D-6E8A-4147-A177-3AD203B41FA5}">
                      <a16:colId xmlns:a16="http://schemas.microsoft.com/office/drawing/2014/main" val="2273078964"/>
                    </a:ext>
                  </a:extLst>
                </a:gridCol>
              </a:tblGrid>
              <a:tr h="1143000">
                <a:tc>
                  <a:txBody>
                    <a:bodyPr/>
                    <a:lstStyle/>
                    <a:p>
                      <a:pPr marL="347663" indent="-347663">
                        <a:lnSpc>
                          <a:spcPct val="90000"/>
                        </a:lnSpc>
                      </a:pPr>
                      <a:r>
                        <a:rPr lang="en-US" altLang="en-US" sz="2400" b="1" dirty="0">
                          <a:solidFill>
                            <a:schemeClr val="tx1"/>
                          </a:solidFill>
                          <a:latin typeface="Arial" panose="020B0604020202020204" pitchFamily="34" charset="0"/>
                          <a:cs typeface="Arial" panose="020B0604020202020204" pitchFamily="34" charset="0"/>
                        </a:rPr>
                        <a:t>4 - Industry versus inferiority</a:t>
                      </a:r>
                      <a:br>
                        <a:rPr lang="en-US" altLang="en-US" sz="2400" b="0" dirty="0">
                          <a:solidFill>
                            <a:schemeClr val="tx1"/>
                          </a:solidFill>
                          <a:latin typeface="Arial" panose="020B0604020202020204" pitchFamily="34" charset="0"/>
                          <a:cs typeface="Arial" panose="020B0604020202020204" pitchFamily="34" charset="0"/>
                        </a:rPr>
                      </a:br>
                      <a:r>
                        <a:rPr lang="en-US" altLang="en-US" sz="2400" b="0" i="1" dirty="0">
                          <a:solidFill>
                            <a:schemeClr val="tx1"/>
                          </a:solidFill>
                          <a:latin typeface="Arial" panose="020B0604020202020204" pitchFamily="34" charset="0"/>
                          <a:cs typeface="Arial" panose="020B0604020202020204" pitchFamily="34" charset="0"/>
                        </a:rPr>
                        <a:t>6 years to puberty</a:t>
                      </a:r>
                      <a:endParaRPr lang="en-US" altLang="en-US" sz="2400" b="0" dirty="0">
                        <a:solidFill>
                          <a:schemeClr val="tx1"/>
                        </a:solidFill>
                        <a:latin typeface="Arial" panose="020B0604020202020204" pitchFamily="34" charset="0"/>
                        <a:cs typeface="Arial" panose="020B0604020202020204" pitchFamily="34" charset="0"/>
                      </a:endParaRPr>
                    </a:p>
                  </a:txBody>
                  <a:tcPr>
                    <a:lnB w="12700" cap="flat" cmpd="sng" algn="ctr">
                      <a:solidFill>
                        <a:schemeClr val="tx1"/>
                      </a:solidFill>
                      <a:prstDash val="solid"/>
                      <a:round/>
                      <a:headEnd type="none" w="med" len="med"/>
                      <a:tailEnd type="none" w="med" len="med"/>
                    </a:lnB>
                  </a:tcPr>
                </a:tc>
                <a:tc>
                  <a:txBody>
                    <a:bodyPr/>
                    <a:lstStyle/>
                    <a:p>
                      <a:pPr marL="0" indent="0">
                        <a:lnSpc>
                          <a:spcPct val="90000"/>
                        </a:lnSpc>
                        <a:buNone/>
                      </a:pPr>
                      <a:r>
                        <a:rPr lang="en-US" altLang="en-US" sz="2400" b="0" dirty="0">
                          <a:solidFill>
                            <a:schemeClr val="tx1"/>
                          </a:solidFill>
                          <a:latin typeface="Arial" panose="020B0604020202020204" pitchFamily="34" charset="0"/>
                          <a:cs typeface="Arial" panose="020B0604020202020204" pitchFamily="34" charset="0"/>
                        </a:rPr>
                        <a:t>Mastery of </a:t>
                      </a:r>
                      <a:r>
                        <a:rPr lang="en-IN" altLang="en-US" sz="2400" b="0" dirty="0">
                          <a:solidFill>
                            <a:schemeClr val="tx1"/>
                          </a:solidFill>
                          <a:latin typeface="Arial" panose="020B0604020202020204" pitchFamily="34" charset="0"/>
                          <a:cs typeface="Arial" panose="020B0604020202020204" pitchFamily="34" charset="0"/>
                        </a:rPr>
                        <a:t>knowledge and intellectual skills</a:t>
                      </a:r>
                      <a:endParaRPr lang="en-US" altLang="en-US" sz="2400" b="0" dirty="0">
                        <a:solidFill>
                          <a:schemeClr val="tx1"/>
                        </a:solidFill>
                        <a:latin typeface="Arial" panose="020B0604020202020204" pitchFamily="34" charset="0"/>
                        <a:cs typeface="Arial" panose="020B0604020202020204" pitchFamily="34" charset="0"/>
                      </a:endParaRP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7871272"/>
                  </a:ext>
                </a:extLst>
              </a:tr>
              <a:tr h="1600200">
                <a:tc>
                  <a:txBody>
                    <a:bodyPr/>
                    <a:lstStyle/>
                    <a:p>
                      <a:pPr marL="347663" indent="-347663">
                        <a:lnSpc>
                          <a:spcPct val="90000"/>
                        </a:lnSpc>
                      </a:pPr>
                      <a:r>
                        <a:rPr lang="en-US" altLang="en-US" sz="2400" b="1" dirty="0">
                          <a:latin typeface="Arial" panose="020B0604020202020204" pitchFamily="34" charset="0"/>
                          <a:cs typeface="Arial" panose="020B0604020202020204" pitchFamily="34" charset="0"/>
                        </a:rPr>
                        <a:t>5 - Identity versus identity confusion</a:t>
                      </a:r>
                      <a:br>
                        <a:rPr lang="en-US" altLang="en-US" sz="2400" b="1" dirty="0">
                          <a:latin typeface="Arial" panose="020B0604020202020204" pitchFamily="34" charset="0"/>
                          <a:cs typeface="Arial" panose="020B0604020202020204" pitchFamily="34" charset="0"/>
                        </a:rPr>
                      </a:br>
                      <a:r>
                        <a:rPr lang="en-US" altLang="en-US" sz="2400" i="1" dirty="0">
                          <a:latin typeface="Arial" panose="020B0604020202020204" pitchFamily="34" charset="0"/>
                          <a:cs typeface="Arial" panose="020B0604020202020204" pitchFamily="34" charset="0"/>
                        </a:rPr>
                        <a:t>Adolescence</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90000"/>
                        </a:lnSpc>
                      </a:pPr>
                      <a:r>
                        <a:rPr lang="en-US" altLang="en-US" sz="2400" dirty="0">
                          <a:latin typeface="Arial" panose="020B0604020202020204" pitchFamily="34" charset="0"/>
                          <a:cs typeface="Arial" panose="020B0604020202020204" pitchFamily="34" charset="0"/>
                        </a:rPr>
                        <a:t>Exploration of different paths must be encouraged to attain a healthy identity</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57659720"/>
                  </a:ext>
                </a:extLst>
              </a:tr>
              <a:tr h="370840">
                <a:tc>
                  <a:txBody>
                    <a:bodyPr/>
                    <a:lstStyle/>
                    <a:p>
                      <a:pPr marL="347663" indent="-347663">
                        <a:lnSpc>
                          <a:spcPct val="90000"/>
                        </a:lnSpc>
                      </a:pPr>
                      <a:r>
                        <a:rPr lang="en-US" altLang="en-US" sz="2400" b="1" dirty="0">
                          <a:latin typeface="Arial" panose="020B0604020202020204" pitchFamily="34" charset="0"/>
                          <a:cs typeface="Arial" panose="020B0604020202020204" pitchFamily="34" charset="0"/>
                        </a:rPr>
                        <a:t>6 - Intimacy versus isolation</a:t>
                      </a:r>
                      <a:br>
                        <a:rPr lang="en-US" altLang="en-US" sz="2400" dirty="0">
                          <a:latin typeface="Arial" panose="020B0604020202020204" pitchFamily="34" charset="0"/>
                          <a:cs typeface="Arial" panose="020B0604020202020204" pitchFamily="34" charset="0"/>
                        </a:rPr>
                      </a:br>
                      <a:r>
                        <a:rPr lang="en-US" altLang="en-US" sz="2400" i="1" dirty="0">
                          <a:latin typeface="Arial" panose="020B0604020202020204" pitchFamily="34" charset="0"/>
                          <a:cs typeface="Arial" panose="020B0604020202020204" pitchFamily="34" charset="0"/>
                        </a:rPr>
                        <a:t>Early adult years</a:t>
                      </a:r>
                      <a:endParaRPr lang="en-US" altLang="en-US" sz="24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tcPr>
                </a:tc>
                <a:tc>
                  <a:txBody>
                    <a:bodyPr/>
                    <a:lstStyle/>
                    <a:p>
                      <a:pPr>
                        <a:lnSpc>
                          <a:spcPct val="90000"/>
                        </a:lnSpc>
                      </a:pPr>
                      <a:r>
                        <a:rPr lang="en-IN" altLang="en-US" sz="2400" dirty="0">
                          <a:latin typeface="Arial" panose="020B0604020202020204" pitchFamily="34" charset="0"/>
                          <a:cs typeface="Arial" panose="020B0604020202020204" pitchFamily="34" charset="0"/>
                        </a:rPr>
                        <a:t>Formation of positive, close relationships with others is essential</a:t>
                      </a:r>
                      <a:endParaRPr lang="en-US" altLang="en-US" sz="24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186135416"/>
                  </a:ext>
                </a:extLst>
              </a:tr>
            </a:tbl>
          </a:graphicData>
        </a:graphic>
      </p:graphicFrame>
    </p:spTree>
    <p:extLst>
      <p:ext uri="{BB962C8B-B14F-4D97-AF65-F5344CB8AC3E}">
        <p14:creationId xmlns:p14="http://schemas.microsoft.com/office/powerpoint/2010/main" val="1264987070"/>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itle 1"/>
          <p:cNvSpPr>
            <a:spLocks noGrp="1" noChangeArrowheads="1"/>
          </p:cNvSpPr>
          <p:nvPr>
            <p:ph type="title"/>
          </p:nvPr>
        </p:nvSpPr>
        <p:spPr/>
        <p:txBody>
          <a:bodyPr/>
          <a:lstStyle/>
          <a:p>
            <a:pPr eaLnBrk="1" hangingPunct="1"/>
            <a:r>
              <a:rPr lang="en-US" altLang="en-US" sz="3200" dirty="0"/>
              <a:t>Erikson’s Human Development Stages, 3</a:t>
            </a:r>
          </a:p>
        </p:txBody>
      </p:sp>
      <p:graphicFrame>
        <p:nvGraphicFramePr>
          <p:cNvPr id="10" name="Table Placeholder 9"/>
          <p:cNvGraphicFramePr>
            <a:graphicFrameLocks noGrp="1"/>
          </p:cNvGraphicFramePr>
          <p:nvPr>
            <p:ph type="tbl" sz="quarter" idx="18"/>
            <p:extLst>
              <p:ext uri="{D42A27DB-BD31-4B8C-83A1-F6EECF244321}">
                <p14:modId xmlns:p14="http://schemas.microsoft.com/office/powerpoint/2010/main" val="3815570796"/>
              </p:ext>
            </p:extLst>
          </p:nvPr>
        </p:nvGraphicFramePr>
        <p:xfrm>
          <a:off x="1066800" y="1874520"/>
          <a:ext cx="7391400" cy="3154680"/>
        </p:xfrm>
        <a:graphic>
          <a:graphicData uri="http://schemas.openxmlformats.org/drawingml/2006/table">
            <a:tbl>
              <a:tblPr firstRow="1" bandRow="1">
                <a:tableStyleId>{F5AB1C69-6EDB-4FF4-983F-18BD219EF322}</a:tableStyleId>
              </a:tblPr>
              <a:tblGrid>
                <a:gridCol w="4142433">
                  <a:extLst>
                    <a:ext uri="{9D8B030D-6E8A-4147-A177-3AD203B41FA5}">
                      <a16:colId xmlns:a16="http://schemas.microsoft.com/office/drawing/2014/main" val="3319345879"/>
                    </a:ext>
                  </a:extLst>
                </a:gridCol>
                <a:gridCol w="3248967">
                  <a:extLst>
                    <a:ext uri="{9D8B030D-6E8A-4147-A177-3AD203B41FA5}">
                      <a16:colId xmlns:a16="http://schemas.microsoft.com/office/drawing/2014/main" val="2273078964"/>
                    </a:ext>
                  </a:extLst>
                </a:gridCol>
              </a:tblGrid>
              <a:tr h="1143000">
                <a:tc>
                  <a:txBody>
                    <a:bodyPr/>
                    <a:lstStyle/>
                    <a:p>
                      <a:pPr marL="347663" indent="-347663"/>
                      <a:r>
                        <a:rPr lang="en-US" altLang="en-US" sz="2400" b="1" dirty="0">
                          <a:solidFill>
                            <a:schemeClr val="tx1"/>
                          </a:solidFill>
                          <a:latin typeface="Arial" panose="020B0604020202020204" pitchFamily="34" charset="0"/>
                          <a:cs typeface="Arial" panose="020B0604020202020204" pitchFamily="34" charset="0"/>
                        </a:rPr>
                        <a:t>7 - Generativity versus stagnation</a:t>
                      </a:r>
                      <a:br>
                        <a:rPr lang="en-US" altLang="en-US" sz="2400" dirty="0">
                          <a:solidFill>
                            <a:schemeClr val="tx1"/>
                          </a:solidFill>
                          <a:latin typeface="Arial" panose="020B0604020202020204" pitchFamily="34" charset="0"/>
                          <a:cs typeface="Arial" panose="020B0604020202020204" pitchFamily="34" charset="0"/>
                        </a:rPr>
                      </a:br>
                      <a:r>
                        <a:rPr lang="en-US" altLang="en-US" sz="2400" b="0" i="1" dirty="0">
                          <a:solidFill>
                            <a:schemeClr val="tx1"/>
                          </a:solidFill>
                          <a:latin typeface="Arial" panose="020B0604020202020204" pitchFamily="34" charset="0"/>
                          <a:cs typeface="Arial" panose="020B0604020202020204" pitchFamily="34" charset="0"/>
                        </a:rPr>
                        <a:t>Middle adulthood</a:t>
                      </a:r>
                    </a:p>
                  </a:txBody>
                  <a:tcPr>
                    <a:lnB w="12700" cap="flat" cmpd="sng" algn="ctr">
                      <a:solidFill>
                        <a:schemeClr val="tx1"/>
                      </a:solidFill>
                      <a:prstDash val="solid"/>
                      <a:round/>
                      <a:headEnd type="none" w="med" len="med"/>
                      <a:tailEnd type="none" w="med" len="med"/>
                    </a:lnB>
                  </a:tcPr>
                </a:tc>
                <a:tc>
                  <a:txBody>
                    <a:bodyPr/>
                    <a:lstStyle/>
                    <a:p>
                      <a:r>
                        <a:rPr lang="en-US" altLang="en-US" sz="2400" b="0" dirty="0">
                          <a:solidFill>
                            <a:schemeClr val="tx1"/>
                          </a:solidFill>
                          <a:latin typeface="Arial" panose="020B0604020202020204" pitchFamily="34" charset="0"/>
                          <a:cs typeface="Arial" panose="020B0604020202020204" pitchFamily="34" charset="0"/>
                        </a:rPr>
                        <a:t>Generativity - Transmitting something positive to the next generation</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7871272"/>
                  </a:ext>
                </a:extLst>
              </a:tr>
              <a:tr h="1600200">
                <a:tc>
                  <a:txBody>
                    <a:bodyPr/>
                    <a:lstStyle/>
                    <a:p>
                      <a:pPr marL="347663" indent="-347663"/>
                      <a:r>
                        <a:rPr lang="en-US" altLang="en-US" sz="2400" b="1" dirty="0">
                          <a:latin typeface="Arial" panose="020B0604020202020204" pitchFamily="34" charset="0"/>
                          <a:cs typeface="Arial" panose="020B0604020202020204" pitchFamily="34" charset="0"/>
                        </a:rPr>
                        <a:t>8 - Integrity versus despair</a:t>
                      </a:r>
                      <a:br>
                        <a:rPr lang="en-US" altLang="en-US" sz="2400" dirty="0">
                          <a:latin typeface="Arial" panose="020B0604020202020204" pitchFamily="34" charset="0"/>
                          <a:cs typeface="Arial" panose="020B0604020202020204" pitchFamily="34" charset="0"/>
                        </a:rPr>
                      </a:br>
                      <a:r>
                        <a:rPr lang="en-US" altLang="en-US" sz="2400" i="1" dirty="0">
                          <a:latin typeface="Arial" panose="020B0604020202020204" pitchFamily="34" charset="0"/>
                          <a:cs typeface="Arial" panose="020B0604020202020204" pitchFamily="34" charset="0"/>
                        </a:rPr>
                        <a:t>Late</a:t>
                      </a:r>
                      <a:r>
                        <a:rPr lang="en-US" altLang="en-US" sz="2400" dirty="0">
                          <a:latin typeface="Arial" panose="020B0604020202020204" pitchFamily="34" charset="0"/>
                          <a:cs typeface="Arial" panose="020B0604020202020204" pitchFamily="34" charset="0"/>
                        </a:rPr>
                        <a:t> a</a:t>
                      </a:r>
                      <a:r>
                        <a:rPr lang="en-US" altLang="en-US" sz="2400" i="1" dirty="0">
                          <a:latin typeface="Arial" panose="020B0604020202020204" pitchFamily="34" charset="0"/>
                          <a:cs typeface="Arial" panose="020B0604020202020204" pitchFamily="34" charset="0"/>
                        </a:rPr>
                        <a:t>dulthood</a:t>
                      </a:r>
                      <a:endParaRPr lang="en-US" sz="24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altLang="en-US" sz="2400" dirty="0">
                          <a:latin typeface="Arial" panose="020B0604020202020204" pitchFamily="34" charset="0"/>
                          <a:cs typeface="Arial" panose="020B0604020202020204" pitchFamily="34" charset="0"/>
                        </a:rPr>
                        <a:t>Life review and retrospective evaluation of one’s past</a:t>
                      </a:r>
                    </a:p>
                  </a:txBody>
                  <a:tcP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057659720"/>
                  </a:ext>
                </a:extLst>
              </a:tr>
            </a:tbl>
          </a:graphicData>
        </a:graphic>
      </p:graphicFrame>
      <p:pic>
        <p:nvPicPr>
          <p:cNvPr id="4" name="Picture 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7000" y="4419600"/>
            <a:ext cx="2357438" cy="216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662087"/>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Title 1"/>
          <p:cNvSpPr>
            <a:spLocks noGrp="1" noChangeArrowheads="1"/>
          </p:cNvSpPr>
          <p:nvPr>
            <p:ph type="title"/>
          </p:nvPr>
        </p:nvSpPr>
        <p:spPr/>
        <p:txBody>
          <a:bodyPr/>
          <a:lstStyle/>
          <a:p>
            <a:pPr eaLnBrk="1" hangingPunct="1"/>
            <a:r>
              <a:rPr lang="en-US" altLang="en-US" sz="3200" dirty="0"/>
              <a:t>Strategies for Erikson’s Stages of Development</a:t>
            </a:r>
          </a:p>
        </p:txBody>
      </p:sp>
      <p:sp>
        <p:nvSpPr>
          <p:cNvPr id="6" name="Content Placeholder 5"/>
          <p:cNvSpPr>
            <a:spLocks noGrp="1"/>
          </p:cNvSpPr>
          <p:nvPr>
            <p:ph sz="quarter" idx="11"/>
          </p:nvPr>
        </p:nvSpPr>
        <p:spPr>
          <a:xfrm>
            <a:off x="1444481" y="1450260"/>
            <a:ext cx="7533471" cy="1752600"/>
          </a:xfrm>
        </p:spPr>
        <p:txBody>
          <a:bodyPr/>
          <a:lstStyle>
            <a:lvl1pPr marL="0" indent="0">
              <a:buFont typeface="Arial" panose="020B0604020202020204" pitchFamily="34" charset="0"/>
              <a:buNone/>
              <a:defRPr/>
            </a:lvl1pPr>
          </a:lstStyle>
          <a:p>
            <a:pPr lvl="0" eaLnBrk="1" hangingPunct="1">
              <a:spcBef>
                <a:spcPct val="0"/>
              </a:spcBef>
              <a:spcAft>
                <a:spcPts val="1000"/>
              </a:spcAft>
              <a:buClrTx/>
              <a:buSzTx/>
            </a:pPr>
            <a:r>
              <a:rPr lang="en-US" altLang="en-US" sz="2800" b="1" kern="1200" dirty="0">
                <a:solidFill>
                  <a:srgbClr val="292929"/>
                </a:solidFill>
                <a:latin typeface="Arial" panose="020B0604020202020204" pitchFamily="34" charset="0"/>
                <a:cs typeface="Arial" panose="020B0604020202020204" pitchFamily="34" charset="0"/>
              </a:rPr>
              <a:t>Initiative</a:t>
            </a:r>
            <a:endParaRPr lang="en-US" altLang="en-US" sz="2400" b="1" kern="1200" dirty="0">
              <a:solidFill>
                <a:srgbClr val="292929"/>
              </a:solidFill>
              <a:latin typeface="Arial" panose="020B0604020202020204" pitchFamily="34" charset="0"/>
              <a:cs typeface="Arial" panose="020B0604020202020204" pitchFamily="34" charset="0"/>
            </a:endParaRPr>
          </a:p>
          <a:p>
            <a:pPr marL="744538" lvl="1" indent="-465138" eaLnBrk="1" hangingPunct="1">
              <a:spcBef>
                <a:spcPct val="0"/>
              </a:spcBef>
              <a:buClr>
                <a:srgbClr val="936F00"/>
              </a:buClr>
              <a:buSzTx/>
              <a:buFont typeface="Arial" panose="020B0604020202020204" pitchFamily="34" charset="0"/>
              <a:buChar char="•"/>
            </a:pPr>
            <a:r>
              <a:rPr lang="en-US" altLang="en-US" sz="2400" kern="1200" dirty="0">
                <a:solidFill>
                  <a:srgbClr val="292929"/>
                </a:solidFill>
                <a:latin typeface="Arial" panose="020B0604020202020204" pitchFamily="34" charset="0"/>
                <a:ea typeface="+mn-ea"/>
                <a:cs typeface="Arial" panose="020B0604020202020204" pitchFamily="34" charset="0"/>
              </a:rPr>
              <a:t>Encourage social play</a:t>
            </a:r>
          </a:p>
          <a:p>
            <a:pPr marL="744538" lvl="1" indent="-465138" eaLnBrk="1" hangingPunct="1">
              <a:spcBef>
                <a:spcPct val="0"/>
              </a:spcBef>
              <a:buClr>
                <a:srgbClr val="936F00"/>
              </a:buClr>
              <a:buSzTx/>
              <a:buFont typeface="Arial" panose="020B0604020202020204" pitchFamily="34" charset="0"/>
              <a:buChar char="•"/>
            </a:pPr>
            <a:r>
              <a:rPr lang="en-US" altLang="en-US" sz="2400" kern="1200" dirty="0">
                <a:solidFill>
                  <a:srgbClr val="292929"/>
                </a:solidFill>
                <a:latin typeface="Arial" panose="020B0604020202020204" pitchFamily="34" charset="0"/>
                <a:ea typeface="+mn-ea"/>
                <a:cs typeface="Arial" panose="020B0604020202020204" pitchFamily="34" charset="0"/>
              </a:rPr>
              <a:t>Have children assume responsibility</a:t>
            </a:r>
          </a:p>
          <a:p>
            <a:pPr marL="744538" lvl="1" indent="-465138" eaLnBrk="1" hangingPunct="1">
              <a:spcBef>
                <a:spcPct val="0"/>
              </a:spcBef>
              <a:buClr>
                <a:srgbClr val="936F00"/>
              </a:buClr>
              <a:buSzTx/>
              <a:buFont typeface="Arial" panose="020B0604020202020204" pitchFamily="34" charset="0"/>
              <a:buChar char="•"/>
            </a:pPr>
            <a:r>
              <a:rPr lang="en-US" altLang="en-US" sz="2400" kern="1200" dirty="0">
                <a:solidFill>
                  <a:srgbClr val="292929"/>
                </a:solidFill>
                <a:latin typeface="Arial" panose="020B0604020202020204" pitchFamily="34" charset="0"/>
                <a:ea typeface="+mn-ea"/>
                <a:cs typeface="Arial" panose="020B0604020202020204" pitchFamily="34" charset="0"/>
              </a:rPr>
              <a:t>Structure assignments for success</a:t>
            </a:r>
          </a:p>
        </p:txBody>
      </p:sp>
      <p:sp>
        <p:nvSpPr>
          <p:cNvPr id="4" name="Content Placeholder 5"/>
          <p:cNvSpPr>
            <a:spLocks noGrp="1"/>
          </p:cNvSpPr>
          <p:nvPr>
            <p:ph sz="quarter" idx="11"/>
          </p:nvPr>
        </p:nvSpPr>
        <p:spPr>
          <a:xfrm>
            <a:off x="1444481" y="3202860"/>
            <a:ext cx="7533471" cy="1367551"/>
          </a:xfrm>
        </p:spPr>
        <p:txBody>
          <a:bodyPr/>
          <a:lstStyle>
            <a:lvl1pPr marL="0" indent="0">
              <a:buFont typeface="Arial" panose="020B0604020202020204" pitchFamily="34" charset="0"/>
              <a:buNone/>
              <a:defRPr/>
            </a:lvl1pPr>
          </a:lstStyle>
          <a:p>
            <a:pPr lvl="0" eaLnBrk="1" hangingPunct="1">
              <a:spcBef>
                <a:spcPct val="0"/>
              </a:spcBef>
              <a:spcAft>
                <a:spcPts val="1000"/>
              </a:spcAft>
              <a:buClrTx/>
              <a:buSzTx/>
            </a:pPr>
            <a:r>
              <a:rPr lang="en-US" altLang="en-US" sz="2800" b="1" kern="1200" dirty="0">
                <a:solidFill>
                  <a:srgbClr val="292929"/>
                </a:solidFill>
                <a:latin typeface="Arial" panose="020B0604020202020204" pitchFamily="34" charset="0"/>
                <a:cs typeface="Arial" panose="020B0604020202020204" pitchFamily="34" charset="0"/>
              </a:rPr>
              <a:t>Industry</a:t>
            </a:r>
            <a:endParaRPr lang="en-US" altLang="en-US" sz="2400" b="1" kern="1200" dirty="0">
              <a:solidFill>
                <a:srgbClr val="292929"/>
              </a:solidFill>
              <a:latin typeface="Arial" panose="020B0604020202020204" pitchFamily="34" charset="0"/>
              <a:cs typeface="Arial" panose="020B0604020202020204" pitchFamily="34" charset="0"/>
            </a:endParaRPr>
          </a:p>
          <a:p>
            <a:pPr marL="744538" lvl="1" indent="-465138" eaLnBrk="1" hangingPunct="1">
              <a:spcBef>
                <a:spcPct val="0"/>
              </a:spcBef>
              <a:buClr>
                <a:srgbClr val="936F00"/>
              </a:buClr>
              <a:buSzTx/>
              <a:buFont typeface="Arial" panose="020B0604020202020204" pitchFamily="34" charset="0"/>
              <a:buChar char="•"/>
            </a:pPr>
            <a:r>
              <a:rPr lang="en-US" altLang="en-US" sz="2400" kern="1200" dirty="0">
                <a:solidFill>
                  <a:srgbClr val="292929"/>
                </a:solidFill>
                <a:latin typeface="Arial" panose="020B0604020202020204" pitchFamily="34" charset="0"/>
                <a:ea typeface="+mn-ea"/>
                <a:cs typeface="Arial" panose="020B0604020202020204" pitchFamily="34" charset="0"/>
              </a:rPr>
              <a:t>Nourish motivation for mastery</a:t>
            </a:r>
          </a:p>
          <a:p>
            <a:pPr marL="744538" lvl="1" indent="-465138" eaLnBrk="1" hangingPunct="1">
              <a:spcBef>
                <a:spcPct val="0"/>
              </a:spcBef>
              <a:buClr>
                <a:srgbClr val="936F00"/>
              </a:buClr>
              <a:buSzTx/>
              <a:buFont typeface="Arial" panose="020B0604020202020204" pitchFamily="34" charset="0"/>
              <a:buChar char="•"/>
            </a:pPr>
            <a:r>
              <a:rPr lang="en-US" altLang="en-US" sz="2400" kern="1200" dirty="0">
                <a:solidFill>
                  <a:srgbClr val="292929"/>
                </a:solidFill>
                <a:latin typeface="Arial" panose="020B0604020202020204" pitchFamily="34" charset="0"/>
                <a:ea typeface="+mn-ea"/>
                <a:cs typeface="Arial" panose="020B0604020202020204" pitchFamily="34" charset="0"/>
              </a:rPr>
              <a:t>Be tolerant of honest mistakes</a:t>
            </a:r>
            <a:r>
              <a:rPr lang="en-US" altLang="en-US" sz="2400" b="1" kern="1200" dirty="0">
                <a:solidFill>
                  <a:srgbClr val="292929"/>
                </a:solidFill>
                <a:latin typeface="Arial" panose="020B0604020202020204" pitchFamily="34" charset="0"/>
                <a:ea typeface="+mn-ea"/>
                <a:cs typeface="Arial" panose="020B0604020202020204" pitchFamily="34" charset="0"/>
              </a:rPr>
              <a:t> </a:t>
            </a:r>
          </a:p>
        </p:txBody>
      </p:sp>
      <p:sp>
        <p:nvSpPr>
          <p:cNvPr id="5" name="Content Placeholder 5"/>
          <p:cNvSpPr>
            <a:spLocks noGrp="1"/>
          </p:cNvSpPr>
          <p:nvPr>
            <p:ph sz="quarter" idx="11"/>
          </p:nvPr>
        </p:nvSpPr>
        <p:spPr>
          <a:xfrm>
            <a:off x="1444480" y="4570410"/>
            <a:ext cx="7533471" cy="2213849"/>
          </a:xfrm>
        </p:spPr>
        <p:txBody>
          <a:bodyPr/>
          <a:lstStyle>
            <a:lvl1pPr marL="0" indent="0">
              <a:buFont typeface="Arial" panose="020B0604020202020204" pitchFamily="34" charset="0"/>
              <a:buNone/>
              <a:defRPr/>
            </a:lvl1pPr>
          </a:lstStyle>
          <a:p>
            <a:pPr lvl="0" eaLnBrk="1" hangingPunct="1">
              <a:spcBef>
                <a:spcPct val="0"/>
              </a:spcBef>
              <a:spcAft>
                <a:spcPts val="1000"/>
              </a:spcAft>
              <a:buClrTx/>
              <a:buSzTx/>
            </a:pPr>
            <a:r>
              <a:rPr lang="en-US" altLang="en-US" sz="2800" b="1" kern="1200" dirty="0">
                <a:solidFill>
                  <a:srgbClr val="292929"/>
                </a:solidFill>
                <a:latin typeface="Arial" panose="020B0604020202020204" pitchFamily="34" charset="0"/>
                <a:cs typeface="Arial" panose="020B0604020202020204" pitchFamily="34" charset="0"/>
              </a:rPr>
              <a:t>Identity</a:t>
            </a:r>
            <a:endParaRPr lang="en-US" altLang="en-US" sz="2400" b="1" kern="1200" dirty="0">
              <a:solidFill>
                <a:srgbClr val="292929"/>
              </a:solidFill>
              <a:latin typeface="Arial" panose="020B0604020202020204" pitchFamily="34" charset="0"/>
              <a:cs typeface="Arial" panose="020B0604020202020204" pitchFamily="34" charset="0"/>
            </a:endParaRPr>
          </a:p>
          <a:p>
            <a:pPr marL="744538" lvl="1" indent="-465138" eaLnBrk="1" hangingPunct="1">
              <a:spcBef>
                <a:spcPct val="0"/>
              </a:spcBef>
              <a:buClr>
                <a:srgbClr val="936F00"/>
              </a:buClr>
              <a:buSzTx/>
              <a:buFont typeface="Arial" panose="020B0604020202020204" pitchFamily="34" charset="0"/>
              <a:buChar char="•"/>
            </a:pPr>
            <a:r>
              <a:rPr lang="en-US" altLang="en-US" sz="2400" kern="1200" dirty="0">
                <a:solidFill>
                  <a:srgbClr val="292929"/>
                </a:solidFill>
                <a:latin typeface="Arial" panose="020B0604020202020204" pitchFamily="34" charset="0"/>
                <a:ea typeface="+mn-ea"/>
                <a:cs typeface="Arial" panose="020B0604020202020204" pitchFamily="34" charset="0"/>
              </a:rPr>
              <a:t>Recognize that identity is multidimensional</a:t>
            </a:r>
          </a:p>
          <a:p>
            <a:pPr marL="744538" lvl="1" indent="-465138" eaLnBrk="1" hangingPunct="1">
              <a:spcBef>
                <a:spcPct val="0"/>
              </a:spcBef>
              <a:buClr>
                <a:srgbClr val="936F00"/>
              </a:buClr>
              <a:buSzTx/>
              <a:buFont typeface="Arial" panose="020B0604020202020204" pitchFamily="34" charset="0"/>
              <a:buChar char="•"/>
            </a:pPr>
            <a:r>
              <a:rPr lang="en-US" altLang="en-US" sz="2400" kern="1200" dirty="0">
                <a:solidFill>
                  <a:srgbClr val="292929"/>
                </a:solidFill>
                <a:latin typeface="Arial" panose="020B0604020202020204" pitchFamily="34" charset="0"/>
                <a:ea typeface="+mn-ea"/>
                <a:cs typeface="Arial" panose="020B0604020202020204" pitchFamily="34" charset="0"/>
              </a:rPr>
              <a:t>Encourage independent thinking</a:t>
            </a:r>
          </a:p>
          <a:p>
            <a:pPr marL="744538" lvl="1" indent="-465138" eaLnBrk="1" hangingPunct="1">
              <a:spcBef>
                <a:spcPct val="0"/>
              </a:spcBef>
              <a:buClr>
                <a:srgbClr val="936F00"/>
              </a:buClr>
              <a:buSzTx/>
              <a:buFont typeface="Arial" panose="020B0604020202020204" pitchFamily="34" charset="0"/>
              <a:buChar char="•"/>
            </a:pPr>
            <a:r>
              <a:rPr lang="en-US" altLang="en-US" sz="2400" kern="1200" dirty="0">
                <a:solidFill>
                  <a:srgbClr val="292929"/>
                </a:solidFill>
                <a:latin typeface="Arial" panose="020B0604020202020204" pitchFamily="34" charset="0"/>
                <a:ea typeface="+mn-ea"/>
                <a:cs typeface="Arial" panose="020B0604020202020204" pitchFamily="34" charset="0"/>
              </a:rPr>
              <a:t>Stimulate students to examine different perspectives</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Title 1"/>
          <p:cNvSpPr>
            <a:spLocks noGrp="1"/>
          </p:cNvSpPr>
          <p:nvPr>
            <p:ph type="title"/>
          </p:nvPr>
        </p:nvSpPr>
        <p:spPr>
          <a:xfrm>
            <a:off x="1066800" y="304800"/>
            <a:ext cx="7023100" cy="1066800"/>
          </a:xfrm>
        </p:spPr>
        <p:txBody>
          <a:bodyPr/>
          <a:lstStyle/>
          <a:p>
            <a:pPr eaLnBrk="1" hangingPunct="1"/>
            <a:r>
              <a:rPr lang="en-US" altLang="en-US" dirty="0"/>
              <a:t>Evaluating Erikson’s Theory</a:t>
            </a:r>
          </a:p>
        </p:txBody>
      </p:sp>
      <p:sp>
        <p:nvSpPr>
          <p:cNvPr id="37892" name="Content Placeholder 2"/>
          <p:cNvSpPr>
            <a:spLocks noGrp="1"/>
          </p:cNvSpPr>
          <p:nvPr>
            <p:ph idx="1"/>
          </p:nvPr>
        </p:nvSpPr>
        <p:spPr>
          <a:xfrm>
            <a:off x="457200" y="1638300"/>
            <a:ext cx="8305800" cy="4953000"/>
          </a:xfrm>
        </p:spPr>
        <p:txBody>
          <a:bodyPr/>
          <a:lstStyle/>
          <a:p>
            <a:pPr marL="0" indent="0" eaLnBrk="1" hangingPunct="1">
              <a:spcAft>
                <a:spcPts val="1000"/>
              </a:spcAft>
              <a:buClr>
                <a:srgbClr val="936F00"/>
              </a:buClr>
              <a:buNone/>
            </a:pPr>
            <a:r>
              <a:rPr lang="en-US" altLang="en-US" dirty="0"/>
              <a:t>Strength</a:t>
            </a:r>
          </a:p>
          <a:p>
            <a:pPr marL="439738" lvl="1" eaLnBrk="1" hangingPunct="1">
              <a:spcAft>
                <a:spcPts val="1000"/>
              </a:spcAft>
              <a:buClr>
                <a:srgbClr val="6F6F25"/>
              </a:buClr>
              <a:buSzPct val="100000"/>
              <a:buFont typeface="Arial" panose="020B0604020202020204" pitchFamily="34" charset="0"/>
              <a:buChar char="•"/>
            </a:pPr>
            <a:r>
              <a:rPr lang="en-US" altLang="en-US" dirty="0"/>
              <a:t>View of human development as lifelong rather than being restricted only to childhood</a:t>
            </a:r>
          </a:p>
          <a:p>
            <a:pPr marL="0" indent="0" eaLnBrk="1" hangingPunct="1">
              <a:spcAft>
                <a:spcPts val="1000"/>
              </a:spcAft>
              <a:buClr>
                <a:srgbClr val="936F00"/>
              </a:buClr>
              <a:buNone/>
            </a:pPr>
            <a:r>
              <a:rPr lang="en-US" altLang="en-US" dirty="0"/>
              <a:t>Criticisms</a:t>
            </a:r>
          </a:p>
          <a:p>
            <a:pPr marL="439738" lvl="1" defTabSz="236538" eaLnBrk="1" hangingPunct="1">
              <a:buClr>
                <a:srgbClr val="6F6F25"/>
              </a:buClr>
              <a:buSzPct val="100000"/>
              <a:buFont typeface="Arial" panose="020B0604020202020204" pitchFamily="34" charset="0"/>
              <a:buChar char="•"/>
              <a:tabLst>
                <a:tab pos="457200" algn="l"/>
              </a:tabLst>
            </a:pPr>
            <a:r>
              <a:rPr lang="en-US" altLang="en-US" dirty="0"/>
              <a:t>Stages are too rigid</a:t>
            </a:r>
          </a:p>
          <a:p>
            <a:pPr marL="439738" lvl="1" defTabSz="236538" eaLnBrk="1" hangingPunct="1">
              <a:buClr>
                <a:srgbClr val="6F6F25"/>
              </a:buClr>
              <a:buSzPct val="100000"/>
              <a:buFont typeface="Arial" panose="020B0604020202020204" pitchFamily="34" charset="0"/>
              <a:buChar char="•"/>
              <a:tabLst>
                <a:tab pos="457200" algn="l"/>
              </a:tabLst>
            </a:pPr>
            <a:r>
              <a:rPr lang="en-US" altLang="en-US" dirty="0"/>
              <a:t>Key concepts (identity, intimacy, and independence) are important issues throughout our lives</a:t>
            </a:r>
          </a:p>
          <a:p>
            <a:pPr marL="439738" lvl="1" defTabSz="236538" eaLnBrk="1" hangingPunct="1">
              <a:buClr>
                <a:srgbClr val="6F6F25"/>
              </a:buClr>
              <a:buSzPct val="100000"/>
              <a:buFont typeface="Arial" panose="020B0604020202020204" pitchFamily="34" charset="0"/>
              <a:buChar char="•"/>
              <a:tabLst>
                <a:tab pos="457200" algn="l"/>
              </a:tabLst>
            </a:pPr>
            <a:r>
              <a:rPr lang="en-US" altLang="en-US" dirty="0"/>
              <a:t>Theory has not been scientifically documented</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Title 1"/>
          <p:cNvSpPr>
            <a:spLocks noGrp="1" noChangeArrowheads="1"/>
          </p:cNvSpPr>
          <p:nvPr>
            <p:ph type="title"/>
          </p:nvPr>
        </p:nvSpPr>
        <p:spPr/>
        <p:txBody>
          <a:bodyPr/>
          <a:lstStyle/>
          <a:p>
            <a:pPr eaLnBrk="1" hangingPunct="1">
              <a:defRPr/>
            </a:pPr>
            <a:r>
              <a:rPr lang="en-US" sz="3200" dirty="0"/>
              <a:t>Social Contexts and Socioemotional Development, 2</a:t>
            </a:r>
            <a:endParaRPr lang="en-US" sz="20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900" y="2209800"/>
            <a:ext cx="7658100" cy="3150097"/>
          </a:xfrm>
          <a:prstGeom prst="rect">
            <a:avLst/>
          </a:prstGeom>
        </p:spPr>
      </p:pic>
      <p:sp>
        <p:nvSpPr>
          <p:cNvPr id="3" name="Content Placeholder 2">
            <a:extLst>
              <a:ext uri="{FF2B5EF4-FFF2-40B4-BE49-F238E27FC236}">
                <a16:creationId xmlns:a16="http://schemas.microsoft.com/office/drawing/2014/main" id="{3D9223C7-DD1D-4228-A3B5-005AD9257D0B}"/>
              </a:ext>
            </a:extLst>
          </p:cNvPr>
          <p:cNvSpPr>
            <a:spLocks noGrp="1"/>
          </p:cNvSpPr>
          <p:nvPr>
            <p:ph sz="quarter" idx="11"/>
          </p:nvPr>
        </p:nvSpPr>
        <p:spPr>
          <a:xfrm>
            <a:off x="6705600" y="5931397"/>
            <a:ext cx="2057400" cy="381000"/>
          </a:xfrm>
        </p:spPr>
        <p:txBody>
          <a:bodyPr/>
          <a:lstStyle/>
          <a:p>
            <a:pPr marL="0" indent="0" algn="r">
              <a:buNone/>
            </a:pPr>
            <a:r>
              <a:rPr lang="en-US" sz="1200" dirty="0">
                <a:hlinkClick r:id="rId4" action="ppaction://hlinksldjump"/>
              </a:rPr>
              <a:t>Jump to long description</a:t>
            </a:r>
            <a:endParaRPr lang="en-US" sz="1200" dirty="0"/>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Title 1"/>
          <p:cNvSpPr>
            <a:spLocks noGrp="1" noChangeArrowheads="1"/>
          </p:cNvSpPr>
          <p:nvPr>
            <p:ph type="title"/>
          </p:nvPr>
        </p:nvSpPr>
        <p:spPr/>
        <p:txBody>
          <a:bodyPr/>
          <a:lstStyle/>
          <a:p>
            <a:pPr eaLnBrk="1" hangingPunct="1"/>
            <a:r>
              <a:rPr lang="en-US" altLang="en-US" dirty="0"/>
              <a:t>Baumrind’s Parenting Styles</a:t>
            </a:r>
          </a:p>
        </p:txBody>
      </p:sp>
      <p:graphicFrame>
        <p:nvGraphicFramePr>
          <p:cNvPr id="2" name="Table Placeholder 1"/>
          <p:cNvGraphicFramePr>
            <a:graphicFrameLocks noGrp="1"/>
          </p:cNvGraphicFramePr>
          <p:nvPr>
            <p:ph type="tbl" sz="quarter" idx="18"/>
            <p:extLst>
              <p:ext uri="{D42A27DB-BD31-4B8C-83A1-F6EECF244321}">
                <p14:modId xmlns:p14="http://schemas.microsoft.com/office/powerpoint/2010/main" val="565589151"/>
              </p:ext>
            </p:extLst>
          </p:nvPr>
        </p:nvGraphicFramePr>
        <p:xfrm>
          <a:off x="552450" y="1752600"/>
          <a:ext cx="7829550" cy="4820838"/>
        </p:xfrm>
        <a:graphic>
          <a:graphicData uri="http://schemas.openxmlformats.org/drawingml/2006/table">
            <a:tbl>
              <a:tblPr firstRow="1" bandRow="1">
                <a:tableStyleId>{2D5ABB26-0587-4C30-8999-92F81FD0307C}</a:tableStyleId>
              </a:tblPr>
              <a:tblGrid>
                <a:gridCol w="3962400">
                  <a:extLst>
                    <a:ext uri="{9D8B030D-6E8A-4147-A177-3AD203B41FA5}">
                      <a16:colId xmlns:a16="http://schemas.microsoft.com/office/drawing/2014/main" val="3550122650"/>
                    </a:ext>
                  </a:extLst>
                </a:gridCol>
                <a:gridCol w="3867150">
                  <a:extLst>
                    <a:ext uri="{9D8B030D-6E8A-4147-A177-3AD203B41FA5}">
                      <a16:colId xmlns:a16="http://schemas.microsoft.com/office/drawing/2014/main" val="1715515590"/>
                    </a:ext>
                  </a:extLst>
                </a:gridCol>
              </a:tblGrid>
              <a:tr h="2590800">
                <a:tc>
                  <a:txBody>
                    <a:bodyPr/>
                    <a:lstStyle/>
                    <a:p>
                      <a:pPr marL="914400" lvl="1" indent="-803275" algn="ctr">
                        <a:spcBef>
                          <a:spcPct val="0"/>
                        </a:spcBef>
                        <a:spcAft>
                          <a:spcPts val="300"/>
                        </a:spcAft>
                        <a:buClrTx/>
                        <a:buSzTx/>
                        <a:buFontTx/>
                        <a:buNone/>
                      </a:pPr>
                      <a:r>
                        <a:rPr lang="en-US" altLang="en-US" sz="2600" b="1" dirty="0"/>
                        <a:t>Neglectful</a:t>
                      </a:r>
                    </a:p>
                    <a:p>
                      <a:pPr marL="346075" lvl="1" indent="-290513" algn="ctr">
                        <a:spcBef>
                          <a:spcPct val="0"/>
                        </a:spcBef>
                        <a:buClrTx/>
                        <a:buSzTx/>
                        <a:buFontTx/>
                        <a:buNone/>
                      </a:pPr>
                      <a:r>
                        <a:rPr lang="en-US" altLang="en-US" sz="2000" dirty="0"/>
                        <a:t>Parents are</a:t>
                      </a:r>
                      <a:r>
                        <a:rPr lang="en-US" altLang="en-US" sz="2000" b="1" dirty="0"/>
                        <a:t> uninvolved</a:t>
                      </a:r>
                      <a:r>
                        <a:rPr lang="en-US" altLang="en-US" sz="2000" dirty="0"/>
                        <a:t>. </a:t>
                      </a:r>
                      <a:r>
                        <a:rPr lang="en-US" altLang="en-US" sz="2000" i="1" dirty="0"/>
                        <a:t>Children have poor self-control, don’t handle independence well, and have low achievement motivation.</a:t>
                      </a:r>
                      <a:endParaRPr lang="en-US" i="1" dirty="0"/>
                    </a:p>
                    <a:p>
                      <a:endParaRPr lang="en-US" dirty="0">
                        <a:solidFill>
                          <a:schemeClr val="tx1"/>
                        </a:solidFill>
                      </a:endParaRPr>
                    </a:p>
                  </a:txBody>
                  <a:tcPr/>
                </a:tc>
                <a:tc>
                  <a:txBody>
                    <a:bodyPr/>
                    <a:lstStyle/>
                    <a:p>
                      <a:pPr marL="914400" lvl="1" indent="-833438" algn="ctr">
                        <a:spcBef>
                          <a:spcPts val="400"/>
                        </a:spcBef>
                        <a:spcAft>
                          <a:spcPts val="800"/>
                        </a:spcAft>
                        <a:buClrTx/>
                        <a:buSzTx/>
                        <a:buFontTx/>
                        <a:buNone/>
                      </a:pPr>
                      <a:r>
                        <a:rPr lang="en-US" altLang="en-US" sz="2600" b="1" dirty="0"/>
                        <a:t>Authoritarian</a:t>
                      </a:r>
                    </a:p>
                    <a:p>
                      <a:pPr marL="346075" lvl="1" indent="-111125" algn="ctr">
                        <a:spcBef>
                          <a:spcPct val="0"/>
                        </a:spcBef>
                        <a:buClrTx/>
                        <a:buSzTx/>
                        <a:buFontTx/>
                        <a:buNone/>
                      </a:pPr>
                      <a:r>
                        <a:rPr lang="en-US" altLang="en-US" sz="2000" dirty="0"/>
                        <a:t>Parents are </a:t>
                      </a:r>
                      <a:r>
                        <a:rPr lang="en-US" altLang="en-US" sz="2000" b="1" dirty="0"/>
                        <a:t>restrictive and punitive.</a:t>
                      </a:r>
                      <a:r>
                        <a:rPr lang="en-US" altLang="en-US" sz="2000" dirty="0"/>
                        <a:t> </a:t>
                      </a:r>
                      <a:r>
                        <a:rPr lang="en-US" altLang="en-US" sz="2000" i="1" dirty="0"/>
                        <a:t>Children tend to be socially incompetent, anxious, and exhibit poor communication skills.</a:t>
                      </a:r>
                    </a:p>
                    <a:p>
                      <a:endParaRPr lang="en-US" dirty="0">
                        <a:solidFill>
                          <a:schemeClr val="tx1"/>
                        </a:solidFill>
                      </a:endParaRPr>
                    </a:p>
                  </a:txBody>
                  <a:tcPr/>
                </a:tc>
                <a:extLst>
                  <a:ext uri="{0D108BD9-81ED-4DB2-BD59-A6C34878D82A}">
                    <a16:rowId xmlns:a16="http://schemas.microsoft.com/office/drawing/2014/main" val="2979932732"/>
                  </a:ext>
                </a:extLst>
              </a:tr>
              <a:tr h="2230038">
                <a:tc>
                  <a:txBody>
                    <a:bodyPr/>
                    <a:lstStyle/>
                    <a:p>
                      <a:pPr marL="747713" lvl="1" indent="-636588" algn="ctr">
                        <a:spcBef>
                          <a:spcPct val="0"/>
                        </a:spcBef>
                        <a:spcAft>
                          <a:spcPts val="0"/>
                        </a:spcAft>
                        <a:buClrTx/>
                        <a:buSzTx/>
                        <a:buFontTx/>
                        <a:buNone/>
                      </a:pPr>
                      <a:r>
                        <a:rPr lang="en-US" altLang="en-US" sz="2600" b="1" dirty="0"/>
                        <a:t>Indulgent</a:t>
                      </a:r>
                    </a:p>
                    <a:p>
                      <a:pPr marL="346075" lvl="1" indent="-179388" algn="ctr">
                        <a:spcBef>
                          <a:spcPct val="0"/>
                        </a:spcBef>
                        <a:buClrTx/>
                        <a:buSzTx/>
                        <a:buFontTx/>
                        <a:buNone/>
                      </a:pPr>
                      <a:r>
                        <a:rPr lang="en-US" altLang="en-US" sz="2000" dirty="0"/>
                        <a:t>Parents are </a:t>
                      </a:r>
                      <a:r>
                        <a:rPr lang="en-US" altLang="en-US" sz="2000" b="1" dirty="0"/>
                        <a:t>highly involved but set few restrictions. </a:t>
                      </a:r>
                      <a:r>
                        <a:rPr lang="en-US" altLang="en-US" sz="2000" i="1" dirty="0"/>
                        <a:t>Children have poor self-control.</a:t>
                      </a:r>
                      <a:endParaRPr lang="en-US" altLang="en-US" sz="2000" i="1" dirty="0">
                        <a:solidFill>
                          <a:schemeClr val="tx1"/>
                        </a:solidFill>
                        <a:latin typeface="Arial" panose="020B0604020202020204" pitchFamily="34" charset="0"/>
                        <a:cs typeface="Arial" panose="020B0604020202020204" pitchFamily="34" charset="0"/>
                      </a:endParaRPr>
                    </a:p>
                  </a:txBody>
                  <a:tcPr/>
                </a:tc>
                <a:tc>
                  <a:txBody>
                    <a:bodyPr/>
                    <a:lstStyle/>
                    <a:p>
                      <a:pPr lvl="1" indent="-722313" algn="ctr">
                        <a:spcBef>
                          <a:spcPct val="0"/>
                        </a:spcBef>
                        <a:buClrTx/>
                        <a:buSzTx/>
                        <a:buFontTx/>
                        <a:buNone/>
                      </a:pPr>
                      <a:r>
                        <a:rPr lang="en-US" altLang="en-US" sz="2600" b="1" dirty="0"/>
                        <a:t>Authoritative</a:t>
                      </a:r>
                    </a:p>
                    <a:p>
                      <a:pPr marL="234950" lvl="1" indent="-123825" algn="ctr">
                        <a:spcBef>
                          <a:spcPct val="0"/>
                        </a:spcBef>
                        <a:buClrTx/>
                        <a:buSzTx/>
                        <a:buFontTx/>
                        <a:buNone/>
                      </a:pPr>
                      <a:r>
                        <a:rPr lang="en-US" altLang="en-US" sz="2000" dirty="0"/>
                        <a:t>Parents are </a:t>
                      </a:r>
                      <a:r>
                        <a:rPr lang="en-US" altLang="en-US" sz="2000" b="1" dirty="0"/>
                        <a:t>nurturing and supportive, yet set limits</a:t>
                      </a:r>
                      <a:r>
                        <a:rPr lang="en-US" altLang="en-US" sz="2000" dirty="0"/>
                        <a:t>. </a:t>
                      </a:r>
                      <a:r>
                        <a:rPr lang="en-US" altLang="en-US" sz="2000" i="1" dirty="0"/>
                        <a:t>Children are self-reliant, get along with peers, and have high self-esteem.</a:t>
                      </a:r>
                      <a:endParaRPr lang="en-US" altLang="en-US" sz="2000" i="1"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779581478"/>
                  </a:ext>
                </a:extLst>
              </a:tr>
            </a:tbl>
          </a:graphicData>
        </a:graphic>
      </p:graphicFrame>
    </p:spTree>
    <p:extLst>
      <p:ext uri="{BB962C8B-B14F-4D97-AF65-F5344CB8AC3E}">
        <p14:creationId xmlns:p14="http://schemas.microsoft.com/office/powerpoint/2010/main" val="4236371673"/>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Title 1"/>
          <p:cNvSpPr>
            <a:spLocks noGrp="1" noChangeArrowheads="1"/>
          </p:cNvSpPr>
          <p:nvPr>
            <p:ph type="title"/>
          </p:nvPr>
        </p:nvSpPr>
        <p:spPr>
          <a:xfrm>
            <a:off x="1066800" y="304800"/>
            <a:ext cx="7023100" cy="1143000"/>
          </a:xfrm>
        </p:spPr>
        <p:txBody>
          <a:bodyPr/>
          <a:lstStyle/>
          <a:p>
            <a:r>
              <a:rPr lang="en-US" dirty="0"/>
              <a:t>Learning Goals</a:t>
            </a:r>
          </a:p>
        </p:txBody>
      </p:sp>
      <p:sp>
        <p:nvSpPr>
          <p:cNvPr id="7172" name="Content Placeholder 2"/>
          <p:cNvSpPr>
            <a:spLocks noGrp="1" noChangeArrowheads="1"/>
          </p:cNvSpPr>
          <p:nvPr>
            <p:ph type="body" idx="1"/>
          </p:nvPr>
        </p:nvSpPr>
        <p:spPr/>
        <p:txBody>
          <a:bodyPr/>
          <a:lstStyle/>
          <a:p>
            <a:pPr>
              <a:buClr>
                <a:srgbClr val="936F00"/>
              </a:buClr>
              <a:buSzPct val="100000"/>
              <a:buFont typeface="Arial" panose="020B0604020202020204" pitchFamily="34" charset="0"/>
              <a:buChar char="•"/>
            </a:pPr>
            <a:r>
              <a:rPr lang="en-US" altLang="en-US" sz="2400" dirty="0"/>
              <a:t>Describe two contemporary perspectives on socioemotional development: Bronfenbrenner’s ecological theory and Erikson’s life-span development theory.</a:t>
            </a:r>
          </a:p>
          <a:p>
            <a:pPr>
              <a:buClr>
                <a:srgbClr val="936F00"/>
              </a:buClr>
              <a:buSzPct val="100000"/>
              <a:buFont typeface="Arial" panose="020B0604020202020204" pitchFamily="34" charset="0"/>
              <a:buChar char="•"/>
            </a:pPr>
            <a:r>
              <a:rPr lang="en-US" altLang="en-US" sz="2400" dirty="0"/>
              <a:t>Discuss how the social contexts of families, peers, and schools are linked with socioemotional development.</a:t>
            </a:r>
          </a:p>
          <a:p>
            <a:pPr>
              <a:buClr>
                <a:srgbClr val="936F00"/>
              </a:buClr>
              <a:buSzPct val="100000"/>
              <a:buFont typeface="Arial" panose="020B0604020202020204" pitchFamily="34" charset="0"/>
              <a:buChar char="•"/>
            </a:pPr>
            <a:r>
              <a:rPr lang="en-US" altLang="en-US" sz="2400" dirty="0"/>
              <a:t>Explain these aspects of children’s socioemotional development: self-esteem, identity, moral development, and emotional development.</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Title 1"/>
          <p:cNvSpPr>
            <a:spLocks noGrp="1" noChangeArrowheads="1"/>
          </p:cNvSpPr>
          <p:nvPr>
            <p:ph type="title"/>
          </p:nvPr>
        </p:nvSpPr>
        <p:spPr>
          <a:xfrm>
            <a:off x="1066800" y="304800"/>
            <a:ext cx="7023100" cy="1143000"/>
          </a:xfrm>
        </p:spPr>
        <p:txBody>
          <a:bodyPr/>
          <a:lstStyle/>
          <a:p>
            <a:pPr eaLnBrk="1" hangingPunct="1"/>
            <a:r>
              <a:rPr lang="en-US" altLang="en-US" dirty="0"/>
              <a:t>The Changing Family</a:t>
            </a:r>
          </a:p>
        </p:txBody>
      </p:sp>
      <p:sp>
        <p:nvSpPr>
          <p:cNvPr id="8" name="Content Placeholder 19"/>
          <p:cNvSpPr>
            <a:spLocks noGrp="1"/>
          </p:cNvSpPr>
          <p:nvPr>
            <p:ph sz="quarter" idx="17" hasCustomPrompt="1"/>
          </p:nvPr>
        </p:nvSpPr>
        <p:spPr>
          <a:xfrm>
            <a:off x="775855" y="1697179"/>
            <a:ext cx="8077200" cy="893622"/>
          </a:xfrm>
        </p:spPr>
        <p:txBody>
          <a:bodyPr/>
          <a:lstStyle/>
          <a:p>
            <a:pPr eaLnBrk="1" hangingPunct="1">
              <a:lnSpc>
                <a:spcPct val="90000"/>
              </a:lnSpc>
              <a:spcAft>
                <a:spcPts val="1000"/>
              </a:spcAft>
              <a:buNone/>
            </a:pPr>
            <a:r>
              <a:rPr lang="en-US" altLang="en-US" sz="2400" b="1" dirty="0"/>
              <a:t>Working parents</a:t>
            </a:r>
          </a:p>
          <a:p>
            <a:pPr marL="439738" lvl="1" eaLnBrk="1" hangingPunct="1">
              <a:lnSpc>
                <a:spcPct val="90000"/>
              </a:lnSpc>
              <a:buClr>
                <a:srgbClr val="767633"/>
              </a:buClr>
              <a:buSzPct val="100000"/>
              <a:buFont typeface="Arial" panose="020B0604020202020204" pitchFamily="34" charset="0"/>
              <a:buChar char="•"/>
            </a:pPr>
            <a:r>
              <a:rPr lang="en-US" altLang="en-US" sz="2300" dirty="0"/>
              <a:t>Nature of parents’ work matters</a:t>
            </a:r>
          </a:p>
        </p:txBody>
      </p:sp>
      <p:sp>
        <p:nvSpPr>
          <p:cNvPr id="4" name="Content Placeholder 19"/>
          <p:cNvSpPr>
            <a:spLocks noGrp="1"/>
          </p:cNvSpPr>
          <p:nvPr>
            <p:ph sz="quarter" idx="17" hasCustomPrompt="1"/>
          </p:nvPr>
        </p:nvSpPr>
        <p:spPr>
          <a:xfrm>
            <a:off x="775855" y="2703162"/>
            <a:ext cx="8077200" cy="2976421"/>
          </a:xfrm>
        </p:spPr>
        <p:txBody>
          <a:bodyPr/>
          <a:lstStyle/>
          <a:p>
            <a:pPr eaLnBrk="1" hangingPunct="1">
              <a:lnSpc>
                <a:spcPct val="90000"/>
              </a:lnSpc>
              <a:spcAft>
                <a:spcPts val="1000"/>
              </a:spcAft>
              <a:buNone/>
            </a:pPr>
            <a:r>
              <a:rPr lang="en-US" altLang="en-US" sz="2400" b="1" dirty="0"/>
              <a:t>Children in divorced families</a:t>
            </a:r>
          </a:p>
          <a:p>
            <a:pPr marL="439738" lvl="1" eaLnBrk="1" hangingPunct="1">
              <a:lnSpc>
                <a:spcPct val="90000"/>
              </a:lnSpc>
              <a:buClr>
                <a:srgbClr val="767633"/>
              </a:buClr>
              <a:buSzPct val="100000"/>
              <a:buFont typeface="Arial" panose="020B0604020202020204" pitchFamily="34" charset="0"/>
              <a:buChar char="•"/>
            </a:pPr>
            <a:r>
              <a:rPr lang="en-US" altLang="en-US" sz="2300" dirty="0"/>
              <a:t>The quality of parental relationships, </a:t>
            </a:r>
            <a:r>
              <a:rPr lang="en-IN" altLang="en-US" sz="2300" dirty="0"/>
              <a:t>experiences during the predivorce period</a:t>
            </a:r>
            <a:r>
              <a:rPr lang="en-US" altLang="en-US" sz="2300" dirty="0"/>
              <a:t>, use of support systems, type of custody, socioeconomic status, and quality schooling all affect children</a:t>
            </a:r>
          </a:p>
          <a:p>
            <a:pPr marL="439738" lvl="1" eaLnBrk="1" hangingPunct="1">
              <a:lnSpc>
                <a:spcPct val="90000"/>
              </a:lnSpc>
              <a:buClr>
                <a:srgbClr val="767633"/>
              </a:buClr>
              <a:buSzPct val="100000"/>
              <a:buFont typeface="Arial" panose="020B0604020202020204" pitchFamily="34" charset="0"/>
              <a:buChar char="•"/>
            </a:pPr>
            <a:r>
              <a:rPr lang="en-US" altLang="en-US" sz="2300" dirty="0"/>
              <a:t>Elementary school children did best when the parenting and the school environment were </a:t>
            </a:r>
            <a:r>
              <a:rPr lang="en-US" altLang="en-US" sz="2300" b="1" i="1" dirty="0"/>
              <a:t>authoritative.</a:t>
            </a:r>
            <a:endParaRPr lang="en-US" altLang="en-US" sz="2300" u="sng" dirty="0"/>
          </a:p>
        </p:txBody>
      </p:sp>
      <p:sp>
        <p:nvSpPr>
          <p:cNvPr id="5" name="Content Placeholder 19"/>
          <p:cNvSpPr>
            <a:spLocks noGrp="1"/>
          </p:cNvSpPr>
          <p:nvPr>
            <p:ph sz="quarter" idx="17" hasCustomPrompt="1"/>
          </p:nvPr>
        </p:nvSpPr>
        <p:spPr>
          <a:xfrm>
            <a:off x="775855" y="5342659"/>
            <a:ext cx="8077200" cy="1315359"/>
          </a:xfrm>
        </p:spPr>
        <p:txBody>
          <a:bodyPr/>
          <a:lstStyle/>
          <a:p>
            <a:pPr eaLnBrk="1" hangingPunct="1">
              <a:lnSpc>
                <a:spcPct val="90000"/>
              </a:lnSpc>
              <a:spcBef>
                <a:spcPct val="50000"/>
              </a:spcBef>
              <a:spcAft>
                <a:spcPts val="1000"/>
              </a:spcAft>
              <a:buNone/>
            </a:pPr>
            <a:r>
              <a:rPr lang="en-US" altLang="en-US" sz="2400" b="1" dirty="0"/>
              <a:t>Children in stepfamilies</a:t>
            </a:r>
            <a:endParaRPr lang="en-US" altLang="en-US" sz="2400" dirty="0">
              <a:solidFill>
                <a:schemeClr val="hlink"/>
              </a:solidFill>
            </a:endParaRPr>
          </a:p>
          <a:p>
            <a:pPr marL="439738" lvl="1" eaLnBrk="1" hangingPunct="1">
              <a:lnSpc>
                <a:spcPct val="90000"/>
              </a:lnSpc>
              <a:buClr>
                <a:srgbClr val="767633"/>
              </a:buClr>
              <a:buSzPct val="100000"/>
              <a:buFont typeface="Arial" panose="020B0604020202020204" pitchFamily="34" charset="0"/>
              <a:buChar char="•"/>
            </a:pPr>
            <a:r>
              <a:rPr lang="en-US" altLang="en-US" sz="2300" dirty="0"/>
              <a:t>Show more adjustment problems than children in intact families, especially during adolescence</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Title 1"/>
          <p:cNvSpPr>
            <a:spLocks noGrp="1" noChangeArrowheads="1"/>
          </p:cNvSpPr>
          <p:nvPr>
            <p:ph type="title"/>
          </p:nvPr>
        </p:nvSpPr>
        <p:spPr/>
        <p:txBody>
          <a:bodyPr/>
          <a:lstStyle/>
          <a:p>
            <a:pPr eaLnBrk="1" hangingPunct="1"/>
            <a:r>
              <a:rPr lang="en-US" altLang="en-US" dirty="0"/>
              <a:t>School-Family Linkages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877290"/>
            <a:ext cx="8099158" cy="4363958"/>
          </a:xfrm>
          <a:prstGeom prst="rect">
            <a:avLst/>
          </a:prstGeom>
        </p:spPr>
      </p:pic>
      <p:sp>
        <p:nvSpPr>
          <p:cNvPr id="13" name="Content Placeholder 12">
            <a:extLst>
              <a:ext uri="{FF2B5EF4-FFF2-40B4-BE49-F238E27FC236}">
                <a16:creationId xmlns:a16="http://schemas.microsoft.com/office/drawing/2014/main" id="{723933A9-9632-4757-B929-F9734359C9AD}"/>
              </a:ext>
            </a:extLst>
          </p:cNvPr>
          <p:cNvSpPr>
            <a:spLocks noGrp="1"/>
          </p:cNvSpPr>
          <p:nvPr>
            <p:ph sz="quarter" idx="15"/>
          </p:nvPr>
        </p:nvSpPr>
        <p:spPr>
          <a:xfrm>
            <a:off x="6893813" y="6238875"/>
            <a:ext cx="2057400" cy="381000"/>
          </a:xfrm>
        </p:spPr>
        <p:txBody>
          <a:bodyPr/>
          <a:lstStyle/>
          <a:p>
            <a:pPr algn="r"/>
            <a:r>
              <a:rPr lang="en-US" sz="1200" dirty="0">
                <a:hlinkClick r:id="rId4" action="ppaction://hlinksldjump"/>
              </a:rPr>
              <a:t>Jump to long description</a:t>
            </a:r>
            <a:endParaRPr lang="en-US" sz="1200" dirty="0"/>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Title 1"/>
          <p:cNvSpPr>
            <a:spLocks noGrp="1" noChangeArrowheads="1"/>
          </p:cNvSpPr>
          <p:nvPr>
            <p:ph type="title"/>
          </p:nvPr>
        </p:nvSpPr>
        <p:spPr/>
        <p:txBody>
          <a:bodyPr/>
          <a:lstStyle/>
          <a:p>
            <a:pPr eaLnBrk="1" hangingPunct="1"/>
            <a:r>
              <a:rPr lang="en-US" altLang="en-US" sz="3600" dirty="0"/>
              <a:t>Peer Statuses, 1</a:t>
            </a:r>
            <a:endParaRPr lang="en-US" altLang="en-US" sz="4400" dirty="0"/>
          </a:p>
        </p:txBody>
      </p:sp>
      <p:sp>
        <p:nvSpPr>
          <p:cNvPr id="5" name="Content Placeholder 4"/>
          <p:cNvSpPr>
            <a:spLocks noGrp="1"/>
          </p:cNvSpPr>
          <p:nvPr>
            <p:ph sz="half" idx="1"/>
          </p:nvPr>
        </p:nvSpPr>
        <p:spPr>
          <a:xfrm>
            <a:off x="1339672" y="2019300"/>
            <a:ext cx="2283296" cy="2400300"/>
          </a:xfrm>
        </p:spPr>
        <p:txBody>
          <a:bodyPr/>
          <a:lstStyle/>
          <a:p>
            <a:pPr algn="ctr" eaLnBrk="1" hangingPunct="1">
              <a:spcBef>
                <a:spcPct val="0"/>
              </a:spcBef>
              <a:buClrTx/>
              <a:buSzTx/>
              <a:buFontTx/>
              <a:buNone/>
            </a:pPr>
            <a:r>
              <a:rPr lang="en-US" altLang="en-US" sz="2400" b="1" dirty="0">
                <a:latin typeface="Arial" panose="020B0604020202020204" pitchFamily="34" charset="0"/>
                <a:cs typeface="Arial" panose="020B0604020202020204" pitchFamily="34" charset="0"/>
              </a:rPr>
              <a:t>Popular</a:t>
            </a:r>
          </a:p>
          <a:p>
            <a:pPr marL="234950" indent="-234950" algn="ctr" eaLnBrk="1" hangingPunct="1">
              <a:spcBef>
                <a:spcPct val="0"/>
              </a:spcBef>
              <a:buClrTx/>
              <a:buSzTx/>
              <a:buFontTx/>
              <a:buNone/>
              <a:tabLst>
                <a:tab pos="166688" algn="l"/>
              </a:tabLst>
            </a:pPr>
            <a:r>
              <a:rPr lang="en-US" altLang="en-US" sz="2200" dirty="0">
                <a:latin typeface="Arial" panose="020B0604020202020204" pitchFamily="34" charset="0"/>
                <a:cs typeface="Arial" panose="020B0604020202020204" pitchFamily="34" charset="0"/>
              </a:rPr>
              <a:t>Frequently nominated as a best friend and rarely disliked by peers</a:t>
            </a:r>
          </a:p>
        </p:txBody>
      </p:sp>
      <p:sp>
        <p:nvSpPr>
          <p:cNvPr id="6" name="Content Placeholder 5"/>
          <p:cNvSpPr>
            <a:spLocks noGrp="1"/>
          </p:cNvSpPr>
          <p:nvPr>
            <p:ph sz="half" idx="2"/>
          </p:nvPr>
        </p:nvSpPr>
        <p:spPr>
          <a:xfrm>
            <a:off x="3726876" y="3581400"/>
            <a:ext cx="2223649" cy="2438400"/>
          </a:xfrm>
        </p:spPr>
        <p:txBody>
          <a:bodyPr/>
          <a:lstStyle/>
          <a:p>
            <a:pPr algn="ctr" eaLnBrk="1" hangingPunct="1">
              <a:spcBef>
                <a:spcPct val="0"/>
              </a:spcBef>
              <a:buClrTx/>
              <a:buSzTx/>
              <a:buFontTx/>
              <a:buNone/>
            </a:pPr>
            <a:r>
              <a:rPr lang="en-US" altLang="en-US" sz="2400" b="1" dirty="0">
                <a:latin typeface="Arial" panose="020B0604020202020204" pitchFamily="34" charset="0"/>
                <a:cs typeface="Arial" panose="020B0604020202020204" pitchFamily="34" charset="0"/>
              </a:rPr>
              <a:t>Neglected</a:t>
            </a:r>
          </a:p>
          <a:p>
            <a:pPr algn="ctr" eaLnBrk="1" hangingPunct="1">
              <a:spcBef>
                <a:spcPct val="0"/>
              </a:spcBef>
              <a:buClrTx/>
              <a:buSzTx/>
              <a:buFontTx/>
              <a:buNone/>
            </a:pPr>
            <a:r>
              <a:rPr lang="en-US" altLang="en-US" sz="2200" dirty="0">
                <a:latin typeface="Arial" panose="020B0604020202020204" pitchFamily="34" charset="0"/>
                <a:cs typeface="Arial" panose="020B0604020202020204" pitchFamily="34" charset="0"/>
              </a:rPr>
              <a:t>Infrequently</a:t>
            </a:r>
          </a:p>
          <a:p>
            <a:pPr marL="234950" indent="-234950" algn="ctr" eaLnBrk="1" hangingPunct="1">
              <a:spcBef>
                <a:spcPct val="0"/>
              </a:spcBef>
              <a:buClrTx/>
              <a:buSzTx/>
              <a:buFontTx/>
              <a:buNone/>
            </a:pPr>
            <a:r>
              <a:rPr lang="en-US" altLang="en-US" sz="2200" dirty="0">
                <a:latin typeface="Arial" panose="020B0604020202020204" pitchFamily="34" charset="0"/>
                <a:cs typeface="Arial" panose="020B0604020202020204" pitchFamily="34" charset="0"/>
              </a:rPr>
              <a:t>nominated as</a:t>
            </a:r>
            <a:br>
              <a:rPr lang="en-US" altLang="en-US" sz="2200" dirty="0">
                <a:latin typeface="Arial" panose="020B0604020202020204" pitchFamily="34" charset="0"/>
                <a:cs typeface="Arial" panose="020B0604020202020204" pitchFamily="34" charset="0"/>
              </a:rPr>
            </a:br>
            <a:r>
              <a:rPr lang="en-US" altLang="en-US" sz="2200" dirty="0">
                <a:latin typeface="Arial" panose="020B0604020202020204" pitchFamily="34" charset="0"/>
                <a:cs typeface="Arial" panose="020B0604020202020204" pitchFamily="34" charset="0"/>
              </a:rPr>
              <a:t>a “best friend” and not disliked by peers</a:t>
            </a:r>
          </a:p>
        </p:txBody>
      </p:sp>
      <p:sp>
        <p:nvSpPr>
          <p:cNvPr id="7" name="Content Placeholder 6"/>
          <p:cNvSpPr>
            <a:spLocks noGrp="1"/>
          </p:cNvSpPr>
          <p:nvPr>
            <p:ph sz="quarter" idx="11"/>
          </p:nvPr>
        </p:nvSpPr>
        <p:spPr>
          <a:xfrm>
            <a:off x="6061365" y="1790700"/>
            <a:ext cx="2208650" cy="2781300"/>
          </a:xfrm>
        </p:spPr>
        <p:txBody>
          <a:bodyPr/>
          <a:lstStyle/>
          <a:p>
            <a:pPr algn="ctr" eaLnBrk="1" hangingPunct="1">
              <a:spcBef>
                <a:spcPct val="0"/>
              </a:spcBef>
              <a:buClrTx/>
              <a:buSzTx/>
              <a:buFontTx/>
              <a:buNone/>
            </a:pPr>
            <a:r>
              <a:rPr lang="en-US" altLang="en-US" sz="2400" b="1" dirty="0">
                <a:latin typeface="Arial" panose="020B0604020202020204" pitchFamily="34" charset="0"/>
                <a:cs typeface="Arial" panose="020B0604020202020204" pitchFamily="34" charset="0"/>
              </a:rPr>
              <a:t>Rejected</a:t>
            </a:r>
          </a:p>
          <a:p>
            <a:pPr marL="166688" indent="-166688" algn="ctr" eaLnBrk="1" hangingPunct="1">
              <a:spcBef>
                <a:spcPct val="0"/>
              </a:spcBef>
              <a:buClrTx/>
              <a:buSzTx/>
              <a:buFontTx/>
              <a:buNone/>
            </a:pPr>
            <a:r>
              <a:rPr lang="en-IN" altLang="en-US" sz="2200" dirty="0">
                <a:latin typeface="Arial" panose="020B0604020202020204" pitchFamily="34" charset="0"/>
                <a:cs typeface="Arial" panose="020B0604020202020204" pitchFamily="34" charset="0"/>
              </a:rPr>
              <a:t>Infrequently nominated as a best friend and often </a:t>
            </a:r>
            <a:r>
              <a:rPr lang="en-US" altLang="en-US" sz="2200" dirty="0">
                <a:latin typeface="Arial" panose="020B0604020202020204" pitchFamily="34" charset="0"/>
                <a:cs typeface="Arial" panose="020B0604020202020204" pitchFamily="34" charset="0"/>
              </a:rPr>
              <a:t>actively disliked by peers</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noChangeArrowheads="1"/>
          </p:cNvSpPr>
          <p:nvPr>
            <p:ph type="title"/>
          </p:nvPr>
        </p:nvSpPr>
        <p:spPr/>
        <p:txBody>
          <a:bodyPr/>
          <a:lstStyle/>
          <a:p>
            <a:pPr eaLnBrk="1" hangingPunct="1"/>
            <a:r>
              <a:rPr lang="en-US" altLang="en-US" sz="3600" dirty="0"/>
              <a:t>Peer Statuses, 2</a:t>
            </a:r>
            <a:endParaRPr lang="en-US" altLang="en-US" sz="2000" dirty="0"/>
          </a:p>
        </p:txBody>
      </p:sp>
      <p:sp>
        <p:nvSpPr>
          <p:cNvPr id="2" name="Content Placeholder 1"/>
          <p:cNvSpPr>
            <a:spLocks noGrp="1"/>
          </p:cNvSpPr>
          <p:nvPr>
            <p:ph sz="half" idx="1"/>
          </p:nvPr>
        </p:nvSpPr>
        <p:spPr>
          <a:xfrm>
            <a:off x="1752600" y="2410694"/>
            <a:ext cx="2667000" cy="2286000"/>
          </a:xfrm>
        </p:spPr>
        <p:txBody>
          <a:bodyPr/>
          <a:lstStyle/>
          <a:p>
            <a:pPr algn="ctr" eaLnBrk="1" hangingPunct="1">
              <a:spcBef>
                <a:spcPct val="0"/>
              </a:spcBef>
              <a:buClrTx/>
              <a:buSzTx/>
              <a:buFontTx/>
              <a:buNone/>
            </a:pPr>
            <a:r>
              <a:rPr lang="en-US" altLang="en-US" sz="2400" b="1" dirty="0">
                <a:latin typeface="Arial" panose="020B0604020202020204" pitchFamily="34" charset="0"/>
                <a:cs typeface="Arial" panose="020B0604020202020204" pitchFamily="34" charset="0"/>
              </a:rPr>
              <a:t>Average</a:t>
            </a:r>
          </a:p>
          <a:p>
            <a:pPr marL="111125" indent="-111125" algn="ctr" eaLnBrk="1" hangingPunct="1">
              <a:spcBef>
                <a:spcPct val="0"/>
              </a:spcBef>
              <a:buClrTx/>
              <a:buSzTx/>
              <a:buFontTx/>
              <a:buNone/>
            </a:pPr>
            <a:r>
              <a:rPr lang="en-US" altLang="en-US" sz="2200" dirty="0">
                <a:latin typeface="Arial" panose="020B0604020202020204" pitchFamily="34" charset="0"/>
                <a:cs typeface="Arial" panose="020B0604020202020204" pitchFamily="34" charset="0"/>
              </a:rPr>
              <a:t>Receive both positive and negative peer nominations</a:t>
            </a:r>
          </a:p>
        </p:txBody>
      </p:sp>
      <p:sp>
        <p:nvSpPr>
          <p:cNvPr id="4" name="Content Placeholder 3"/>
          <p:cNvSpPr>
            <a:spLocks noGrp="1"/>
          </p:cNvSpPr>
          <p:nvPr>
            <p:ph sz="half" idx="2"/>
          </p:nvPr>
        </p:nvSpPr>
        <p:spPr>
          <a:xfrm>
            <a:off x="4876800" y="2286000"/>
            <a:ext cx="2459037" cy="2133600"/>
          </a:xfrm>
        </p:spPr>
        <p:txBody>
          <a:bodyPr/>
          <a:lstStyle/>
          <a:p>
            <a:pPr algn="ctr" eaLnBrk="1" hangingPunct="1">
              <a:spcBef>
                <a:spcPct val="0"/>
              </a:spcBef>
              <a:buClrTx/>
              <a:buSzTx/>
              <a:buFontTx/>
              <a:buNone/>
            </a:pPr>
            <a:r>
              <a:rPr lang="en-US" altLang="en-US" sz="2400" b="1" dirty="0">
                <a:latin typeface="Arial" panose="020B0604020202020204" pitchFamily="34" charset="0"/>
                <a:cs typeface="Arial" panose="020B0604020202020204" pitchFamily="34" charset="0"/>
              </a:rPr>
              <a:t>Controversial</a:t>
            </a:r>
          </a:p>
          <a:p>
            <a:pPr marL="280988" indent="-280988" algn="ctr" eaLnBrk="1" hangingPunct="1">
              <a:spcBef>
                <a:spcPct val="0"/>
              </a:spcBef>
              <a:buClrTx/>
              <a:buSzTx/>
              <a:buFontTx/>
              <a:buNone/>
            </a:pPr>
            <a:r>
              <a:rPr lang="en-US" altLang="en-US" sz="2200" dirty="0">
                <a:latin typeface="Arial" panose="020B0604020202020204" pitchFamily="34" charset="0"/>
                <a:cs typeface="Arial" panose="020B0604020202020204" pitchFamily="34" charset="0"/>
              </a:rPr>
              <a:t>Frequently </a:t>
            </a:r>
            <a:br>
              <a:rPr lang="en-US" altLang="en-US" sz="2200" dirty="0">
                <a:latin typeface="Arial" panose="020B0604020202020204" pitchFamily="34" charset="0"/>
                <a:cs typeface="Arial" panose="020B0604020202020204" pitchFamily="34" charset="0"/>
              </a:rPr>
            </a:br>
            <a:r>
              <a:rPr lang="en-US" altLang="en-US" sz="2200" dirty="0">
                <a:latin typeface="Arial" panose="020B0604020202020204" pitchFamily="34" charset="0"/>
                <a:cs typeface="Arial" panose="020B0604020202020204" pitchFamily="34" charset="0"/>
              </a:rPr>
              <a:t>nominated as</a:t>
            </a:r>
          </a:p>
          <a:p>
            <a:pPr algn="ctr" eaLnBrk="1" hangingPunct="1">
              <a:spcBef>
                <a:spcPct val="0"/>
              </a:spcBef>
              <a:buClrTx/>
              <a:buSzTx/>
              <a:buFontTx/>
              <a:buNone/>
            </a:pPr>
            <a:r>
              <a:rPr lang="en-US" altLang="en-US" sz="2200" dirty="0">
                <a:latin typeface="Arial" panose="020B0604020202020204" pitchFamily="34" charset="0"/>
                <a:cs typeface="Arial" panose="020B0604020202020204" pitchFamily="34" charset="0"/>
              </a:rPr>
              <a:t> “best friend” and </a:t>
            </a:r>
          </a:p>
          <a:p>
            <a:pPr algn="ctr" eaLnBrk="1" hangingPunct="1">
              <a:spcBef>
                <a:spcPct val="0"/>
              </a:spcBef>
              <a:buClrTx/>
              <a:buSzTx/>
              <a:buFontTx/>
              <a:buNone/>
            </a:pPr>
            <a:r>
              <a:rPr lang="en-US" altLang="en-US" sz="2200" dirty="0">
                <a:latin typeface="Arial" panose="020B0604020202020204" pitchFamily="34" charset="0"/>
                <a:cs typeface="Arial" panose="020B0604020202020204" pitchFamily="34" charset="0"/>
              </a:rPr>
              <a:t>often disliked</a:t>
            </a:r>
          </a:p>
          <a:p>
            <a:pPr algn="ctr" eaLnBrk="1" hangingPunct="1">
              <a:spcBef>
                <a:spcPct val="0"/>
              </a:spcBef>
              <a:buClrTx/>
              <a:buSzTx/>
              <a:buFontTx/>
              <a:buNone/>
            </a:pPr>
            <a:r>
              <a:rPr lang="en-US" altLang="en-US" sz="2200" dirty="0">
                <a:latin typeface="Arial" panose="020B0604020202020204" pitchFamily="34" charset="0"/>
                <a:cs typeface="Arial" panose="020B0604020202020204" pitchFamily="34" charset="0"/>
              </a:rPr>
              <a:t>by peers</a:t>
            </a: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Title 1"/>
          <p:cNvSpPr>
            <a:spLocks noGrp="1" noChangeArrowheads="1"/>
          </p:cNvSpPr>
          <p:nvPr>
            <p:ph type="title"/>
          </p:nvPr>
        </p:nvSpPr>
        <p:spPr>
          <a:xfrm>
            <a:off x="1066800" y="533400"/>
            <a:ext cx="7023100" cy="914400"/>
          </a:xfrm>
        </p:spPr>
        <p:txBody>
          <a:bodyPr/>
          <a:lstStyle/>
          <a:p>
            <a:pPr eaLnBrk="1" hangingPunct="1"/>
            <a:r>
              <a:rPr lang="en-US" altLang="en-US" dirty="0"/>
              <a:t>Friendships</a:t>
            </a:r>
            <a:endParaRPr lang="en-US" altLang="en-US" sz="2800" dirty="0"/>
          </a:p>
        </p:txBody>
      </p:sp>
      <p:sp>
        <p:nvSpPr>
          <p:cNvPr id="9" name="Content Placeholder 6"/>
          <p:cNvSpPr>
            <a:spLocks noGrp="1"/>
          </p:cNvSpPr>
          <p:nvPr>
            <p:ph sz="quarter" idx="11"/>
          </p:nvPr>
        </p:nvSpPr>
        <p:spPr>
          <a:xfrm>
            <a:off x="916675" y="1605883"/>
            <a:ext cx="3962400" cy="457200"/>
          </a:xfrm>
        </p:spPr>
        <p:txBody>
          <a:bodyPr/>
          <a:lstStyle>
            <a:lvl1pPr marL="0" indent="0">
              <a:buNone/>
              <a:defRPr/>
            </a:lvl1pPr>
          </a:lstStyle>
          <a:p>
            <a:pPr lvl="0" eaLnBrk="1" hangingPunct="1">
              <a:spcBef>
                <a:spcPct val="50000"/>
              </a:spcBef>
              <a:buClrTx/>
              <a:buSzTx/>
            </a:pPr>
            <a:r>
              <a:rPr lang="en-US" altLang="en-US" sz="2400" b="1" kern="1200" dirty="0">
                <a:solidFill>
                  <a:srgbClr val="292929"/>
                </a:solidFill>
                <a:latin typeface="Arial" panose="020B0604020202020204" pitchFamily="34" charset="0"/>
                <a:cs typeface="Arial" panose="020B0604020202020204" pitchFamily="34" charset="0"/>
              </a:rPr>
              <a:t>Reflect:</a:t>
            </a:r>
            <a:r>
              <a:rPr lang="en-US" altLang="en-US" sz="2400" i="1" kern="1200" dirty="0">
                <a:solidFill>
                  <a:srgbClr val="292929"/>
                </a:solidFill>
                <a:latin typeface="Arial" panose="020B0604020202020204" pitchFamily="34" charset="0"/>
                <a:cs typeface="Arial" panose="020B0604020202020204" pitchFamily="34" charset="0"/>
              </a:rPr>
              <a:t> What is a friend?</a:t>
            </a:r>
          </a:p>
        </p:txBody>
      </p:sp>
      <p:sp>
        <p:nvSpPr>
          <p:cNvPr id="56324" name="Content Placeholder 2"/>
          <p:cNvSpPr>
            <a:spLocks noGrp="1" noChangeArrowheads="1"/>
          </p:cNvSpPr>
          <p:nvPr>
            <p:ph type="body" sz="half" idx="2"/>
          </p:nvPr>
        </p:nvSpPr>
        <p:spPr>
          <a:xfrm>
            <a:off x="5181600" y="3810000"/>
            <a:ext cx="2971800" cy="1901825"/>
          </a:xfrm>
          <a:solidFill>
            <a:schemeClr val="folHlink">
              <a:alpha val="78822"/>
            </a:schemeClr>
          </a:solidFill>
          <a:ln>
            <a:solidFill>
              <a:srgbClr val="000080"/>
            </a:solidFill>
            <a:miter lim="800000"/>
            <a:headEnd/>
            <a:tailEnd/>
          </a:ln>
        </p:spPr>
        <p:txBody>
          <a:bodyPr tIns="91440" bIns="91440" anchor="ctr">
            <a:spAutoFit/>
          </a:bodyPr>
          <a:lstStyle/>
          <a:p>
            <a:pPr marL="176213" indent="-7938" algn="ctr" eaLnBrk="1" hangingPunct="1">
              <a:buFont typeface="Wingdings" panose="05000000000000000000" pitchFamily="2" charset="2"/>
              <a:buNone/>
            </a:pPr>
            <a:r>
              <a:rPr lang="en-US" altLang="en-US" sz="2800" b="1" i="1" dirty="0"/>
              <a:t>Quality of friendships affects outcomes </a:t>
            </a:r>
          </a:p>
        </p:txBody>
      </p:sp>
      <p:pic>
        <p:nvPicPr>
          <p:cNvPr id="56329" name="Picture 19"/>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4876800" y="2044700"/>
            <a:ext cx="3505200" cy="1384300"/>
          </a:xfrm>
          <a:noFill/>
        </p:spPr>
      </p:pic>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Title 1"/>
          <p:cNvSpPr>
            <a:spLocks noGrp="1" noChangeArrowheads="1"/>
          </p:cNvSpPr>
          <p:nvPr>
            <p:ph type="title"/>
          </p:nvPr>
        </p:nvSpPr>
        <p:spPr>
          <a:xfrm>
            <a:off x="1066800" y="34925"/>
            <a:ext cx="6705600" cy="1412875"/>
          </a:xfrm>
        </p:spPr>
        <p:txBody>
          <a:bodyPr/>
          <a:lstStyle/>
          <a:p>
            <a:pPr eaLnBrk="1" hangingPunct="1"/>
            <a:r>
              <a:rPr lang="en-US" altLang="en-US" sz="3600" dirty="0"/>
              <a:t>Early Childhood and Elementary School</a:t>
            </a:r>
          </a:p>
        </p:txBody>
      </p:sp>
      <p:sp>
        <p:nvSpPr>
          <p:cNvPr id="7" name="Content Placeholder 19"/>
          <p:cNvSpPr>
            <a:spLocks noGrp="1"/>
          </p:cNvSpPr>
          <p:nvPr>
            <p:ph sz="quarter" idx="17" hasCustomPrompt="1"/>
          </p:nvPr>
        </p:nvSpPr>
        <p:spPr>
          <a:xfrm>
            <a:off x="921323" y="1994402"/>
            <a:ext cx="7578442" cy="4102070"/>
          </a:xfrm>
        </p:spPr>
        <p:txBody>
          <a:bodyPr/>
          <a:lstStyle/>
          <a:p>
            <a:pPr marL="0" indent="0">
              <a:spcBef>
                <a:spcPct val="30000"/>
              </a:spcBef>
              <a:spcAft>
                <a:spcPts val="1000"/>
              </a:spcAft>
              <a:buClr>
                <a:srgbClr val="936F00"/>
              </a:buClr>
              <a:buSzPct val="85000"/>
              <a:buNone/>
            </a:pPr>
            <a:r>
              <a:rPr lang="en-US" altLang="en-US" sz="2800" dirty="0">
                <a:latin typeface="Arial" panose="020B0604020202020204" pitchFamily="34" charset="0"/>
                <a:cs typeface="Arial" panose="020B0604020202020204" pitchFamily="34" charset="0"/>
              </a:rPr>
              <a:t>Developmentally appropriate education</a:t>
            </a:r>
          </a:p>
          <a:p>
            <a:pPr marL="0" indent="0">
              <a:spcBef>
                <a:spcPct val="30000"/>
              </a:spcBef>
              <a:spcAft>
                <a:spcPts val="1000"/>
              </a:spcAft>
              <a:buClr>
                <a:srgbClr val="936F00"/>
              </a:buClr>
              <a:buSzPct val="85000"/>
              <a:buNone/>
            </a:pPr>
            <a:r>
              <a:rPr lang="en-US" altLang="en-US" sz="2800" dirty="0">
                <a:latin typeface="Arial" panose="020B0604020202020204" pitchFamily="34" charset="0"/>
                <a:cs typeface="Arial" panose="020B0604020202020204" pitchFamily="34" charset="0"/>
              </a:rPr>
              <a:t>The </a:t>
            </a:r>
            <a:r>
              <a:rPr lang="en-US" altLang="en-US" sz="2800" b="1" dirty="0">
                <a:latin typeface="Arial" panose="020B0604020202020204" pitchFamily="34" charset="0"/>
                <a:cs typeface="Arial" panose="020B0604020202020204" pitchFamily="34" charset="0"/>
              </a:rPr>
              <a:t>Montessori approach</a:t>
            </a:r>
          </a:p>
          <a:p>
            <a:pPr marL="0" indent="0">
              <a:spcBef>
                <a:spcPct val="30000"/>
              </a:spcBef>
              <a:spcAft>
                <a:spcPts val="1000"/>
              </a:spcAft>
              <a:buClr>
                <a:srgbClr val="936F00"/>
              </a:buClr>
              <a:buSzPct val="85000"/>
              <a:buNone/>
            </a:pPr>
            <a:r>
              <a:rPr lang="en-IN" altLang="en-US" sz="2800" dirty="0">
                <a:latin typeface="Arial" panose="020B0604020202020204" pitchFamily="34" charset="0"/>
                <a:cs typeface="Arial" panose="020B0604020202020204" pitchFamily="34" charset="0"/>
              </a:rPr>
              <a:t>Controversy in early childhood </a:t>
            </a:r>
            <a:br>
              <a:rPr lang="en-IN" altLang="en-US" sz="2800" dirty="0">
                <a:latin typeface="Arial" panose="020B0604020202020204" pitchFamily="34" charset="0"/>
                <a:cs typeface="Arial" panose="020B0604020202020204" pitchFamily="34" charset="0"/>
              </a:rPr>
            </a:br>
            <a:r>
              <a:rPr lang="en-IN" altLang="en-US" sz="2800" dirty="0">
                <a:latin typeface="Arial" panose="020B0604020202020204" pitchFamily="34" charset="0"/>
                <a:cs typeface="Arial" panose="020B0604020202020204" pitchFamily="34" charset="0"/>
              </a:rPr>
              <a:t>education</a:t>
            </a:r>
            <a:endParaRPr lang="en-US" altLang="en-US" sz="2800" dirty="0">
              <a:latin typeface="Arial" panose="020B0604020202020204" pitchFamily="34" charset="0"/>
              <a:cs typeface="Arial" panose="020B0604020202020204" pitchFamily="34" charset="0"/>
            </a:endParaRPr>
          </a:p>
          <a:p>
            <a:pPr marL="457200" lvl="1" indent="-457200">
              <a:spcBef>
                <a:spcPct val="30000"/>
              </a:spcBef>
              <a:spcAft>
                <a:spcPts val="1000"/>
              </a:spcAft>
              <a:buClr>
                <a:srgbClr val="6F6F25"/>
              </a:buClr>
              <a:buSzPct val="100000"/>
              <a:buFont typeface="Arial" panose="020B0604020202020204" pitchFamily="34" charset="0"/>
              <a:buChar char="•"/>
            </a:pPr>
            <a:r>
              <a:rPr lang="en-US" altLang="en-US" sz="2400" dirty="0">
                <a:latin typeface="Arial" panose="020B0604020202020204" pitchFamily="34" charset="0"/>
                <a:cs typeface="Arial" panose="020B0604020202020204" pitchFamily="34" charset="0"/>
              </a:rPr>
              <a:t>Academic versus child-centered</a:t>
            </a:r>
          </a:p>
          <a:p>
            <a:pPr marL="0" indent="0">
              <a:spcBef>
                <a:spcPct val="30000"/>
              </a:spcBef>
              <a:buClr>
                <a:srgbClr val="936F00"/>
              </a:buClr>
              <a:buSzPct val="85000"/>
              <a:buNone/>
            </a:pPr>
            <a:r>
              <a:rPr lang="en-IN" altLang="en-US" sz="2800" dirty="0">
                <a:latin typeface="Arial" panose="020B0604020202020204" pitchFamily="34" charset="0"/>
                <a:cs typeface="Arial" panose="020B0604020202020204" pitchFamily="34" charset="0"/>
              </a:rPr>
              <a:t>Early childhood education for children from low-income families</a:t>
            </a:r>
            <a:endParaRPr lang="en-US" altLang="en-US" sz="2800" dirty="0">
              <a:latin typeface="Arial" panose="020B0604020202020204" pitchFamily="34" charset="0"/>
              <a:cs typeface="Arial" panose="020B0604020202020204" pitchFamily="34" charset="0"/>
            </a:endParaRPr>
          </a:p>
        </p:txBody>
      </p:sp>
      <p:pic>
        <p:nvPicPr>
          <p:cNvPr id="58373"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26158" y="2578446"/>
            <a:ext cx="2209800" cy="2090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Title 1"/>
          <p:cNvSpPr>
            <a:spLocks noGrp="1" noChangeArrowheads="1"/>
          </p:cNvSpPr>
          <p:nvPr>
            <p:ph type="title"/>
          </p:nvPr>
        </p:nvSpPr>
        <p:spPr>
          <a:xfrm>
            <a:off x="1066800" y="609600"/>
            <a:ext cx="7023100" cy="838200"/>
          </a:xfrm>
        </p:spPr>
        <p:txBody>
          <a:bodyPr/>
          <a:lstStyle/>
          <a:p>
            <a:pPr eaLnBrk="1" hangingPunct="1"/>
            <a:r>
              <a:rPr lang="en-US" altLang="en-US" dirty="0"/>
              <a:t>Schooling of Adolescents</a:t>
            </a:r>
          </a:p>
        </p:txBody>
      </p:sp>
      <p:sp>
        <p:nvSpPr>
          <p:cNvPr id="6" name="Content Placeholder 6"/>
          <p:cNvSpPr>
            <a:spLocks noGrp="1"/>
          </p:cNvSpPr>
          <p:nvPr>
            <p:ph sz="quarter" idx="11" hasCustomPrompt="1"/>
          </p:nvPr>
        </p:nvSpPr>
        <p:spPr>
          <a:xfrm>
            <a:off x="932542" y="1600194"/>
            <a:ext cx="7620000" cy="4724406"/>
          </a:xfrm>
        </p:spPr>
        <p:txBody>
          <a:bodyPr/>
          <a:lstStyle/>
          <a:p>
            <a:pPr marL="0" indent="0" eaLnBrk="1" hangingPunct="1">
              <a:lnSpc>
                <a:spcPct val="90000"/>
              </a:lnSpc>
              <a:spcAft>
                <a:spcPts val="1000"/>
              </a:spcAft>
              <a:buClr>
                <a:srgbClr val="936F00"/>
              </a:buClr>
              <a:buSzPct val="85000"/>
              <a:buNone/>
            </a:pPr>
            <a:r>
              <a:rPr lang="en-US" altLang="en-US" sz="2800" dirty="0">
                <a:latin typeface="Arial" panose="020B0604020202020204" pitchFamily="34" charset="0"/>
                <a:cs typeface="Arial" panose="020B0604020202020204" pitchFamily="34" charset="0"/>
              </a:rPr>
              <a:t>Transition to middle or junior high school</a:t>
            </a:r>
          </a:p>
          <a:p>
            <a:pPr marL="909637" lvl="1" indent="-342900" eaLnBrk="1" hangingPunct="1">
              <a:lnSpc>
                <a:spcPct val="90000"/>
              </a:lnSpc>
              <a:buClr>
                <a:srgbClr val="6F6F25"/>
              </a:buClr>
              <a:buSzPct val="100000"/>
              <a:buFont typeface="Arial" panose="020B0604020202020204" pitchFamily="34" charset="0"/>
              <a:buChar char="•"/>
            </a:pPr>
            <a:r>
              <a:rPr lang="en-US" altLang="en-US" sz="2400" dirty="0">
                <a:latin typeface="Arial" panose="020B0604020202020204" pitchFamily="34" charset="0"/>
                <a:cs typeface="Arial" panose="020B0604020202020204" pitchFamily="34" charset="0"/>
              </a:rPr>
              <a:t>Stressful owing to developmental changes</a:t>
            </a:r>
          </a:p>
          <a:p>
            <a:pPr marL="909637" lvl="1" indent="-342900" eaLnBrk="1" hangingPunct="1">
              <a:lnSpc>
                <a:spcPct val="90000"/>
              </a:lnSpc>
              <a:buClr>
                <a:srgbClr val="6F6F25"/>
              </a:buClr>
              <a:buSzPct val="100000"/>
              <a:buFont typeface="Arial" panose="020B0604020202020204" pitchFamily="34" charset="0"/>
              <a:buChar char="•"/>
            </a:pPr>
            <a:r>
              <a:rPr lang="en-US" altLang="en-US" sz="2400" dirty="0">
                <a:latin typeface="Arial" panose="020B0604020202020204" pitchFamily="34" charset="0"/>
                <a:cs typeface="Arial" panose="020B0604020202020204" pitchFamily="34" charset="0"/>
              </a:rPr>
              <a:t>Top-dog phenomenon</a:t>
            </a:r>
          </a:p>
          <a:p>
            <a:pPr marL="909637" lvl="1" indent="-342900" eaLnBrk="1" hangingPunct="1">
              <a:lnSpc>
                <a:spcPct val="90000"/>
              </a:lnSpc>
              <a:spcAft>
                <a:spcPts val="1000"/>
              </a:spcAft>
              <a:buClr>
                <a:srgbClr val="6F6F25"/>
              </a:buClr>
              <a:buSzPct val="100000"/>
              <a:buFont typeface="Arial" panose="020B0604020202020204" pitchFamily="34" charset="0"/>
              <a:buChar char="•"/>
            </a:pPr>
            <a:r>
              <a:rPr lang="en-US" altLang="en-US" sz="2400" dirty="0">
                <a:latin typeface="Arial" panose="020B0604020202020204" pitchFamily="34" charset="0"/>
                <a:cs typeface="Arial" panose="020B0604020202020204" pitchFamily="34" charset="0"/>
              </a:rPr>
              <a:t>Academic challenges</a:t>
            </a:r>
          </a:p>
          <a:p>
            <a:pPr marL="0" indent="0" eaLnBrk="1" hangingPunct="1">
              <a:lnSpc>
                <a:spcPct val="90000"/>
              </a:lnSpc>
              <a:spcAft>
                <a:spcPts val="1000"/>
              </a:spcAft>
              <a:buClr>
                <a:srgbClr val="936F00"/>
              </a:buClr>
              <a:buSzPct val="85000"/>
              <a:buNone/>
            </a:pPr>
            <a:r>
              <a:rPr lang="en-US" altLang="en-US" sz="2800" dirty="0">
                <a:latin typeface="Arial" panose="020B0604020202020204" pitchFamily="34" charset="0"/>
                <a:cs typeface="Arial" panose="020B0604020202020204" pitchFamily="34" charset="0"/>
              </a:rPr>
              <a:t>Carnegie Foundation (1989) recommendations</a:t>
            </a:r>
          </a:p>
          <a:p>
            <a:pPr marL="0" indent="0" eaLnBrk="1" hangingPunct="1">
              <a:lnSpc>
                <a:spcPct val="90000"/>
              </a:lnSpc>
              <a:spcAft>
                <a:spcPts val="1000"/>
              </a:spcAft>
              <a:buClr>
                <a:srgbClr val="936F00"/>
              </a:buClr>
              <a:buSzPct val="85000"/>
              <a:buNone/>
            </a:pPr>
            <a:r>
              <a:rPr lang="en-US" altLang="en-US" sz="2800" dirty="0">
                <a:latin typeface="Arial" panose="020B0604020202020204" pitchFamily="34" charset="0"/>
                <a:cs typeface="Arial" panose="020B0604020202020204" pitchFamily="34" charset="0"/>
              </a:rPr>
              <a:t>Improving America’s high schools</a:t>
            </a:r>
          </a:p>
          <a:p>
            <a:pPr marL="909637" lvl="1" indent="-342900" eaLnBrk="1" hangingPunct="1">
              <a:lnSpc>
                <a:spcPct val="90000"/>
              </a:lnSpc>
              <a:buClr>
                <a:srgbClr val="6F6F25"/>
              </a:buClr>
              <a:buSzPct val="100000"/>
              <a:buFont typeface="Arial" panose="020B0604020202020204" pitchFamily="34" charset="0"/>
              <a:buChar char="•"/>
            </a:pPr>
            <a:r>
              <a:rPr lang="en-US" altLang="en-US" sz="2400" dirty="0">
                <a:latin typeface="Arial" panose="020B0604020202020204" pitchFamily="34" charset="0"/>
                <a:cs typeface="Arial" panose="020B0604020202020204" pitchFamily="34" charset="0"/>
              </a:rPr>
              <a:t>Raise expectations for all students</a:t>
            </a:r>
          </a:p>
          <a:p>
            <a:pPr marL="909637" lvl="1" indent="-342900" eaLnBrk="1" hangingPunct="1">
              <a:lnSpc>
                <a:spcPct val="90000"/>
              </a:lnSpc>
              <a:buClr>
                <a:srgbClr val="6F6F25"/>
              </a:buClr>
              <a:buSzPct val="100000"/>
              <a:buFont typeface="Arial" panose="020B0604020202020204" pitchFamily="34" charset="0"/>
              <a:buChar char="•"/>
            </a:pPr>
            <a:r>
              <a:rPr lang="en-US" altLang="en-US" sz="2400" dirty="0">
                <a:latin typeface="Arial" panose="020B0604020202020204" pitchFamily="34" charset="0"/>
                <a:cs typeface="Arial" panose="020B0604020202020204" pitchFamily="34" charset="0"/>
              </a:rPr>
              <a:t>Encourage student participation in extracurricular activities</a:t>
            </a:r>
          </a:p>
          <a:p>
            <a:pPr marL="909637" lvl="1" indent="-342900" eaLnBrk="1" hangingPunct="1">
              <a:lnSpc>
                <a:spcPct val="90000"/>
              </a:lnSpc>
              <a:buClr>
                <a:srgbClr val="6F6F25"/>
              </a:buClr>
              <a:buSzPct val="100000"/>
              <a:buFont typeface="Arial" panose="020B0604020202020204" pitchFamily="34" charset="0"/>
              <a:buChar char="•"/>
            </a:pPr>
            <a:r>
              <a:rPr lang="en-US" altLang="en-US" sz="2400" dirty="0">
                <a:latin typeface="Arial" panose="020B0604020202020204" pitchFamily="34" charset="0"/>
                <a:cs typeface="Arial" panose="020B0604020202020204" pitchFamily="34" charset="0"/>
              </a:rPr>
              <a:t>Improve dropout rates</a:t>
            </a: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itle 1"/>
          <p:cNvSpPr>
            <a:spLocks noGrp="1" noChangeArrowheads="1"/>
          </p:cNvSpPr>
          <p:nvPr>
            <p:ph type="title"/>
          </p:nvPr>
        </p:nvSpPr>
        <p:spPr>
          <a:xfrm>
            <a:off x="1136075" y="34925"/>
            <a:ext cx="7023100" cy="1412875"/>
          </a:xfrm>
        </p:spPr>
        <p:txBody>
          <a:bodyPr/>
          <a:lstStyle/>
          <a:p>
            <a:pPr eaLnBrk="1" hangingPunct="1">
              <a:defRPr/>
            </a:pPr>
            <a:r>
              <a:rPr lang="en-US" sz="3200" dirty="0"/>
              <a:t>Social Contexts and Socioemotional Development, 3</a:t>
            </a:r>
            <a:r>
              <a:rPr lang="en-US" sz="2000" i="1" dirty="0">
                <a:solidFill>
                  <a:srgbClr val="4332BE"/>
                </a:solidFill>
                <a:effectLst>
                  <a:outerShdw blurRad="38100" dist="38100" dir="2700000" algn="tl">
                    <a:srgbClr val="C0C0C0"/>
                  </a:outerShdw>
                </a:effectLst>
              </a:rPr>
              <a:t> </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980" y="2209800"/>
            <a:ext cx="7962900" cy="3130286"/>
          </a:xfrm>
          <a:prstGeom prst="rect">
            <a:avLst/>
          </a:prstGeom>
        </p:spPr>
      </p:pic>
      <p:sp>
        <p:nvSpPr>
          <p:cNvPr id="5" name="Content Placeholder 4">
            <a:extLst>
              <a:ext uri="{FF2B5EF4-FFF2-40B4-BE49-F238E27FC236}">
                <a16:creationId xmlns:a16="http://schemas.microsoft.com/office/drawing/2014/main" id="{66365BF7-FC82-4B99-9BB7-DE990FD9CCCE}"/>
              </a:ext>
            </a:extLst>
          </p:cNvPr>
          <p:cNvSpPr>
            <a:spLocks noGrp="1"/>
          </p:cNvSpPr>
          <p:nvPr>
            <p:ph sz="quarter" idx="12"/>
          </p:nvPr>
        </p:nvSpPr>
        <p:spPr>
          <a:xfrm>
            <a:off x="6705600" y="6115941"/>
            <a:ext cx="2209800" cy="304800"/>
          </a:xfrm>
        </p:spPr>
        <p:txBody>
          <a:bodyPr/>
          <a:lstStyle/>
          <a:p>
            <a:pPr algn="r"/>
            <a:r>
              <a:rPr lang="en-US" sz="1200" dirty="0">
                <a:hlinkClick r:id="rId4" action="ppaction://hlinksldjump"/>
              </a:rPr>
              <a:t>Jump to long description</a:t>
            </a:r>
            <a:endParaRPr lang="en-US" sz="1200" dirty="0"/>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Title 1"/>
          <p:cNvSpPr>
            <a:spLocks noGrp="1" noChangeArrowheads="1"/>
          </p:cNvSpPr>
          <p:nvPr>
            <p:ph type="title"/>
          </p:nvPr>
        </p:nvSpPr>
        <p:spPr/>
        <p:txBody>
          <a:bodyPr/>
          <a:lstStyle/>
          <a:p>
            <a:pPr eaLnBrk="1" hangingPunct="1"/>
            <a:r>
              <a:rPr lang="en-US" altLang="en-US" dirty="0"/>
              <a:t>Self-Esteem</a:t>
            </a:r>
          </a:p>
        </p:txBody>
      </p:sp>
      <p:sp>
        <p:nvSpPr>
          <p:cNvPr id="3" name="Content Placeholder 2"/>
          <p:cNvSpPr>
            <a:spLocks noGrp="1"/>
          </p:cNvSpPr>
          <p:nvPr>
            <p:ph idx="1"/>
          </p:nvPr>
        </p:nvSpPr>
        <p:spPr>
          <a:xfrm>
            <a:off x="949325" y="1981200"/>
            <a:ext cx="7661275" cy="2895600"/>
          </a:xfrm>
        </p:spPr>
        <p:txBody>
          <a:bodyPr/>
          <a:lstStyle/>
          <a:p>
            <a:pPr>
              <a:buClr>
                <a:srgbClr val="936F00"/>
              </a:buClr>
              <a:buSzPct val="100000"/>
              <a:buFont typeface="Arial" panose="020B0604020202020204" pitchFamily="34" charset="0"/>
              <a:buChar char="•"/>
            </a:pPr>
            <a:r>
              <a:rPr kumimoji="1" lang="en-US" altLang="en-US" b="1" dirty="0"/>
              <a:t>Self-esteem</a:t>
            </a:r>
            <a:r>
              <a:rPr kumimoji="1" lang="en-US" altLang="en-US" dirty="0"/>
              <a:t>: </a:t>
            </a:r>
            <a:r>
              <a:rPr kumimoji="1" lang="en-IN" altLang="en-US" dirty="0"/>
              <a:t>An individual’s overall view of himself or herself</a:t>
            </a:r>
          </a:p>
          <a:p>
            <a:pPr>
              <a:buClr>
                <a:srgbClr val="936F00"/>
              </a:buClr>
              <a:buSzPct val="100000"/>
              <a:buFont typeface="Arial" panose="020B0604020202020204" pitchFamily="34" charset="0"/>
              <a:buChar char="•"/>
            </a:pPr>
            <a:r>
              <a:rPr kumimoji="1" lang="en-IN" altLang="en-US" dirty="0"/>
              <a:t>Also referred to as self-worth, or self-image</a:t>
            </a:r>
            <a:endParaRPr kumimoji="1" lang="en-US" altLang="en-US" dirty="0"/>
          </a:p>
        </p:txBody>
      </p:sp>
    </p:spTree>
    <p:extLst>
      <p:ext uri="{BB962C8B-B14F-4D97-AF65-F5344CB8AC3E}">
        <p14:creationId xmlns:p14="http://schemas.microsoft.com/office/powerpoint/2010/main" val="1734849251"/>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Title 1"/>
          <p:cNvSpPr>
            <a:spLocks noGrp="1" noChangeArrowheads="1"/>
          </p:cNvSpPr>
          <p:nvPr>
            <p:ph type="title"/>
          </p:nvPr>
        </p:nvSpPr>
        <p:spPr>
          <a:xfrm>
            <a:off x="1066800" y="457200"/>
            <a:ext cx="7023100" cy="990600"/>
          </a:xfrm>
        </p:spPr>
        <p:txBody>
          <a:bodyPr/>
          <a:lstStyle/>
          <a:p>
            <a:pPr eaLnBrk="1" hangingPunct="1"/>
            <a:r>
              <a:rPr lang="en-US" altLang="en-US" sz="3600" dirty="0"/>
              <a:t>Improving Children’s Self-Esteem</a:t>
            </a:r>
          </a:p>
        </p:txBody>
      </p:sp>
      <p:sp>
        <p:nvSpPr>
          <p:cNvPr id="9" name="Content Placeholder 9"/>
          <p:cNvSpPr>
            <a:spLocks noGrp="1"/>
          </p:cNvSpPr>
          <p:nvPr>
            <p:ph sz="quarter" idx="12"/>
          </p:nvPr>
        </p:nvSpPr>
        <p:spPr>
          <a:xfrm>
            <a:off x="852714" y="1738086"/>
            <a:ext cx="7696200" cy="4191000"/>
          </a:xfrm>
        </p:spPr>
        <p:txBody>
          <a:bodyPr/>
          <a:lstStyle/>
          <a:p>
            <a:pPr>
              <a:spcBef>
                <a:spcPct val="50000"/>
              </a:spcBef>
              <a:buClr>
                <a:srgbClr val="936F00"/>
              </a:buClr>
              <a:buSzTx/>
              <a:buFont typeface="Arial" panose="020B0604020202020204" pitchFamily="34" charset="0"/>
              <a:buChar char="•"/>
            </a:pPr>
            <a:r>
              <a:rPr kumimoji="1" lang="en-US" altLang="en-US" sz="2800" dirty="0"/>
              <a:t>Identify causes of low self-esteem and areas of competence important to the self</a:t>
            </a:r>
          </a:p>
          <a:p>
            <a:pPr>
              <a:spcBef>
                <a:spcPct val="50000"/>
              </a:spcBef>
              <a:buClr>
                <a:srgbClr val="936F00"/>
              </a:buClr>
              <a:buSzTx/>
              <a:buFont typeface="Arial" panose="020B0604020202020204" pitchFamily="34" charset="0"/>
              <a:buChar char="•"/>
            </a:pPr>
            <a:r>
              <a:rPr kumimoji="1" lang="en-US" altLang="en-US" sz="2800" dirty="0"/>
              <a:t>Provide emotional support and social approval</a:t>
            </a:r>
          </a:p>
          <a:p>
            <a:pPr>
              <a:spcBef>
                <a:spcPct val="50000"/>
              </a:spcBef>
              <a:buClr>
                <a:srgbClr val="936F00"/>
              </a:buClr>
              <a:buSzTx/>
              <a:buFont typeface="Arial" panose="020B0604020202020204" pitchFamily="34" charset="0"/>
              <a:buChar char="•"/>
            </a:pPr>
            <a:r>
              <a:rPr kumimoji="1" lang="en-US" altLang="en-US" sz="2800" dirty="0"/>
              <a:t>Help children achieve</a:t>
            </a:r>
          </a:p>
          <a:p>
            <a:pPr>
              <a:spcBef>
                <a:spcPct val="50000"/>
              </a:spcBef>
              <a:buClr>
                <a:srgbClr val="936F00"/>
              </a:buClr>
              <a:buSzTx/>
              <a:buFont typeface="Arial" panose="020B0604020202020204" pitchFamily="34" charset="0"/>
              <a:buChar char="•"/>
            </a:pPr>
            <a:r>
              <a:rPr kumimoji="1" lang="en-US" altLang="en-US" sz="2800" dirty="0"/>
              <a:t>Develop coping skills</a:t>
            </a:r>
            <a:endParaRPr kumimoji="1" lang="en-US" altLang="en-US" sz="2300" dirty="0"/>
          </a:p>
        </p:txBody>
      </p:sp>
      <p:pic>
        <p:nvPicPr>
          <p:cNvPr id="66565"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3600" y="3657600"/>
            <a:ext cx="1968500" cy="155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itle 1"/>
          <p:cNvSpPr>
            <a:spLocks noGrp="1" noChangeArrowheads="1"/>
          </p:cNvSpPr>
          <p:nvPr>
            <p:ph type="title"/>
          </p:nvPr>
        </p:nvSpPr>
        <p:spPr/>
        <p:txBody>
          <a:bodyPr/>
          <a:lstStyle/>
          <a:p>
            <a:pPr eaLnBrk="1" hangingPunct="1"/>
            <a:r>
              <a:rPr lang="en-US" altLang="en-US" sz="3200" dirty="0"/>
              <a:t>Social Contexts and Socioemotional Development</a:t>
            </a:r>
            <a:r>
              <a:rPr lang="en-US" altLang="en-US" sz="3200" dirty="0">
                <a:solidFill>
                  <a:schemeClr val="tx1"/>
                </a:solidFill>
              </a:rPr>
              <a:t>, 1</a:t>
            </a:r>
            <a:endParaRPr lang="en-US" altLang="en-US" dirty="0">
              <a:solidFill>
                <a:schemeClr val="tx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9997" y="2023145"/>
            <a:ext cx="6620958" cy="3310479"/>
          </a:xfrm>
          <a:prstGeom prst="rect">
            <a:avLst/>
          </a:prstGeom>
        </p:spPr>
      </p:pic>
      <p:sp>
        <p:nvSpPr>
          <p:cNvPr id="10" name="Content Placeholder 9">
            <a:extLst>
              <a:ext uri="{FF2B5EF4-FFF2-40B4-BE49-F238E27FC236}">
                <a16:creationId xmlns:a16="http://schemas.microsoft.com/office/drawing/2014/main" id="{433CF764-6417-4BFC-A728-83AC991BB327}"/>
              </a:ext>
            </a:extLst>
          </p:cNvPr>
          <p:cNvSpPr>
            <a:spLocks noGrp="1"/>
          </p:cNvSpPr>
          <p:nvPr>
            <p:ph sz="quarter" idx="11"/>
          </p:nvPr>
        </p:nvSpPr>
        <p:spPr>
          <a:xfrm>
            <a:off x="6248400" y="6096000"/>
            <a:ext cx="2667000" cy="304800"/>
          </a:xfrm>
        </p:spPr>
        <p:txBody>
          <a:bodyPr/>
          <a:lstStyle/>
          <a:p>
            <a:pPr algn="r"/>
            <a:r>
              <a:rPr lang="en-US" sz="1200" dirty="0">
                <a:cs typeface="Calibri" panose="020F0502020204030204" pitchFamily="34" charset="0"/>
                <a:hlinkClick r:id="rId4" action="ppaction://hlinksldjump"/>
              </a:rPr>
              <a:t>Jump to long description</a:t>
            </a:r>
            <a:endParaRPr lang="en-US" sz="1200" dirty="0">
              <a:cs typeface="Calibri" panose="020F0502020204030204" pitchFamily="34" charset="0"/>
            </a:endParaRP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Title 1"/>
          <p:cNvSpPr>
            <a:spLocks noGrp="1" noChangeArrowheads="1"/>
          </p:cNvSpPr>
          <p:nvPr>
            <p:ph type="title"/>
          </p:nvPr>
        </p:nvSpPr>
        <p:spPr>
          <a:xfrm>
            <a:off x="852340" y="228600"/>
            <a:ext cx="7508875" cy="1219200"/>
          </a:xfrm>
        </p:spPr>
        <p:txBody>
          <a:bodyPr/>
          <a:lstStyle/>
          <a:p>
            <a:pPr eaLnBrk="1" hangingPunct="1"/>
            <a:r>
              <a:rPr lang="en-US" altLang="en-US" sz="3600" dirty="0"/>
              <a:t>Marcia’s Four Statuses of Identity, 1</a:t>
            </a:r>
          </a:p>
        </p:txBody>
      </p:sp>
      <p:sp>
        <p:nvSpPr>
          <p:cNvPr id="4" name="Content Placeholder 3"/>
          <p:cNvSpPr>
            <a:spLocks noGrp="1"/>
          </p:cNvSpPr>
          <p:nvPr>
            <p:ph idx="1"/>
          </p:nvPr>
        </p:nvSpPr>
        <p:spPr>
          <a:xfrm>
            <a:off x="949325" y="1981200"/>
            <a:ext cx="7661275" cy="3657600"/>
          </a:xfrm>
        </p:spPr>
        <p:txBody>
          <a:bodyPr/>
          <a:lstStyle/>
          <a:p>
            <a:pPr>
              <a:buClr>
                <a:srgbClr val="936F00"/>
              </a:buClr>
              <a:buSzPct val="100000"/>
              <a:buFont typeface="Arial" panose="020B0604020202020204" pitchFamily="34" charset="0"/>
              <a:buChar char="•"/>
            </a:pPr>
            <a:r>
              <a:rPr lang="en-IN" b="1" dirty="0"/>
              <a:t>Identity diffusion </a:t>
            </a:r>
            <a:r>
              <a:rPr lang="en-IN" dirty="0"/>
              <a:t>occurs when individuals have not yet experienced a crisis or made any commitments</a:t>
            </a:r>
          </a:p>
          <a:p>
            <a:pPr>
              <a:buClr>
                <a:srgbClr val="936F00"/>
              </a:buClr>
              <a:buSzPct val="100000"/>
              <a:buFont typeface="Arial" panose="020B0604020202020204" pitchFamily="34" charset="0"/>
              <a:buChar char="•"/>
            </a:pPr>
            <a:r>
              <a:rPr lang="en-IN" b="1" dirty="0"/>
              <a:t>Identity foreclosure </a:t>
            </a:r>
            <a:r>
              <a:rPr lang="en-IN" dirty="0"/>
              <a:t>occurs when individuals have made a commitment but have not yet experienced a crisis</a:t>
            </a: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Title 1"/>
          <p:cNvSpPr>
            <a:spLocks noGrp="1" noChangeArrowheads="1"/>
          </p:cNvSpPr>
          <p:nvPr>
            <p:ph type="title"/>
          </p:nvPr>
        </p:nvSpPr>
        <p:spPr>
          <a:xfrm>
            <a:off x="838200" y="34925"/>
            <a:ext cx="7508875" cy="1412875"/>
          </a:xfrm>
        </p:spPr>
        <p:txBody>
          <a:bodyPr/>
          <a:lstStyle/>
          <a:p>
            <a:pPr eaLnBrk="1" hangingPunct="1"/>
            <a:r>
              <a:rPr lang="en-US" altLang="en-US" sz="3600" dirty="0"/>
              <a:t>Marcia’s Four Statuses of Identity, 2</a:t>
            </a:r>
            <a:endParaRPr lang="en-US" altLang="en-US" sz="2000" dirty="0"/>
          </a:p>
        </p:txBody>
      </p:sp>
      <p:sp>
        <p:nvSpPr>
          <p:cNvPr id="4" name="Content Placeholder 3"/>
          <p:cNvSpPr>
            <a:spLocks noGrp="1"/>
          </p:cNvSpPr>
          <p:nvPr>
            <p:ph idx="1"/>
          </p:nvPr>
        </p:nvSpPr>
        <p:spPr/>
        <p:txBody>
          <a:bodyPr/>
          <a:lstStyle/>
          <a:p>
            <a:pPr>
              <a:buClr>
                <a:srgbClr val="936F00"/>
              </a:buClr>
              <a:buSzPct val="100000"/>
              <a:buFont typeface="Arial" panose="020B0604020202020204" pitchFamily="34" charset="0"/>
              <a:buChar char="•"/>
            </a:pPr>
            <a:r>
              <a:rPr lang="en-IN" b="1" dirty="0"/>
              <a:t>Identity moratorium </a:t>
            </a:r>
            <a:r>
              <a:rPr lang="en-IN" dirty="0"/>
              <a:t>occurs when individuals are in the midst of a crisis, but their commitments are either absent or only vaguely defined</a:t>
            </a:r>
          </a:p>
          <a:p>
            <a:pPr>
              <a:buClr>
                <a:srgbClr val="936F00"/>
              </a:buClr>
              <a:buSzPct val="100000"/>
              <a:buFont typeface="Arial" panose="020B0604020202020204" pitchFamily="34" charset="0"/>
              <a:buChar char="•"/>
            </a:pPr>
            <a:r>
              <a:rPr lang="en-IN" b="1" dirty="0"/>
              <a:t>Identity achievement </a:t>
            </a:r>
            <a:r>
              <a:rPr lang="en-IN" dirty="0"/>
              <a:t>occurs when individuals have undergone a crisis and have made a commitment</a:t>
            </a:r>
          </a:p>
        </p:txBody>
      </p:sp>
    </p:spTree>
    <p:extLst>
      <p:ext uri="{BB962C8B-B14F-4D97-AF65-F5344CB8AC3E}">
        <p14:creationId xmlns:p14="http://schemas.microsoft.com/office/powerpoint/2010/main" val="549061454"/>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Title 1"/>
          <p:cNvSpPr>
            <a:spLocks noGrp="1" noChangeArrowheads="1"/>
          </p:cNvSpPr>
          <p:nvPr>
            <p:ph type="title"/>
          </p:nvPr>
        </p:nvSpPr>
        <p:spPr>
          <a:xfrm>
            <a:off x="1066800" y="609600"/>
            <a:ext cx="7023100" cy="838200"/>
          </a:xfrm>
        </p:spPr>
        <p:txBody>
          <a:bodyPr/>
          <a:lstStyle/>
          <a:p>
            <a:pPr eaLnBrk="1" hangingPunct="1"/>
            <a:r>
              <a:rPr lang="en-US" altLang="en-US" dirty="0"/>
              <a:t>Ethnic Identity</a:t>
            </a:r>
          </a:p>
        </p:txBody>
      </p:sp>
      <p:sp>
        <p:nvSpPr>
          <p:cNvPr id="7" name="Content Placeholder 6"/>
          <p:cNvSpPr>
            <a:spLocks noGrp="1"/>
          </p:cNvSpPr>
          <p:nvPr>
            <p:ph sz="quarter" idx="11" hasCustomPrompt="1"/>
          </p:nvPr>
        </p:nvSpPr>
        <p:spPr>
          <a:xfrm>
            <a:off x="1066800" y="1843314"/>
            <a:ext cx="7319962" cy="1524000"/>
          </a:xfrm>
          <a:solidFill>
            <a:srgbClr val="B2B2B2"/>
          </a:solidFill>
          <a:ln w="31750">
            <a:solidFill>
              <a:srgbClr val="6F6F25"/>
            </a:solidFill>
          </a:ln>
        </p:spPr>
        <p:txBody>
          <a:bodyPr/>
          <a:lstStyle/>
          <a:p>
            <a:pPr marL="0" lvl="0" indent="0" algn="ctr" eaLnBrk="1" hangingPunct="1">
              <a:spcBef>
                <a:spcPct val="50000"/>
              </a:spcBef>
              <a:buClrTx/>
              <a:buSzTx/>
              <a:buNone/>
            </a:pPr>
            <a:r>
              <a:rPr lang="en-US" altLang="en-US" sz="2300" kern="1200" dirty="0">
                <a:solidFill>
                  <a:srgbClr val="292929"/>
                </a:solidFill>
                <a:latin typeface="Tahoma" panose="020B0604030504040204" pitchFamily="34" charset="0"/>
              </a:rPr>
              <a:t>“Ethnic identity is an enduring aspect of the self that includes a sense of membership in an ethnic group, along with the attitudes and feeling related to that membership”</a:t>
            </a:r>
            <a:endParaRPr lang="en-US" altLang="en-US" sz="2400" kern="1200" dirty="0">
              <a:solidFill>
                <a:srgbClr val="292929"/>
              </a:solidFill>
              <a:latin typeface="Tahoma" panose="020B0604030504040204" pitchFamily="34" charset="0"/>
            </a:endParaRPr>
          </a:p>
        </p:txBody>
      </p:sp>
      <p:sp>
        <p:nvSpPr>
          <p:cNvPr id="70661" name="Content Placeholder 8"/>
          <p:cNvSpPr>
            <a:spLocks noGrp="1" noChangeArrowheads="1"/>
          </p:cNvSpPr>
          <p:nvPr>
            <p:ph type="body" idx="1"/>
          </p:nvPr>
        </p:nvSpPr>
        <p:spPr>
          <a:xfrm>
            <a:off x="533400" y="3581400"/>
            <a:ext cx="8077200" cy="1524000"/>
          </a:xfrm>
        </p:spPr>
        <p:txBody>
          <a:bodyPr/>
          <a:lstStyle/>
          <a:p>
            <a:pPr indent="9525" eaLnBrk="1" hangingPunct="1">
              <a:buFont typeface="Wingdings" panose="05000000000000000000" pitchFamily="2" charset="2"/>
              <a:buNone/>
            </a:pPr>
            <a:r>
              <a:rPr lang="en-US" altLang="en-US" sz="2800" dirty="0"/>
              <a:t>Positive ethnic identity </a:t>
            </a:r>
            <a:r>
              <a:rPr lang="en-IN" altLang="en-US" sz="2800" dirty="0"/>
              <a:t>is related to positive outcomes for ethnic minority adolescents</a:t>
            </a:r>
            <a:endParaRPr lang="en-US" altLang="en-US" sz="2400" dirty="0"/>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Title 1"/>
          <p:cNvSpPr>
            <a:spLocks noGrp="1" noChangeArrowheads="1"/>
          </p:cNvSpPr>
          <p:nvPr>
            <p:ph type="title"/>
          </p:nvPr>
        </p:nvSpPr>
        <p:spPr>
          <a:xfrm>
            <a:off x="1066800" y="34925"/>
            <a:ext cx="7239000" cy="1412875"/>
          </a:xfrm>
        </p:spPr>
        <p:txBody>
          <a:bodyPr/>
          <a:lstStyle/>
          <a:p>
            <a:pPr eaLnBrk="1" hangingPunct="1"/>
            <a:r>
              <a:rPr lang="en-US" altLang="en-US" sz="3200" dirty="0"/>
              <a:t>Kohlberg’s Levels of Moral Development</a:t>
            </a:r>
          </a:p>
        </p:txBody>
      </p:sp>
      <p:sp>
        <p:nvSpPr>
          <p:cNvPr id="72708" name="Content Placeholder 6"/>
          <p:cNvSpPr>
            <a:spLocks noGrp="1" noChangeArrowheads="1"/>
          </p:cNvSpPr>
          <p:nvPr>
            <p:ph type="body" sz="half" idx="1"/>
          </p:nvPr>
        </p:nvSpPr>
        <p:spPr>
          <a:xfrm>
            <a:off x="685800" y="2057400"/>
            <a:ext cx="3581400" cy="1175666"/>
          </a:xfrm>
          <a:noFill/>
        </p:spPr>
        <p:txBody>
          <a:bodyPr/>
          <a:lstStyle/>
          <a:p>
            <a:pPr eaLnBrk="1" hangingPunct="1">
              <a:buClr>
                <a:srgbClr val="936F00"/>
              </a:buClr>
              <a:buSzPct val="100000"/>
              <a:buFont typeface="Arial" panose="020B0604020202020204" pitchFamily="34" charset="0"/>
              <a:buChar char="•"/>
            </a:pPr>
            <a:r>
              <a:rPr lang="en-US" altLang="en-US" sz="2800" b="1" dirty="0" err="1"/>
              <a:t>Preconventional</a:t>
            </a:r>
            <a:br>
              <a:rPr lang="en-US" altLang="en-US" sz="2800" b="1" dirty="0"/>
            </a:br>
            <a:r>
              <a:rPr lang="en-US" altLang="en-US" sz="2800" b="1" dirty="0"/>
              <a:t>reasoning</a:t>
            </a:r>
          </a:p>
        </p:txBody>
      </p:sp>
      <p:sp>
        <p:nvSpPr>
          <p:cNvPr id="10" name="Content Placeholder 14"/>
          <p:cNvSpPr>
            <a:spLocks noGrp="1"/>
          </p:cNvSpPr>
          <p:nvPr>
            <p:ph sz="quarter" idx="15"/>
          </p:nvPr>
        </p:nvSpPr>
        <p:spPr>
          <a:xfrm>
            <a:off x="4851397" y="2071913"/>
            <a:ext cx="3810000" cy="1143000"/>
          </a:xfrm>
        </p:spPr>
        <p:txBody>
          <a:bodyPr/>
          <a:lstStyle>
            <a:lvl1pPr marL="0" indent="0">
              <a:buNone/>
              <a:defRPr/>
            </a:lvl1pPr>
          </a:lstStyle>
          <a:p>
            <a:pPr lvl="0"/>
            <a:r>
              <a:rPr lang="en-US" altLang="en-US" sz="2400" kern="1200" dirty="0">
                <a:solidFill>
                  <a:srgbClr val="292929"/>
                </a:solidFill>
                <a:latin typeface="Arial" panose="020B0604020202020204" pitchFamily="34" charset="0"/>
                <a:cs typeface="Arial" panose="020B0604020202020204" pitchFamily="34" charset="0"/>
              </a:rPr>
              <a:t>Moral reasoning is controlled by external rewards and punishments.</a:t>
            </a:r>
            <a:endParaRPr lang="en-US" dirty="0">
              <a:latin typeface="Arial" panose="020B0604020202020204" pitchFamily="34" charset="0"/>
              <a:cs typeface="Arial" panose="020B0604020202020204" pitchFamily="34" charset="0"/>
            </a:endParaRPr>
          </a:p>
        </p:txBody>
      </p:sp>
      <p:sp>
        <p:nvSpPr>
          <p:cNvPr id="12" name="Content Placeholder 18"/>
          <p:cNvSpPr>
            <a:spLocks noGrp="1"/>
          </p:cNvSpPr>
          <p:nvPr>
            <p:ph sz="quarter" idx="16"/>
          </p:nvPr>
        </p:nvSpPr>
        <p:spPr>
          <a:xfrm>
            <a:off x="667658" y="3530603"/>
            <a:ext cx="2989942" cy="838200"/>
          </a:xfrm>
        </p:spPr>
        <p:txBody>
          <a:bodyPr/>
          <a:lstStyle/>
          <a:p>
            <a:pPr lvl="0" eaLnBrk="1" hangingPunct="1">
              <a:buClr>
                <a:srgbClr val="936F00"/>
              </a:buClr>
              <a:buSzPct val="100000"/>
              <a:buFont typeface="Arial" panose="020B0604020202020204" pitchFamily="34" charset="0"/>
              <a:buChar char="•"/>
            </a:pPr>
            <a:r>
              <a:rPr lang="en-US" altLang="en-US" sz="2800" b="1" dirty="0">
                <a:solidFill>
                  <a:srgbClr val="292929"/>
                </a:solidFill>
                <a:latin typeface="Arial" panose="020B0604020202020204" pitchFamily="34" charset="0"/>
                <a:cs typeface="Arial" panose="020B0604020202020204" pitchFamily="34" charset="0"/>
              </a:rPr>
              <a:t>Conventional</a:t>
            </a:r>
            <a:br>
              <a:rPr lang="en-US" altLang="en-US" sz="2800" b="1" dirty="0">
                <a:solidFill>
                  <a:srgbClr val="292929"/>
                </a:solidFill>
                <a:latin typeface="Arial" panose="020B0604020202020204" pitchFamily="34" charset="0"/>
                <a:cs typeface="Arial" panose="020B0604020202020204" pitchFamily="34" charset="0"/>
              </a:rPr>
            </a:br>
            <a:r>
              <a:rPr lang="en-US" altLang="en-US" sz="2800" b="1" dirty="0">
                <a:solidFill>
                  <a:srgbClr val="292929"/>
                </a:solidFill>
                <a:latin typeface="Arial" panose="020B0604020202020204" pitchFamily="34" charset="0"/>
                <a:cs typeface="Arial" panose="020B0604020202020204" pitchFamily="34" charset="0"/>
              </a:rPr>
              <a:t>reasoning</a:t>
            </a:r>
          </a:p>
        </p:txBody>
      </p:sp>
      <p:sp>
        <p:nvSpPr>
          <p:cNvPr id="7" name="Content Placeholder 10"/>
          <p:cNvSpPr>
            <a:spLocks noGrp="1"/>
          </p:cNvSpPr>
          <p:nvPr>
            <p:ph sz="quarter" idx="13"/>
          </p:nvPr>
        </p:nvSpPr>
        <p:spPr>
          <a:xfrm>
            <a:off x="4836885" y="3490688"/>
            <a:ext cx="3962400" cy="838200"/>
          </a:xfrm>
        </p:spPr>
        <p:txBody>
          <a:bodyPr/>
          <a:lstStyle>
            <a:lvl1pPr marL="0" indent="0">
              <a:buNone/>
              <a:defRPr/>
            </a:lvl1pPr>
          </a:lstStyle>
          <a:p>
            <a:pPr lvl="0" eaLnBrk="1" hangingPunct="1">
              <a:spcBef>
                <a:spcPct val="100000"/>
              </a:spcBef>
              <a:buClrTx/>
              <a:buSzTx/>
            </a:pPr>
            <a:r>
              <a:rPr lang="en-US" altLang="en-US" sz="2400" kern="1200" dirty="0">
                <a:solidFill>
                  <a:srgbClr val="292929"/>
                </a:solidFill>
                <a:latin typeface="Arial" panose="020B0604020202020204" pitchFamily="34" charset="0"/>
                <a:cs typeface="Arial" panose="020B0604020202020204" pitchFamily="34" charset="0"/>
              </a:rPr>
              <a:t>Internal standards are imposed by others.	</a:t>
            </a:r>
          </a:p>
        </p:txBody>
      </p:sp>
      <p:sp>
        <p:nvSpPr>
          <p:cNvPr id="13" name="Content Placeholder 18"/>
          <p:cNvSpPr>
            <a:spLocks noGrp="1"/>
          </p:cNvSpPr>
          <p:nvPr>
            <p:ph sz="quarter" idx="16"/>
          </p:nvPr>
        </p:nvSpPr>
        <p:spPr>
          <a:xfrm>
            <a:off x="693057" y="4666340"/>
            <a:ext cx="4143828" cy="1211938"/>
          </a:xfrm>
        </p:spPr>
        <p:txBody>
          <a:bodyPr/>
          <a:lstStyle/>
          <a:p>
            <a:pPr lvl="0" eaLnBrk="1" hangingPunct="1">
              <a:buClr>
                <a:srgbClr val="936F00"/>
              </a:buClr>
              <a:buSzPct val="100000"/>
              <a:buFont typeface="Arial" panose="020B0604020202020204" pitchFamily="34" charset="0"/>
              <a:buChar char="•"/>
            </a:pPr>
            <a:r>
              <a:rPr lang="en-US" altLang="en-US" sz="2800" b="1" dirty="0" err="1">
                <a:solidFill>
                  <a:srgbClr val="292929"/>
                </a:solidFill>
              </a:rPr>
              <a:t>Postconventional</a:t>
            </a:r>
            <a:br>
              <a:rPr lang="en-US" altLang="en-US" sz="2800" b="1" dirty="0">
                <a:solidFill>
                  <a:srgbClr val="292929"/>
                </a:solidFill>
              </a:rPr>
            </a:br>
            <a:r>
              <a:rPr lang="en-US" altLang="en-US" sz="2800" b="1" dirty="0">
                <a:solidFill>
                  <a:srgbClr val="292929"/>
                </a:solidFill>
              </a:rPr>
              <a:t>reasoning</a:t>
            </a:r>
          </a:p>
        </p:txBody>
      </p:sp>
      <p:sp>
        <p:nvSpPr>
          <p:cNvPr id="8" name="Content Placeholder 8"/>
          <p:cNvSpPr>
            <a:spLocks noGrp="1"/>
          </p:cNvSpPr>
          <p:nvPr>
            <p:ph sz="quarter" idx="12"/>
          </p:nvPr>
        </p:nvSpPr>
        <p:spPr>
          <a:xfrm>
            <a:off x="4844143" y="4608287"/>
            <a:ext cx="4085769" cy="1204688"/>
          </a:xfrm>
        </p:spPr>
        <p:txBody>
          <a:bodyPr/>
          <a:lstStyle>
            <a:lvl1pPr marL="0" indent="0">
              <a:buNone/>
              <a:defRPr/>
            </a:lvl1pPr>
          </a:lstStyle>
          <a:p>
            <a:pPr lvl="0"/>
            <a:r>
              <a:rPr lang="en-US" altLang="en-US" sz="2400" kern="1200" dirty="0">
                <a:solidFill>
                  <a:srgbClr val="292929"/>
                </a:solidFill>
                <a:latin typeface="Arial" panose="020B0604020202020204" pitchFamily="34" charset="0"/>
                <a:cs typeface="Arial" panose="020B0604020202020204" pitchFamily="34" charset="0"/>
              </a:rPr>
              <a:t>Morality is internal and not based on external standards.</a:t>
            </a:r>
            <a:endParaRPr lang="en-US" dirty="0">
              <a:latin typeface="Arial" panose="020B0604020202020204" pitchFamily="34" charset="0"/>
              <a:cs typeface="Arial" panose="020B0604020202020204" pitchFamily="34" charset="0"/>
            </a:endParaRP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Title 1"/>
          <p:cNvSpPr>
            <a:spLocks noGrp="1" noChangeArrowheads="1"/>
          </p:cNvSpPr>
          <p:nvPr>
            <p:ph type="title"/>
          </p:nvPr>
        </p:nvSpPr>
        <p:spPr/>
        <p:txBody>
          <a:bodyPr/>
          <a:lstStyle/>
          <a:p>
            <a:pPr eaLnBrk="1" hangingPunct="1"/>
            <a:r>
              <a:rPr lang="en-US" altLang="en-US" dirty="0"/>
              <a:t>Care Perspective </a:t>
            </a:r>
            <a:r>
              <a:rPr lang="en-US" dirty="0"/>
              <a:t>versus</a:t>
            </a:r>
            <a:r>
              <a:rPr lang="en-US" altLang="en-US" dirty="0"/>
              <a:t> Justice Perspective</a:t>
            </a:r>
          </a:p>
        </p:txBody>
      </p:sp>
      <p:sp>
        <p:nvSpPr>
          <p:cNvPr id="10" name="Content Placeholder 14"/>
          <p:cNvSpPr>
            <a:spLocks noGrp="1"/>
          </p:cNvSpPr>
          <p:nvPr>
            <p:ph sz="quarter" idx="15"/>
          </p:nvPr>
        </p:nvSpPr>
        <p:spPr>
          <a:xfrm>
            <a:off x="533400" y="2437718"/>
            <a:ext cx="3886200" cy="1278620"/>
          </a:xfrm>
          <a:solidFill>
            <a:schemeClr val="folHlink"/>
          </a:solidFill>
          <a:ln w="31750">
            <a:solidFill>
              <a:srgbClr val="6F6F25"/>
            </a:solidFill>
          </a:ln>
        </p:spPr>
        <p:txBody>
          <a:bodyPr/>
          <a:lstStyle/>
          <a:p>
            <a:pPr lvl="0" algn="ctr" eaLnBrk="1" hangingPunct="1">
              <a:spcBef>
                <a:spcPct val="50000"/>
              </a:spcBef>
              <a:buClrTx/>
              <a:buSzTx/>
            </a:pPr>
            <a:r>
              <a:rPr lang="en-US" altLang="en-US" sz="2800" b="1" kern="1200" dirty="0">
                <a:solidFill>
                  <a:srgbClr val="292929"/>
                </a:solidFill>
                <a:latin typeface="Tahoma" panose="020B0604030504040204" pitchFamily="34" charset="0"/>
              </a:rPr>
              <a:t>Justice perspective</a:t>
            </a:r>
            <a:r>
              <a:rPr lang="en-US" altLang="en-US" sz="2800" kern="1200" dirty="0">
                <a:solidFill>
                  <a:srgbClr val="292929"/>
                </a:solidFill>
                <a:latin typeface="Tahoma" panose="020B0604030504040204" pitchFamily="34" charset="0"/>
              </a:rPr>
              <a:t> </a:t>
            </a:r>
            <a:r>
              <a:rPr lang="en-US" altLang="en-US" sz="2400" kern="1200" dirty="0">
                <a:solidFill>
                  <a:srgbClr val="292929"/>
                </a:solidFill>
                <a:latin typeface="Tahoma" panose="020B0604030504040204" pitchFamily="34" charset="0"/>
              </a:rPr>
              <a:t>focuses on rights of individuals</a:t>
            </a:r>
          </a:p>
        </p:txBody>
      </p:sp>
      <p:pic>
        <p:nvPicPr>
          <p:cNvPr id="80900"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0200" y="4191000"/>
            <a:ext cx="1905000"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ent Placeholder 14"/>
          <p:cNvSpPr>
            <a:spLocks noGrp="1"/>
          </p:cNvSpPr>
          <p:nvPr>
            <p:ph sz="quarter" idx="15"/>
          </p:nvPr>
        </p:nvSpPr>
        <p:spPr>
          <a:xfrm>
            <a:off x="4800600" y="4637316"/>
            <a:ext cx="3886200" cy="1280884"/>
          </a:xfrm>
          <a:solidFill>
            <a:srgbClr val="B2B2B2"/>
          </a:solidFill>
          <a:ln w="31750">
            <a:solidFill>
              <a:srgbClr val="6F6F25"/>
            </a:solidFill>
          </a:ln>
        </p:spPr>
        <p:txBody>
          <a:bodyPr/>
          <a:lstStyle>
            <a:lvl1pPr marL="0" indent="0">
              <a:buNone/>
              <a:defRPr/>
            </a:lvl1pPr>
          </a:lstStyle>
          <a:p>
            <a:pPr lvl="0" algn="ctr" eaLnBrk="1" hangingPunct="1">
              <a:spcBef>
                <a:spcPct val="50000"/>
              </a:spcBef>
              <a:buClrTx/>
              <a:buSzTx/>
            </a:pPr>
            <a:r>
              <a:rPr lang="en-US" altLang="en-US" sz="2800" b="1" kern="1200" dirty="0">
                <a:solidFill>
                  <a:srgbClr val="292929"/>
                </a:solidFill>
                <a:latin typeface="Tahoma" panose="020B0604030504040204" pitchFamily="34" charset="0"/>
              </a:rPr>
              <a:t>Care perspective</a:t>
            </a:r>
            <a:r>
              <a:rPr lang="en-US" altLang="en-US" sz="2800" kern="1200" dirty="0">
                <a:solidFill>
                  <a:srgbClr val="292929"/>
                </a:solidFill>
                <a:latin typeface="Tahoma" panose="020B0604030504040204" pitchFamily="34" charset="0"/>
              </a:rPr>
              <a:t> </a:t>
            </a:r>
            <a:r>
              <a:rPr lang="en-US" altLang="en-US" sz="2400" kern="1200" dirty="0">
                <a:solidFill>
                  <a:srgbClr val="292929"/>
                </a:solidFill>
                <a:latin typeface="Tahoma" panose="020B0604030504040204" pitchFamily="34" charset="0"/>
              </a:rPr>
              <a:t>emphasizes relationships and concern for others</a:t>
            </a:r>
          </a:p>
        </p:txBody>
      </p:sp>
      <p:pic>
        <p:nvPicPr>
          <p:cNvPr id="80901"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67400" y="1905000"/>
            <a:ext cx="156845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8" name="Title 1"/>
          <p:cNvSpPr>
            <a:spLocks noGrp="1" noChangeArrowheads="1"/>
          </p:cNvSpPr>
          <p:nvPr>
            <p:ph type="title"/>
          </p:nvPr>
        </p:nvSpPr>
        <p:spPr/>
        <p:txBody>
          <a:bodyPr/>
          <a:lstStyle/>
          <a:p>
            <a:pPr eaLnBrk="1" hangingPunct="1"/>
            <a:r>
              <a:rPr lang="en-US" altLang="en-US" dirty="0"/>
              <a:t>Reflection and Observation</a:t>
            </a:r>
          </a:p>
        </p:txBody>
      </p:sp>
      <p:sp>
        <p:nvSpPr>
          <p:cNvPr id="82949" name="Content Placeholder 3"/>
          <p:cNvSpPr>
            <a:spLocks noGrp="1" noChangeArrowheads="1"/>
          </p:cNvSpPr>
          <p:nvPr>
            <p:ph type="body" sz="half" idx="1"/>
          </p:nvPr>
        </p:nvSpPr>
        <p:spPr>
          <a:xfrm>
            <a:off x="3352800" y="1752600"/>
            <a:ext cx="5486400" cy="2133600"/>
          </a:xfrm>
        </p:spPr>
        <p:txBody>
          <a:bodyPr/>
          <a:lstStyle/>
          <a:p>
            <a:pPr marL="457200" indent="-457200" eaLnBrk="1" hangingPunct="1">
              <a:spcAft>
                <a:spcPts val="1500"/>
              </a:spcAft>
              <a:buFont typeface="Wingdings" panose="05000000000000000000" pitchFamily="2" charset="2"/>
              <a:buNone/>
            </a:pPr>
            <a:r>
              <a:rPr lang="en-US" altLang="en-US" sz="2800" b="1" dirty="0"/>
              <a:t>Reflection:</a:t>
            </a:r>
          </a:p>
          <a:p>
            <a:pPr eaLnBrk="1" hangingPunct="1">
              <a:buClr>
                <a:srgbClr val="936F00"/>
              </a:buClr>
              <a:buSzPct val="100000"/>
              <a:buFont typeface="Arial" panose="020B0604020202020204" pitchFamily="34" charset="0"/>
              <a:buChar char="•"/>
            </a:pPr>
            <a:r>
              <a:rPr lang="en-US" altLang="en-US" sz="2400" i="1" dirty="0"/>
              <a:t>Recall a cheating incident. What factors influenced the decision to cheat?</a:t>
            </a:r>
          </a:p>
        </p:txBody>
      </p:sp>
      <p:pic>
        <p:nvPicPr>
          <p:cNvPr id="82947" name="Picture 2"/>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990600" y="2133600"/>
            <a:ext cx="1660525" cy="2524125"/>
          </a:xfrm>
          <a:noFill/>
          <a:ln>
            <a:solidFill>
              <a:schemeClr val="folHlink"/>
            </a:solidFill>
            <a:miter lim="800000"/>
            <a:headEnd/>
            <a:tailEnd/>
          </a:ln>
        </p:spPr>
      </p:pic>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Title 1"/>
          <p:cNvSpPr>
            <a:spLocks noGrp="1" noChangeArrowheads="1"/>
          </p:cNvSpPr>
          <p:nvPr>
            <p:ph type="title"/>
          </p:nvPr>
        </p:nvSpPr>
        <p:spPr>
          <a:xfrm>
            <a:off x="1066800" y="304800"/>
            <a:ext cx="7086600" cy="1143000"/>
          </a:xfrm>
        </p:spPr>
        <p:txBody>
          <a:bodyPr/>
          <a:lstStyle/>
          <a:p>
            <a:pPr eaLnBrk="1" hangingPunct="1"/>
            <a:r>
              <a:rPr lang="en-US" altLang="en-US" sz="3600" dirty="0"/>
              <a:t>Enter the Debate</a:t>
            </a:r>
          </a:p>
        </p:txBody>
      </p:sp>
      <p:sp>
        <p:nvSpPr>
          <p:cNvPr id="84996" name="Content Placeholder 6"/>
          <p:cNvSpPr>
            <a:spLocks noGrp="1" noChangeArrowheads="1"/>
          </p:cNvSpPr>
          <p:nvPr>
            <p:ph type="body" idx="1"/>
          </p:nvPr>
        </p:nvSpPr>
        <p:spPr>
          <a:xfrm>
            <a:off x="838200" y="1676400"/>
            <a:ext cx="7924800" cy="533400"/>
          </a:xfrm>
        </p:spPr>
        <p:txBody>
          <a:bodyPr/>
          <a:lstStyle/>
          <a:p>
            <a:pPr eaLnBrk="1" hangingPunct="1">
              <a:buFont typeface="Wingdings" panose="05000000000000000000" pitchFamily="2" charset="2"/>
              <a:buNone/>
            </a:pPr>
            <a:r>
              <a:rPr lang="en-US" altLang="en-US" sz="2800" i="1" dirty="0"/>
              <a:t>Should teachers teach students values/morality?</a:t>
            </a:r>
            <a:r>
              <a:rPr lang="en-US" altLang="en-US" sz="2800" dirty="0"/>
              <a:t> </a:t>
            </a:r>
          </a:p>
        </p:txBody>
      </p:sp>
      <p:sp>
        <p:nvSpPr>
          <p:cNvPr id="8" name="Content Placeholder 14"/>
          <p:cNvSpPr>
            <a:spLocks noGrp="1"/>
          </p:cNvSpPr>
          <p:nvPr>
            <p:ph sz="quarter" idx="15"/>
          </p:nvPr>
        </p:nvSpPr>
        <p:spPr>
          <a:xfrm>
            <a:off x="1311275" y="2362200"/>
            <a:ext cx="974725" cy="503238"/>
          </a:xfrm>
        </p:spPr>
        <p:txBody>
          <a:bodyPr/>
          <a:lstStyle>
            <a:lvl1pPr marL="0" indent="0">
              <a:buNone/>
              <a:defRPr/>
            </a:lvl1pPr>
          </a:lstStyle>
          <a:p>
            <a:pPr lvl="0">
              <a:spcBef>
                <a:spcPct val="50000"/>
              </a:spcBef>
              <a:buClrTx/>
              <a:buSzTx/>
            </a:pPr>
            <a:r>
              <a:rPr lang="en-US" altLang="en-US" sz="2400" b="1" kern="1200" dirty="0">
                <a:solidFill>
                  <a:srgbClr val="6F6F25"/>
                </a:solidFill>
                <a:latin typeface="Arial" panose="020B0604020202020204" pitchFamily="34" charset="0"/>
                <a:cs typeface="Arial" panose="020B0604020202020204" pitchFamily="34" charset="0"/>
              </a:rPr>
              <a:t>YES</a:t>
            </a:r>
          </a:p>
        </p:txBody>
      </p:sp>
      <p:sp>
        <p:nvSpPr>
          <p:cNvPr id="9" name="Content Placeholder 8"/>
          <p:cNvSpPr>
            <a:spLocks noGrp="1"/>
          </p:cNvSpPr>
          <p:nvPr>
            <p:ph sz="quarter" idx="12"/>
          </p:nvPr>
        </p:nvSpPr>
        <p:spPr>
          <a:xfrm>
            <a:off x="5181600" y="2362200"/>
            <a:ext cx="1828800" cy="533400"/>
          </a:xfrm>
        </p:spPr>
        <p:txBody>
          <a:bodyPr/>
          <a:lstStyle>
            <a:lvl1pPr marL="0" indent="0">
              <a:buNone/>
              <a:defRPr/>
            </a:lvl1pPr>
          </a:lstStyle>
          <a:p>
            <a:pPr lvl="0">
              <a:spcBef>
                <a:spcPct val="50000"/>
              </a:spcBef>
              <a:buClrTx/>
              <a:buSzTx/>
            </a:pPr>
            <a:r>
              <a:rPr lang="en-US" altLang="en-US" sz="2400" b="1" kern="1200" dirty="0">
                <a:solidFill>
                  <a:srgbClr val="6F6F25"/>
                </a:solidFill>
                <a:latin typeface="Arial" panose="020B0604020202020204" pitchFamily="34" charset="0"/>
                <a:cs typeface="Arial" panose="020B0604020202020204" pitchFamily="34" charset="0"/>
              </a:rPr>
              <a:t>NO</a:t>
            </a: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Title 1"/>
          <p:cNvSpPr>
            <a:spLocks noGrp="1" noChangeArrowheads="1"/>
          </p:cNvSpPr>
          <p:nvPr>
            <p:ph type="title"/>
          </p:nvPr>
        </p:nvSpPr>
        <p:spPr>
          <a:xfrm>
            <a:off x="1066800" y="355596"/>
            <a:ext cx="7023100" cy="1092204"/>
          </a:xfrm>
        </p:spPr>
        <p:txBody>
          <a:bodyPr/>
          <a:lstStyle/>
          <a:p>
            <a:pPr eaLnBrk="1" hangingPunct="1"/>
            <a:r>
              <a:rPr lang="en-US" altLang="en-US" dirty="0"/>
              <a:t>Moral Education, 1</a:t>
            </a:r>
          </a:p>
        </p:txBody>
      </p:sp>
      <p:sp>
        <p:nvSpPr>
          <p:cNvPr id="7" name="Content Placeholder 5"/>
          <p:cNvSpPr>
            <a:spLocks noGrp="1"/>
          </p:cNvSpPr>
          <p:nvPr>
            <p:ph sz="quarter" idx="11"/>
          </p:nvPr>
        </p:nvSpPr>
        <p:spPr>
          <a:xfrm>
            <a:off x="137884" y="1879597"/>
            <a:ext cx="8387443" cy="558803"/>
          </a:xfrm>
        </p:spPr>
        <p:txBody>
          <a:bodyPr/>
          <a:lstStyle>
            <a:lvl1pPr marL="0" indent="0">
              <a:buFont typeface="Arial" panose="020B0604020202020204" pitchFamily="34" charset="0"/>
              <a:buNone/>
              <a:defRPr/>
            </a:lvl1pPr>
          </a:lstStyle>
          <a:p>
            <a:pPr marL="1089025" lvl="0" indent="-623888" eaLnBrk="1" hangingPunct="1">
              <a:spcBef>
                <a:spcPct val="0"/>
              </a:spcBef>
              <a:buClr>
                <a:srgbClr val="936F00"/>
              </a:buClr>
              <a:buSzTx/>
              <a:buFont typeface="Arial" panose="020B0604020202020204" pitchFamily="34" charset="0"/>
              <a:buChar char="•"/>
            </a:pPr>
            <a:r>
              <a:rPr lang="en-US" altLang="en-US" sz="2400" b="1" kern="1200" dirty="0">
                <a:solidFill>
                  <a:srgbClr val="292929"/>
                </a:solidFill>
                <a:latin typeface="Arial" panose="020B0604020202020204" pitchFamily="34" charset="0"/>
                <a:cs typeface="Arial" panose="020B0604020202020204" pitchFamily="34" charset="0"/>
              </a:rPr>
              <a:t>Hidden curriculum</a:t>
            </a:r>
          </a:p>
        </p:txBody>
      </p:sp>
      <p:sp>
        <p:nvSpPr>
          <p:cNvPr id="6" name="Content Placeholder 13"/>
          <p:cNvSpPr>
            <a:spLocks noGrp="1"/>
          </p:cNvSpPr>
          <p:nvPr>
            <p:ph sz="quarter" idx="14"/>
          </p:nvPr>
        </p:nvSpPr>
        <p:spPr>
          <a:xfrm>
            <a:off x="152400" y="2438400"/>
            <a:ext cx="7937500" cy="2151063"/>
          </a:xfrm>
        </p:spPr>
        <p:txBody>
          <a:bodyPr/>
          <a:lstStyle>
            <a:lvl1pPr marL="0" indent="0">
              <a:buNone/>
              <a:defRPr/>
            </a:lvl1pPr>
          </a:lstStyle>
          <a:p>
            <a:pPr marL="1089025" lvl="0" eaLnBrk="1" hangingPunct="1">
              <a:spcBef>
                <a:spcPct val="50000"/>
              </a:spcBef>
              <a:buClr>
                <a:srgbClr val="CC9900"/>
              </a:buClr>
              <a:buSzTx/>
            </a:pPr>
            <a:r>
              <a:rPr lang="en-US" altLang="en-US" sz="2400" kern="1200" dirty="0">
                <a:solidFill>
                  <a:srgbClr val="292929"/>
                </a:solidFill>
                <a:latin typeface="Arial" panose="020B0604020202020204" pitchFamily="34" charset="0"/>
                <a:cs typeface="Arial" panose="020B0604020202020204" pitchFamily="34" charset="0"/>
              </a:rPr>
              <a:t>School personnel serve as models of ethical behavior.</a:t>
            </a:r>
          </a:p>
          <a:p>
            <a:pPr marL="1089025" lvl="0" eaLnBrk="1" hangingPunct="1">
              <a:spcBef>
                <a:spcPct val="50000"/>
              </a:spcBef>
              <a:buClr>
                <a:srgbClr val="CC9900"/>
              </a:buClr>
              <a:buSzTx/>
            </a:pPr>
            <a:r>
              <a:rPr lang="en-US" altLang="en-US" sz="2400" kern="1200" dirty="0">
                <a:solidFill>
                  <a:srgbClr val="292929"/>
                </a:solidFill>
                <a:latin typeface="Arial" panose="020B0604020202020204" pitchFamily="34" charset="0"/>
                <a:cs typeface="Arial" panose="020B0604020202020204" pitchFamily="34" charset="0"/>
              </a:rPr>
              <a:t>Classroom rules and peer relationships transmit positive and negative attitudes to </a:t>
            </a:r>
            <a:br>
              <a:rPr lang="en-US" altLang="en-US" sz="2400" kern="1200" dirty="0">
                <a:solidFill>
                  <a:srgbClr val="292929"/>
                </a:solidFill>
                <a:latin typeface="Arial" panose="020B0604020202020204" pitchFamily="34" charset="0"/>
                <a:cs typeface="Arial" panose="020B0604020202020204" pitchFamily="34" charset="0"/>
              </a:rPr>
            </a:br>
            <a:r>
              <a:rPr lang="en-US" altLang="en-US" sz="2400" kern="1200" dirty="0">
                <a:solidFill>
                  <a:srgbClr val="292929"/>
                </a:solidFill>
                <a:latin typeface="Arial" panose="020B0604020202020204" pitchFamily="34" charset="0"/>
                <a:cs typeface="Arial" panose="020B0604020202020204" pitchFamily="34" charset="0"/>
              </a:rPr>
              <a:t>students.</a:t>
            </a:r>
          </a:p>
        </p:txBody>
      </p:sp>
      <p:sp>
        <p:nvSpPr>
          <p:cNvPr id="8" name="Content Placeholder 17"/>
          <p:cNvSpPr>
            <a:spLocks noGrp="1"/>
          </p:cNvSpPr>
          <p:nvPr>
            <p:ph sz="quarter" idx="16"/>
          </p:nvPr>
        </p:nvSpPr>
        <p:spPr>
          <a:xfrm>
            <a:off x="152400" y="4648200"/>
            <a:ext cx="4267200" cy="685800"/>
          </a:xfrm>
        </p:spPr>
        <p:txBody>
          <a:bodyPr/>
          <a:lstStyle>
            <a:lvl1pPr marL="0" indent="0">
              <a:buNone/>
              <a:defRPr/>
            </a:lvl1pPr>
          </a:lstStyle>
          <a:p>
            <a:pPr marL="1030288" lvl="0" indent="-565150" eaLnBrk="1" hangingPunct="1">
              <a:spcBef>
                <a:spcPct val="50000"/>
              </a:spcBef>
              <a:buClr>
                <a:srgbClr val="936F00"/>
              </a:buClr>
              <a:buSzTx/>
              <a:buFont typeface="Arial" panose="020B0604020202020204" pitchFamily="34" charset="0"/>
              <a:buChar char="•"/>
            </a:pPr>
            <a:r>
              <a:rPr lang="en-US" altLang="en-US" sz="2400" b="1" kern="1200" dirty="0">
                <a:solidFill>
                  <a:srgbClr val="292929"/>
                </a:solidFill>
                <a:latin typeface="Arial" panose="020B0604020202020204" pitchFamily="34" charset="0"/>
                <a:cs typeface="Arial" panose="020B0604020202020204" pitchFamily="34" charset="0"/>
              </a:rPr>
              <a:t>Character education</a:t>
            </a:r>
            <a:endParaRPr lang="en-US" altLang="en-US" sz="2400" kern="1200" dirty="0">
              <a:solidFill>
                <a:srgbClr val="292929"/>
              </a:solidFill>
              <a:latin typeface="Arial" panose="020B0604020202020204" pitchFamily="34" charset="0"/>
              <a:cs typeface="Arial" panose="020B0604020202020204" pitchFamily="34" charset="0"/>
            </a:endParaRPr>
          </a:p>
        </p:txBody>
      </p:sp>
      <p:sp>
        <p:nvSpPr>
          <p:cNvPr id="5" name="Content Placeholder 15"/>
          <p:cNvSpPr>
            <a:spLocks noGrp="1"/>
          </p:cNvSpPr>
          <p:nvPr>
            <p:ph sz="quarter" idx="15"/>
          </p:nvPr>
        </p:nvSpPr>
        <p:spPr>
          <a:xfrm>
            <a:off x="152400" y="5164138"/>
            <a:ext cx="8001000" cy="1389062"/>
          </a:xfrm>
        </p:spPr>
        <p:txBody>
          <a:bodyPr/>
          <a:lstStyle>
            <a:lvl1pPr marL="0" indent="0">
              <a:buNone/>
              <a:defRPr/>
            </a:lvl1pPr>
          </a:lstStyle>
          <a:p>
            <a:pPr marL="1089025" lvl="0" eaLnBrk="1" hangingPunct="1">
              <a:spcBef>
                <a:spcPct val="50000"/>
              </a:spcBef>
              <a:buClr>
                <a:srgbClr val="CC9900"/>
              </a:buClr>
              <a:buSzTx/>
            </a:pPr>
            <a:r>
              <a:rPr lang="en-US" altLang="en-US" sz="2400" kern="1200" dirty="0">
                <a:solidFill>
                  <a:srgbClr val="292929"/>
                </a:solidFill>
                <a:latin typeface="Arial" panose="020B0604020202020204" pitchFamily="34" charset="0"/>
                <a:cs typeface="Arial" panose="020B0604020202020204" pitchFamily="34" charset="0"/>
              </a:rPr>
              <a:t>Schools take a direct approach to teaching moral literacy and design an environment that rewards proper behavior.</a:t>
            </a:r>
          </a:p>
        </p:txBody>
      </p:sp>
      <p:pic>
        <p:nvPicPr>
          <p:cNvPr id="87045"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3200" y="3827463"/>
            <a:ext cx="1066800" cy="97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Title 1"/>
          <p:cNvSpPr>
            <a:spLocks noGrp="1" noChangeArrowheads="1"/>
          </p:cNvSpPr>
          <p:nvPr>
            <p:ph type="title"/>
          </p:nvPr>
        </p:nvSpPr>
        <p:spPr>
          <a:xfrm>
            <a:off x="1066800" y="304800"/>
            <a:ext cx="7023100" cy="1143000"/>
          </a:xfrm>
        </p:spPr>
        <p:txBody>
          <a:bodyPr/>
          <a:lstStyle/>
          <a:p>
            <a:pPr eaLnBrk="1" hangingPunct="1"/>
            <a:r>
              <a:rPr lang="en-US" altLang="en-US" dirty="0"/>
              <a:t>Moral Education, 2</a:t>
            </a:r>
            <a:endParaRPr lang="en-US" altLang="en-US" sz="2000" dirty="0"/>
          </a:p>
        </p:txBody>
      </p:sp>
      <p:sp>
        <p:nvSpPr>
          <p:cNvPr id="7" name="Content Placeholder 5"/>
          <p:cNvSpPr>
            <a:spLocks noGrp="1"/>
          </p:cNvSpPr>
          <p:nvPr>
            <p:ph sz="quarter" idx="11"/>
          </p:nvPr>
        </p:nvSpPr>
        <p:spPr>
          <a:xfrm>
            <a:off x="685800" y="1752600"/>
            <a:ext cx="6324600" cy="381000"/>
          </a:xfrm>
        </p:spPr>
        <p:txBody>
          <a:bodyPr/>
          <a:lstStyle>
            <a:lvl1pPr marL="0" indent="0">
              <a:buFont typeface="Arial" panose="020B0604020202020204" pitchFamily="34" charset="0"/>
              <a:buNone/>
              <a:defRPr/>
            </a:lvl1pPr>
          </a:lstStyle>
          <a:p>
            <a:pPr marL="914400" lvl="0" indent="-914400" eaLnBrk="1" hangingPunct="1">
              <a:lnSpc>
                <a:spcPct val="90000"/>
              </a:lnSpc>
              <a:spcBef>
                <a:spcPct val="50000"/>
              </a:spcBef>
              <a:buClr>
                <a:srgbClr val="936F00"/>
              </a:buClr>
              <a:buSzTx/>
              <a:buFont typeface="Arial" panose="020B0604020202020204" pitchFamily="34" charset="0"/>
              <a:buChar char="•"/>
            </a:pPr>
            <a:r>
              <a:rPr lang="en-US" altLang="en-US" sz="2400" b="1" kern="1200" dirty="0">
                <a:solidFill>
                  <a:srgbClr val="292929"/>
                </a:solidFill>
                <a:latin typeface="Arial" panose="020B0604020202020204" pitchFamily="34" charset="0"/>
                <a:cs typeface="Arial" panose="020B0604020202020204" pitchFamily="34" charset="0"/>
              </a:rPr>
              <a:t>Values clarification</a:t>
            </a:r>
            <a:endParaRPr lang="en-US" altLang="en-US" sz="2400" kern="1200" dirty="0">
              <a:solidFill>
                <a:srgbClr val="292929"/>
              </a:solidFill>
              <a:latin typeface="Arial" panose="020B0604020202020204" pitchFamily="34" charset="0"/>
              <a:cs typeface="Arial" panose="020B0604020202020204" pitchFamily="34" charset="0"/>
            </a:endParaRPr>
          </a:p>
        </p:txBody>
      </p:sp>
      <p:sp>
        <p:nvSpPr>
          <p:cNvPr id="5" name="Content Placeholder 17"/>
          <p:cNvSpPr>
            <a:spLocks noGrp="1"/>
          </p:cNvSpPr>
          <p:nvPr>
            <p:ph sz="quarter" idx="16"/>
          </p:nvPr>
        </p:nvSpPr>
        <p:spPr>
          <a:xfrm>
            <a:off x="1598384" y="2256972"/>
            <a:ext cx="7327900" cy="1143000"/>
          </a:xfrm>
        </p:spPr>
        <p:txBody>
          <a:bodyPr/>
          <a:lstStyle>
            <a:lvl1pPr marL="0" indent="0">
              <a:buNone/>
              <a:defRPr/>
            </a:lvl1pPr>
          </a:lstStyle>
          <a:p>
            <a:pPr marL="450850" lvl="0" indent="-450850" eaLnBrk="1" hangingPunct="1">
              <a:lnSpc>
                <a:spcPct val="90000"/>
              </a:lnSpc>
              <a:spcBef>
                <a:spcPts val="0"/>
              </a:spcBef>
              <a:buClrTx/>
              <a:buSzTx/>
            </a:pPr>
            <a:r>
              <a:rPr lang="en-US" altLang="en-US" sz="2400" kern="1200" dirty="0">
                <a:solidFill>
                  <a:srgbClr val="292929"/>
                </a:solidFill>
                <a:latin typeface="Arial" panose="020B0604020202020204" pitchFamily="34" charset="0"/>
                <a:cs typeface="Arial" panose="020B0604020202020204" pitchFamily="34" charset="0"/>
              </a:rPr>
              <a:t>Schools design programs that allow students to </a:t>
            </a:r>
          </a:p>
          <a:p>
            <a:pPr lvl="0" eaLnBrk="1" hangingPunct="1">
              <a:lnSpc>
                <a:spcPct val="90000"/>
              </a:lnSpc>
              <a:spcBef>
                <a:spcPts val="0"/>
              </a:spcBef>
              <a:buClrTx/>
              <a:buSzTx/>
            </a:pPr>
            <a:r>
              <a:rPr lang="en-US" altLang="en-US" sz="2400" kern="1200" dirty="0">
                <a:solidFill>
                  <a:srgbClr val="292929"/>
                </a:solidFill>
                <a:latin typeface="Arial" panose="020B0604020202020204" pitchFamily="34" charset="0"/>
                <a:cs typeface="Arial" panose="020B0604020202020204" pitchFamily="34" charset="0"/>
              </a:rPr>
              <a:t>clarify their own values and understand the values of others.</a:t>
            </a:r>
          </a:p>
        </p:txBody>
      </p:sp>
      <p:sp>
        <p:nvSpPr>
          <p:cNvPr id="8" name="Content Placeholder 15"/>
          <p:cNvSpPr>
            <a:spLocks noGrp="1"/>
          </p:cNvSpPr>
          <p:nvPr>
            <p:ph sz="quarter" idx="15"/>
          </p:nvPr>
        </p:nvSpPr>
        <p:spPr>
          <a:xfrm>
            <a:off x="685800" y="3429000"/>
            <a:ext cx="5257800" cy="533400"/>
          </a:xfrm>
        </p:spPr>
        <p:txBody>
          <a:bodyPr/>
          <a:lstStyle>
            <a:lvl1pPr marL="0" indent="0">
              <a:buNone/>
              <a:defRPr/>
            </a:lvl1pPr>
          </a:lstStyle>
          <a:p>
            <a:pPr marL="914400" lvl="0" indent="-914400" eaLnBrk="1" hangingPunct="1">
              <a:lnSpc>
                <a:spcPct val="90000"/>
              </a:lnSpc>
              <a:spcBef>
                <a:spcPct val="50000"/>
              </a:spcBef>
              <a:buClr>
                <a:srgbClr val="936F00"/>
              </a:buClr>
              <a:buSzTx/>
              <a:buFont typeface="Arial" panose="020B0604020202020204" pitchFamily="34" charset="0"/>
              <a:buChar char="•"/>
            </a:pPr>
            <a:r>
              <a:rPr lang="en-US" altLang="en-US" sz="2400" b="1" kern="1200" dirty="0">
                <a:solidFill>
                  <a:srgbClr val="292929"/>
                </a:solidFill>
                <a:latin typeface="Arial" panose="020B0604020202020204" pitchFamily="34" charset="0"/>
                <a:cs typeface="Arial" panose="020B0604020202020204" pitchFamily="34" charset="0"/>
              </a:rPr>
              <a:t>Cognitive moral</a:t>
            </a:r>
            <a:r>
              <a:rPr lang="en-US" altLang="en-US" sz="2400" kern="1200" dirty="0">
                <a:solidFill>
                  <a:srgbClr val="292929"/>
                </a:solidFill>
                <a:latin typeface="Arial" panose="020B0604020202020204" pitchFamily="34" charset="0"/>
                <a:cs typeface="Arial" panose="020B0604020202020204" pitchFamily="34" charset="0"/>
              </a:rPr>
              <a:t> </a:t>
            </a:r>
            <a:r>
              <a:rPr lang="en-US" altLang="en-US" sz="2400" b="1" kern="1200" dirty="0">
                <a:solidFill>
                  <a:srgbClr val="292929"/>
                </a:solidFill>
                <a:latin typeface="Arial" panose="020B0604020202020204" pitchFamily="34" charset="0"/>
                <a:cs typeface="Arial" panose="020B0604020202020204" pitchFamily="34" charset="0"/>
              </a:rPr>
              <a:t>education</a:t>
            </a:r>
          </a:p>
        </p:txBody>
      </p:sp>
      <p:sp>
        <p:nvSpPr>
          <p:cNvPr id="4" name="Content Placeholder 17"/>
          <p:cNvSpPr>
            <a:spLocks noGrp="1"/>
          </p:cNvSpPr>
          <p:nvPr>
            <p:ph sz="quarter" idx="16"/>
          </p:nvPr>
        </p:nvSpPr>
        <p:spPr>
          <a:xfrm>
            <a:off x="1598384" y="3927516"/>
            <a:ext cx="7327900" cy="1447800"/>
          </a:xfrm>
        </p:spPr>
        <p:txBody>
          <a:bodyPr/>
          <a:lstStyle>
            <a:lvl1pPr marL="0" indent="0">
              <a:buNone/>
              <a:defRPr/>
            </a:lvl1pPr>
          </a:lstStyle>
          <a:p>
            <a:pPr lvl="0">
              <a:lnSpc>
                <a:spcPct val="90000"/>
              </a:lnSpc>
            </a:pPr>
            <a:r>
              <a:rPr lang="en-US" altLang="en-US" sz="2400" kern="1200" dirty="0">
                <a:solidFill>
                  <a:srgbClr val="292929"/>
                </a:solidFill>
                <a:latin typeface="Arial" panose="020B0604020202020204" pitchFamily="34" charset="0"/>
                <a:cs typeface="Arial" panose="020B0604020202020204" pitchFamily="34" charset="0"/>
              </a:rPr>
              <a:t>Schools base programs on the belief that students should learn to value things such as democracy and justice as moral reasoning develops.</a:t>
            </a:r>
            <a:endParaRPr lang="en-US" dirty="0"/>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9" name="Title 1"/>
          <p:cNvSpPr>
            <a:spLocks noGrp="1" noChangeArrowheads="1"/>
          </p:cNvSpPr>
          <p:nvPr>
            <p:ph type="title"/>
          </p:nvPr>
        </p:nvSpPr>
        <p:spPr>
          <a:xfrm>
            <a:off x="1066800" y="304800"/>
            <a:ext cx="7023100" cy="1143000"/>
          </a:xfrm>
        </p:spPr>
        <p:txBody>
          <a:bodyPr/>
          <a:lstStyle/>
          <a:p>
            <a:pPr eaLnBrk="1" hangingPunct="1"/>
            <a:r>
              <a:rPr lang="en-US" altLang="en-US" dirty="0"/>
              <a:t>Moral Education, 3</a:t>
            </a:r>
          </a:p>
        </p:txBody>
      </p:sp>
      <p:sp>
        <p:nvSpPr>
          <p:cNvPr id="6" name="Content Placeholder 11"/>
          <p:cNvSpPr>
            <a:spLocks noGrp="1"/>
          </p:cNvSpPr>
          <p:nvPr>
            <p:ph sz="quarter" idx="13"/>
          </p:nvPr>
        </p:nvSpPr>
        <p:spPr>
          <a:xfrm>
            <a:off x="685799" y="1750705"/>
            <a:ext cx="6324601" cy="474335"/>
          </a:xfrm>
        </p:spPr>
        <p:txBody>
          <a:bodyPr/>
          <a:lstStyle>
            <a:lvl1pPr marL="0" indent="0">
              <a:buNone/>
              <a:defRPr/>
            </a:lvl1pPr>
          </a:lstStyle>
          <a:p>
            <a:pPr marL="914400" lvl="0" indent="-914400" eaLnBrk="1" hangingPunct="1">
              <a:lnSpc>
                <a:spcPct val="90000"/>
              </a:lnSpc>
              <a:spcBef>
                <a:spcPct val="50000"/>
              </a:spcBef>
              <a:spcAft>
                <a:spcPts val="500"/>
              </a:spcAft>
              <a:buClr>
                <a:srgbClr val="936F00"/>
              </a:buClr>
              <a:buSzTx/>
              <a:buFont typeface="Arial" panose="020B0604020202020204" pitchFamily="34" charset="0"/>
              <a:buChar char="•"/>
            </a:pPr>
            <a:r>
              <a:rPr lang="en-US" altLang="en-US" sz="2400" b="1" kern="1200" dirty="0">
                <a:solidFill>
                  <a:srgbClr val="292929"/>
                </a:solidFill>
                <a:latin typeface="Arial" panose="020B0604020202020204" pitchFamily="34" charset="0"/>
                <a:cs typeface="Arial" panose="020B0604020202020204" pitchFamily="34" charset="0"/>
              </a:rPr>
              <a:t>Service learning</a:t>
            </a:r>
            <a:endParaRPr lang="en-US" altLang="en-US" sz="2800" b="1" kern="1200" dirty="0">
              <a:solidFill>
                <a:srgbClr val="292929"/>
              </a:solidFill>
              <a:latin typeface="Arial" panose="020B0604020202020204" pitchFamily="34" charset="0"/>
              <a:cs typeface="Arial" panose="020B0604020202020204" pitchFamily="34" charset="0"/>
            </a:endParaRPr>
          </a:p>
        </p:txBody>
      </p:sp>
      <p:sp>
        <p:nvSpPr>
          <p:cNvPr id="4" name="Content Placeholder 5"/>
          <p:cNvSpPr>
            <a:spLocks noGrp="1"/>
          </p:cNvSpPr>
          <p:nvPr>
            <p:ph sz="quarter" idx="11"/>
          </p:nvPr>
        </p:nvSpPr>
        <p:spPr>
          <a:xfrm>
            <a:off x="1480458" y="2239554"/>
            <a:ext cx="7620000" cy="1341120"/>
          </a:xfrm>
        </p:spPr>
        <p:txBody>
          <a:bodyPr/>
          <a:lstStyle>
            <a:lvl1pPr marL="0" indent="0">
              <a:buFont typeface="Arial" panose="020B0604020202020204" pitchFamily="34" charset="0"/>
              <a:buNone/>
              <a:defRPr/>
            </a:lvl1pPr>
          </a:lstStyle>
          <a:p>
            <a:pPr marL="111125" lvl="0" eaLnBrk="1" hangingPunct="1">
              <a:lnSpc>
                <a:spcPct val="90000"/>
              </a:lnSpc>
              <a:spcBef>
                <a:spcPct val="25000"/>
              </a:spcBef>
              <a:buClrTx/>
              <a:buSzTx/>
            </a:pPr>
            <a:r>
              <a:rPr lang="en-US" altLang="en-US" sz="2400" kern="1200" dirty="0">
                <a:solidFill>
                  <a:srgbClr val="292929"/>
                </a:solidFill>
                <a:latin typeface="Arial" panose="020B0604020202020204" pitchFamily="34" charset="0"/>
                <a:cs typeface="Arial" panose="020B0604020202020204" pitchFamily="34" charset="0"/>
              </a:rPr>
              <a:t>Schools encourage students to be involved in the community by becoming a tutor, helping the elderly, volunteering in hospitals or day care, etc.</a:t>
            </a:r>
            <a:endParaRPr lang="en-US" altLang="en-US" sz="2400" b="1" kern="1200" dirty="0">
              <a:solidFill>
                <a:srgbClr val="292929"/>
              </a:solidFill>
              <a:latin typeface="Arial" panose="020B0604020202020204" pitchFamily="34" charset="0"/>
              <a:cs typeface="Arial" panose="020B0604020202020204" pitchFamily="34" charset="0"/>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itle 1"/>
          <p:cNvSpPr>
            <a:spLocks noGrp="1"/>
          </p:cNvSpPr>
          <p:nvPr>
            <p:ph type="title"/>
          </p:nvPr>
        </p:nvSpPr>
        <p:spPr>
          <a:xfrm>
            <a:off x="1066800" y="228600"/>
            <a:ext cx="7023100" cy="1219200"/>
          </a:xfrm>
        </p:spPr>
        <p:txBody>
          <a:bodyPr/>
          <a:lstStyle/>
          <a:p>
            <a:r>
              <a:rPr lang="en-US" altLang="en-US" dirty="0"/>
              <a:t>Connecting with Teachers</a:t>
            </a:r>
          </a:p>
        </p:txBody>
      </p:sp>
      <p:sp>
        <p:nvSpPr>
          <p:cNvPr id="11268" name="Content Placeholder 2"/>
          <p:cNvSpPr>
            <a:spLocks noGrp="1"/>
          </p:cNvSpPr>
          <p:nvPr>
            <p:ph idx="1"/>
          </p:nvPr>
        </p:nvSpPr>
        <p:spPr>
          <a:xfrm>
            <a:off x="914400" y="1688125"/>
            <a:ext cx="7661275" cy="4724400"/>
          </a:xfrm>
        </p:spPr>
        <p:txBody>
          <a:bodyPr/>
          <a:lstStyle/>
          <a:p>
            <a:pPr marL="0" indent="0">
              <a:spcAft>
                <a:spcPts val="1500"/>
              </a:spcAft>
              <a:buClr>
                <a:srgbClr val="936F00"/>
              </a:buClr>
              <a:buNone/>
            </a:pPr>
            <a:r>
              <a:rPr lang="en-US" altLang="en-US" sz="2800" dirty="0"/>
              <a:t>Keren </a:t>
            </a:r>
            <a:r>
              <a:rPr lang="en-US" altLang="en-US" sz="2800" dirty="0" err="1"/>
              <a:t>Abra</a:t>
            </a:r>
            <a:r>
              <a:rPr lang="en-US" altLang="en-US" sz="2800" dirty="0"/>
              <a:t>, a 5th-grade teacher in San Francisco, is concerned about the </a:t>
            </a:r>
            <a:r>
              <a:rPr lang="en-US" altLang="en-US" sz="2800" dirty="0" err="1"/>
              <a:t>socioemotional</a:t>
            </a:r>
            <a:r>
              <a:rPr lang="en-US" altLang="en-US" sz="2800" dirty="0"/>
              <a:t> context of her students’ lives</a:t>
            </a:r>
          </a:p>
          <a:p>
            <a:pPr marL="439738" lvl="1">
              <a:spcAft>
                <a:spcPts val="1500"/>
              </a:spcAft>
              <a:buClr>
                <a:srgbClr val="6F6F25"/>
              </a:buClr>
              <a:buSzPct val="100000"/>
              <a:buFont typeface="Arial" panose="020B0604020202020204" pitchFamily="34" charset="0"/>
              <a:buChar char="•"/>
            </a:pPr>
            <a:r>
              <a:rPr lang="en-IN" altLang="en-US" sz="2400" dirty="0"/>
              <a:t>She helped Julie, a quiet student in her class, understand that she is a good student and is loved and that adults could be consistent and responsible</a:t>
            </a:r>
            <a:endParaRPr lang="en-US" altLang="en-US" sz="2400" dirty="0"/>
          </a:p>
          <a:p>
            <a:pPr marL="0" indent="0">
              <a:buClr>
                <a:srgbClr val="936F00"/>
              </a:buClr>
              <a:buNone/>
            </a:pPr>
            <a:r>
              <a:rPr lang="en-US" altLang="en-US" sz="2400" dirty="0"/>
              <a:t>Ms. </a:t>
            </a:r>
            <a:r>
              <a:rPr lang="en-US" altLang="en-US" sz="2400" dirty="0" err="1"/>
              <a:t>Abra</a:t>
            </a:r>
            <a:r>
              <a:rPr lang="en-US" altLang="en-US" sz="2400" dirty="0"/>
              <a:t> and Julie’s parents are concerned about her and want to help her become successful in the classroom</a:t>
            </a:r>
            <a:endParaRPr lang="en-US" altLang="en-US" dirty="0"/>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Title 1"/>
          <p:cNvSpPr>
            <a:spLocks noGrp="1" noChangeArrowheads="1"/>
          </p:cNvSpPr>
          <p:nvPr>
            <p:ph type="title"/>
          </p:nvPr>
        </p:nvSpPr>
        <p:spPr>
          <a:xfrm>
            <a:off x="914400" y="304800"/>
            <a:ext cx="7391400" cy="1143000"/>
          </a:xfrm>
        </p:spPr>
        <p:txBody>
          <a:bodyPr/>
          <a:lstStyle/>
          <a:p>
            <a:pPr eaLnBrk="1" hangingPunct="1"/>
            <a:r>
              <a:rPr lang="en-US" altLang="en-US" sz="3600" dirty="0"/>
              <a:t>Classroom Connections: Crack the Case: </a:t>
            </a:r>
            <a:r>
              <a:rPr lang="en-US" altLang="en-US" sz="2800" i="1" dirty="0">
                <a:solidFill>
                  <a:srgbClr val="6F6F25"/>
                </a:solidFill>
              </a:rPr>
              <a:t>The Case of the Fight</a:t>
            </a:r>
            <a:r>
              <a:rPr lang="en-US" altLang="en-US" sz="2800" dirty="0">
                <a:solidFill>
                  <a:schemeClr val="tx1"/>
                </a:solidFill>
              </a:rPr>
              <a:t>, 1</a:t>
            </a:r>
          </a:p>
        </p:txBody>
      </p:sp>
      <p:sp>
        <p:nvSpPr>
          <p:cNvPr id="93188" name="Content Placeholder 2"/>
          <p:cNvSpPr>
            <a:spLocks noGrp="1" noChangeArrowheads="1"/>
          </p:cNvSpPr>
          <p:nvPr>
            <p:ph type="body" idx="1"/>
          </p:nvPr>
        </p:nvSpPr>
        <p:spPr>
          <a:xfrm>
            <a:off x="1096963" y="1981200"/>
            <a:ext cx="7818437" cy="4052888"/>
          </a:xfrm>
        </p:spPr>
        <p:txBody>
          <a:bodyPr/>
          <a:lstStyle/>
          <a:p>
            <a:pPr eaLnBrk="1" hangingPunct="1">
              <a:spcBef>
                <a:spcPct val="30000"/>
              </a:spcBef>
              <a:buClr>
                <a:srgbClr val="936F00"/>
              </a:buClr>
              <a:buSzPct val="100000"/>
              <a:buFont typeface="Arial" panose="020B0604020202020204" pitchFamily="34" charset="0"/>
              <a:buChar char="•"/>
            </a:pPr>
            <a:r>
              <a:rPr lang="en-US" altLang="en-US" sz="2800" dirty="0"/>
              <a:t>What are the issues in this case?</a:t>
            </a:r>
          </a:p>
          <a:p>
            <a:pPr eaLnBrk="1" hangingPunct="1">
              <a:spcBef>
                <a:spcPct val="30000"/>
              </a:spcBef>
              <a:buClr>
                <a:srgbClr val="936F00"/>
              </a:buClr>
              <a:buSzPct val="100000"/>
              <a:buFont typeface="Arial" panose="020B0604020202020204" pitchFamily="34" charset="0"/>
              <a:buChar char="•"/>
            </a:pPr>
            <a:r>
              <a:rPr lang="en-US" altLang="en-US" sz="2800" dirty="0"/>
              <a:t>At what stage of moral development would you expect these boys to be, based on the information you have? What predictions can you make regarding each boy’s sense of self and emotional development?</a:t>
            </a:r>
          </a:p>
          <a:p>
            <a:pPr eaLnBrk="1" hangingPunct="1">
              <a:spcBef>
                <a:spcPct val="30000"/>
              </a:spcBef>
              <a:buClr>
                <a:srgbClr val="936F00"/>
              </a:buClr>
              <a:buSzPct val="100000"/>
              <a:buFont typeface="Arial" panose="020B0604020202020204" pitchFamily="34" charset="0"/>
              <a:buChar char="•"/>
            </a:pPr>
            <a:r>
              <a:rPr lang="en-US" altLang="en-US" sz="2800" dirty="0"/>
              <a:t>What can you say about the boys’ mothers?</a:t>
            </a: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6" name="Title 1"/>
          <p:cNvSpPr>
            <a:spLocks noGrp="1" noChangeArrowheads="1"/>
          </p:cNvSpPr>
          <p:nvPr>
            <p:ph type="title"/>
          </p:nvPr>
        </p:nvSpPr>
        <p:spPr>
          <a:xfrm>
            <a:off x="1066800" y="228600"/>
            <a:ext cx="7315200" cy="1219200"/>
          </a:xfrm>
          <a:noFill/>
        </p:spPr>
        <p:txBody>
          <a:bodyPr/>
          <a:lstStyle/>
          <a:p>
            <a:pPr eaLnBrk="1" hangingPunct="1"/>
            <a:r>
              <a:rPr lang="en-US" altLang="en-US" sz="3600" dirty="0"/>
              <a:t>Classroom Connections: Crack the Case: </a:t>
            </a:r>
            <a:r>
              <a:rPr lang="en-US" altLang="en-US" sz="2800" i="1" dirty="0">
                <a:solidFill>
                  <a:srgbClr val="6F6F25"/>
                </a:solidFill>
              </a:rPr>
              <a:t>The Case of the Fight</a:t>
            </a:r>
            <a:r>
              <a:rPr lang="en-US" altLang="en-US" sz="2800" dirty="0">
                <a:solidFill>
                  <a:schemeClr val="tx1"/>
                </a:solidFill>
              </a:rPr>
              <a:t>, 2</a:t>
            </a:r>
          </a:p>
        </p:txBody>
      </p:sp>
      <p:sp>
        <p:nvSpPr>
          <p:cNvPr id="95235" name="Content Placeholder 2"/>
          <p:cNvSpPr>
            <a:spLocks noGrp="1" noChangeArrowheads="1"/>
          </p:cNvSpPr>
          <p:nvPr>
            <p:ph type="body" idx="1"/>
          </p:nvPr>
        </p:nvSpPr>
        <p:spPr>
          <a:xfrm>
            <a:off x="1096963" y="1981200"/>
            <a:ext cx="7331075" cy="3276600"/>
          </a:xfrm>
        </p:spPr>
        <p:txBody>
          <a:bodyPr/>
          <a:lstStyle/>
          <a:p>
            <a:pPr eaLnBrk="1" hangingPunct="1">
              <a:lnSpc>
                <a:spcPct val="90000"/>
              </a:lnSpc>
              <a:spcBef>
                <a:spcPct val="30000"/>
              </a:spcBef>
              <a:buClr>
                <a:srgbClr val="936F00"/>
              </a:buClr>
              <a:buSzPct val="100000"/>
              <a:buFont typeface="Arial" panose="020B0604020202020204" pitchFamily="34" charset="0"/>
              <a:buChar char="•"/>
            </a:pPr>
            <a:r>
              <a:rPr lang="en-US" altLang="en-US" sz="2800" dirty="0"/>
              <a:t>What do you think about the punishment that Luke received? How would you have handled this situation?</a:t>
            </a:r>
          </a:p>
          <a:p>
            <a:pPr eaLnBrk="1" hangingPunct="1">
              <a:lnSpc>
                <a:spcPct val="90000"/>
              </a:lnSpc>
              <a:spcBef>
                <a:spcPct val="30000"/>
              </a:spcBef>
              <a:buClr>
                <a:srgbClr val="936F00"/>
              </a:buClr>
              <a:buSzPct val="100000"/>
              <a:buFont typeface="Arial" panose="020B0604020202020204" pitchFamily="34" charset="0"/>
              <a:buChar char="•"/>
            </a:pPr>
            <a:r>
              <a:rPr lang="en-US" altLang="en-US" sz="2800" dirty="0"/>
              <a:t>What impact do you think this will have on the boys’ future relationship? What impact will it have on their attitudes toward school?</a:t>
            </a: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3" name="Title 1"/>
          <p:cNvSpPr>
            <a:spLocks noGrp="1" noChangeArrowheads="1"/>
          </p:cNvSpPr>
          <p:nvPr>
            <p:ph type="title"/>
          </p:nvPr>
        </p:nvSpPr>
        <p:spPr/>
        <p:txBody>
          <a:bodyPr/>
          <a:lstStyle/>
          <a:p>
            <a:pPr eaLnBrk="1" hangingPunct="1"/>
            <a:r>
              <a:rPr lang="en-US" altLang="en-US" dirty="0"/>
              <a:t>Strategies for Coping with Stress</a:t>
            </a:r>
          </a:p>
        </p:txBody>
      </p:sp>
      <p:sp>
        <p:nvSpPr>
          <p:cNvPr id="97284" name="Content Placeholder 2"/>
          <p:cNvSpPr>
            <a:spLocks noGrp="1" noChangeArrowheads="1"/>
          </p:cNvSpPr>
          <p:nvPr>
            <p:ph type="body" idx="1"/>
          </p:nvPr>
        </p:nvSpPr>
        <p:spPr>
          <a:xfrm>
            <a:off x="949325" y="1981200"/>
            <a:ext cx="7661275" cy="3581400"/>
          </a:xfrm>
        </p:spPr>
        <p:txBody>
          <a:bodyPr/>
          <a:lstStyle/>
          <a:p>
            <a:pPr eaLnBrk="1" hangingPunct="1">
              <a:buClr>
                <a:srgbClr val="936F00"/>
              </a:buClr>
              <a:buSzPct val="100000"/>
              <a:buFont typeface="Arial" panose="020B0604020202020204" pitchFamily="34" charset="0"/>
              <a:buChar char="•"/>
            </a:pPr>
            <a:r>
              <a:rPr lang="en-US" altLang="en-US" dirty="0"/>
              <a:t>Reassure children</a:t>
            </a:r>
          </a:p>
          <a:p>
            <a:pPr eaLnBrk="1" hangingPunct="1">
              <a:buClr>
                <a:srgbClr val="936F00"/>
              </a:buClr>
              <a:buSzPct val="100000"/>
              <a:buFont typeface="Arial" panose="020B0604020202020204" pitchFamily="34" charset="0"/>
              <a:buChar char="•"/>
            </a:pPr>
            <a:r>
              <a:rPr lang="en-US" altLang="en-US" dirty="0"/>
              <a:t>Encourage children to talk</a:t>
            </a:r>
          </a:p>
          <a:p>
            <a:pPr eaLnBrk="1" hangingPunct="1">
              <a:buClr>
                <a:srgbClr val="936F00"/>
              </a:buClr>
              <a:buSzPct val="100000"/>
              <a:buFont typeface="Arial" panose="020B0604020202020204" pitchFamily="34" charset="0"/>
              <a:buChar char="•"/>
            </a:pPr>
            <a:r>
              <a:rPr lang="en-US" altLang="en-US" dirty="0"/>
              <a:t>Protect from re-exposure to stress</a:t>
            </a:r>
          </a:p>
          <a:p>
            <a:pPr eaLnBrk="1" hangingPunct="1">
              <a:buClr>
                <a:srgbClr val="936F00"/>
              </a:buClr>
              <a:buSzPct val="100000"/>
              <a:buFont typeface="Arial" panose="020B0604020202020204" pitchFamily="34" charset="0"/>
              <a:buChar char="•"/>
            </a:pPr>
            <a:r>
              <a:rPr lang="en-IN" altLang="en-US" dirty="0"/>
              <a:t>Help children make sense of what happened</a:t>
            </a:r>
            <a:endParaRPr lang="en-US" altLang="en-US" dirty="0"/>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D3614EBC-DD45-463A-B9BA-F26DE2CAFC46}"/>
              </a:ext>
            </a:extLst>
          </p:cNvPr>
          <p:cNvSpPr>
            <a:spLocks noGrp="1"/>
          </p:cNvSpPr>
          <p:nvPr>
            <p:ph type="title"/>
          </p:nvPr>
        </p:nvSpPr>
        <p:spPr>
          <a:xfrm>
            <a:off x="762000" y="2590800"/>
            <a:ext cx="7848600" cy="1184275"/>
          </a:xfrm>
        </p:spPr>
        <p:txBody>
          <a:bodyPr/>
          <a:lstStyle/>
          <a:p>
            <a:pPr algn="ctr"/>
            <a:r>
              <a:rPr lang="en-US" dirty="0">
                <a:cs typeface="Calibri" panose="020F0502020204030204" pitchFamily="34" charset="0"/>
              </a:rPr>
              <a:t>Appendix of Image for Long Descriptions</a:t>
            </a:r>
            <a:endParaRPr lang="en-US" dirty="0"/>
          </a:p>
        </p:txBody>
      </p:sp>
    </p:spTree>
    <p:extLst>
      <p:ext uri="{BB962C8B-B14F-4D97-AF65-F5344CB8AC3E}">
        <p14:creationId xmlns:p14="http://schemas.microsoft.com/office/powerpoint/2010/main" val="484316518"/>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D3614EBC-DD45-463A-B9BA-F26DE2CAFC46}"/>
              </a:ext>
            </a:extLst>
          </p:cNvPr>
          <p:cNvSpPr>
            <a:spLocks noGrp="1"/>
          </p:cNvSpPr>
          <p:nvPr>
            <p:ph type="title"/>
          </p:nvPr>
        </p:nvSpPr>
        <p:spPr>
          <a:xfrm>
            <a:off x="685800" y="111125"/>
            <a:ext cx="7848600" cy="1184275"/>
          </a:xfrm>
        </p:spPr>
        <p:txBody>
          <a:bodyPr/>
          <a:lstStyle/>
          <a:p>
            <a:r>
              <a:rPr lang="en-US" altLang="en-US" sz="3200" dirty="0"/>
              <a:t>Social Contexts and Socioemotional Development</a:t>
            </a:r>
            <a:r>
              <a:rPr lang="en-US" altLang="en-US" sz="3200" dirty="0">
                <a:solidFill>
                  <a:schemeClr val="tx1"/>
                </a:solidFill>
              </a:rPr>
              <a:t>, 1 Long Description</a:t>
            </a:r>
            <a:endParaRPr lang="en-US" sz="3200" dirty="0"/>
          </a:p>
        </p:txBody>
      </p:sp>
      <p:sp>
        <p:nvSpPr>
          <p:cNvPr id="11" name="Content Placeholder 10">
            <a:extLst>
              <a:ext uri="{FF2B5EF4-FFF2-40B4-BE49-F238E27FC236}">
                <a16:creationId xmlns:a16="http://schemas.microsoft.com/office/drawing/2014/main" id="{FBDA338D-3652-421F-9F40-BA465C45F1B9}"/>
              </a:ext>
            </a:extLst>
          </p:cNvPr>
          <p:cNvSpPr>
            <a:spLocks noGrp="1"/>
          </p:cNvSpPr>
          <p:nvPr>
            <p:ph idx="1"/>
          </p:nvPr>
        </p:nvSpPr>
        <p:spPr>
          <a:xfrm>
            <a:off x="685801" y="1981200"/>
            <a:ext cx="7848599" cy="1295400"/>
          </a:xfrm>
        </p:spPr>
        <p:txBody>
          <a:bodyPr/>
          <a:lstStyle/>
          <a:p>
            <a:pPr marL="0" indent="0">
              <a:buNone/>
            </a:pPr>
            <a:r>
              <a:rPr lang="en-US" sz="1400" dirty="0"/>
              <a:t>This slide illustrates contemporary theories with the help of a flowchart. The flowchart has three text boxes and lists the two contemporary theories of socioemotional development. A textbox at the top reads contemporary theories. Two lines emerge from this textbox connecting it to two textboxes below it. From the left, the textboxes read Bronfenbrenner’s ecological theory and Erikson’s life-span development theory.</a:t>
            </a:r>
          </a:p>
        </p:txBody>
      </p:sp>
      <p:sp>
        <p:nvSpPr>
          <p:cNvPr id="13" name="Content Placeholder 12">
            <a:extLst>
              <a:ext uri="{FF2B5EF4-FFF2-40B4-BE49-F238E27FC236}">
                <a16:creationId xmlns:a16="http://schemas.microsoft.com/office/drawing/2014/main" id="{00070709-FB96-4A7C-8A7A-4D5239B9ECF8}"/>
              </a:ext>
            </a:extLst>
          </p:cNvPr>
          <p:cNvSpPr>
            <a:spLocks noGrp="1"/>
          </p:cNvSpPr>
          <p:nvPr>
            <p:ph sz="quarter" idx="12"/>
          </p:nvPr>
        </p:nvSpPr>
        <p:spPr>
          <a:xfrm>
            <a:off x="5285509" y="6262255"/>
            <a:ext cx="3352800" cy="381000"/>
          </a:xfrm>
        </p:spPr>
        <p:txBody>
          <a:bodyPr/>
          <a:lstStyle/>
          <a:p>
            <a:pPr algn="r"/>
            <a:r>
              <a:rPr lang="en-US" sz="1200" dirty="0">
                <a:hlinkClick r:id="rId2" action="ppaction://hlinksldjump"/>
              </a:rPr>
              <a:t>Jump back to slide containing original image</a:t>
            </a:r>
            <a:endParaRPr lang="en-US" sz="1200" dirty="0"/>
          </a:p>
        </p:txBody>
      </p:sp>
    </p:spTree>
    <p:extLst>
      <p:ext uri="{BB962C8B-B14F-4D97-AF65-F5344CB8AC3E}">
        <p14:creationId xmlns:p14="http://schemas.microsoft.com/office/powerpoint/2010/main" val="1554103497"/>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D3614EBC-DD45-463A-B9BA-F26DE2CAFC46}"/>
              </a:ext>
            </a:extLst>
          </p:cNvPr>
          <p:cNvSpPr>
            <a:spLocks noGrp="1"/>
          </p:cNvSpPr>
          <p:nvPr>
            <p:ph type="title"/>
          </p:nvPr>
        </p:nvSpPr>
        <p:spPr>
          <a:xfrm>
            <a:off x="685800" y="111125"/>
            <a:ext cx="7848600" cy="1184275"/>
          </a:xfrm>
        </p:spPr>
        <p:txBody>
          <a:bodyPr/>
          <a:lstStyle/>
          <a:p>
            <a:r>
              <a:rPr lang="en-US" altLang="en-US" sz="3200" dirty="0"/>
              <a:t>Bronfenbrenner’s Ecological Theory, 1 </a:t>
            </a:r>
            <a:r>
              <a:rPr lang="en-US" altLang="en-US" sz="3200" dirty="0">
                <a:solidFill>
                  <a:schemeClr val="tx1"/>
                </a:solidFill>
              </a:rPr>
              <a:t>Long Description</a:t>
            </a:r>
            <a:endParaRPr lang="en-US" sz="3200" dirty="0"/>
          </a:p>
        </p:txBody>
      </p:sp>
      <p:sp>
        <p:nvSpPr>
          <p:cNvPr id="11" name="Content Placeholder 10">
            <a:extLst>
              <a:ext uri="{FF2B5EF4-FFF2-40B4-BE49-F238E27FC236}">
                <a16:creationId xmlns:a16="http://schemas.microsoft.com/office/drawing/2014/main" id="{FBDA338D-3652-421F-9F40-BA465C45F1B9}"/>
              </a:ext>
            </a:extLst>
          </p:cNvPr>
          <p:cNvSpPr>
            <a:spLocks noGrp="1"/>
          </p:cNvSpPr>
          <p:nvPr>
            <p:ph idx="1"/>
          </p:nvPr>
        </p:nvSpPr>
        <p:spPr>
          <a:xfrm>
            <a:off x="685801" y="1981200"/>
            <a:ext cx="7848599" cy="2895600"/>
          </a:xfrm>
        </p:spPr>
        <p:txBody>
          <a:bodyPr/>
          <a:lstStyle/>
          <a:p>
            <a:pPr marL="0" indent="0">
              <a:buNone/>
            </a:pPr>
            <a:r>
              <a:rPr lang="en-US" sz="1400" dirty="0"/>
              <a:t>This figure illustrates a diagram of Bronfenbrenner’s ecological theory of development. It is in the form of a circle with different sized rings within it. Starting from the outermost ring of the circle and moving towards the central ring, the first ring represents the macrosystem, which represents the attitudes and ideologies of the culture.</a:t>
            </a:r>
          </a:p>
          <a:p>
            <a:pPr marL="0" indent="0">
              <a:buNone/>
            </a:pPr>
            <a:r>
              <a:rPr lang="en-US" sz="1400" dirty="0"/>
              <a:t>The next ring represents the exosystem, which includes friends of families, neighbors, mass media, social welfare services, and legal services.</a:t>
            </a:r>
          </a:p>
          <a:p>
            <a:pPr marL="0" indent="0">
              <a:buNone/>
            </a:pPr>
            <a:r>
              <a:rPr lang="en-US" sz="1400" dirty="0"/>
              <a:t>The next ring represents the mesosystem, which involves linkages between microsystems.</a:t>
            </a:r>
          </a:p>
          <a:p>
            <a:pPr marL="0" indent="0">
              <a:buNone/>
            </a:pPr>
            <a:r>
              <a:rPr lang="en-US" sz="1400" dirty="0"/>
              <a:t>The next ring represents the microsystem, which represents the family, school, peers, neighborhood play areas, religious groups, and health services.</a:t>
            </a:r>
          </a:p>
          <a:p>
            <a:pPr marL="0" indent="0">
              <a:buNone/>
            </a:pPr>
            <a:r>
              <a:rPr lang="en-US" sz="1400" dirty="0"/>
              <a:t>The innermost ring or the center of the circle represents the individual and characteristics such as sex, age, health, and more.</a:t>
            </a:r>
          </a:p>
        </p:txBody>
      </p:sp>
      <p:sp>
        <p:nvSpPr>
          <p:cNvPr id="13" name="Content Placeholder 12">
            <a:extLst>
              <a:ext uri="{FF2B5EF4-FFF2-40B4-BE49-F238E27FC236}">
                <a16:creationId xmlns:a16="http://schemas.microsoft.com/office/drawing/2014/main" id="{00070709-FB96-4A7C-8A7A-4D5239B9ECF8}"/>
              </a:ext>
            </a:extLst>
          </p:cNvPr>
          <p:cNvSpPr>
            <a:spLocks noGrp="1"/>
          </p:cNvSpPr>
          <p:nvPr>
            <p:ph sz="quarter" idx="12"/>
          </p:nvPr>
        </p:nvSpPr>
        <p:spPr>
          <a:xfrm>
            <a:off x="5285509" y="6262255"/>
            <a:ext cx="3352800" cy="381000"/>
          </a:xfrm>
        </p:spPr>
        <p:txBody>
          <a:bodyPr/>
          <a:lstStyle/>
          <a:p>
            <a:pPr algn="r"/>
            <a:r>
              <a:rPr lang="en-US" sz="1200" dirty="0">
                <a:hlinkClick r:id="rId2" action="ppaction://hlinksldjump"/>
              </a:rPr>
              <a:t>Jump back to slide containing original image</a:t>
            </a:r>
            <a:endParaRPr lang="en-US" sz="1200" dirty="0"/>
          </a:p>
        </p:txBody>
      </p:sp>
    </p:spTree>
    <p:extLst>
      <p:ext uri="{BB962C8B-B14F-4D97-AF65-F5344CB8AC3E}">
        <p14:creationId xmlns:p14="http://schemas.microsoft.com/office/powerpoint/2010/main" val="11727558"/>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D3614EBC-DD45-463A-B9BA-F26DE2CAFC46}"/>
              </a:ext>
            </a:extLst>
          </p:cNvPr>
          <p:cNvSpPr>
            <a:spLocks noGrp="1"/>
          </p:cNvSpPr>
          <p:nvPr>
            <p:ph type="title"/>
          </p:nvPr>
        </p:nvSpPr>
        <p:spPr>
          <a:xfrm>
            <a:off x="685800" y="111125"/>
            <a:ext cx="7848600" cy="1184275"/>
          </a:xfrm>
        </p:spPr>
        <p:txBody>
          <a:bodyPr/>
          <a:lstStyle/>
          <a:p>
            <a:r>
              <a:rPr lang="en-US" altLang="en-US" sz="3200" dirty="0"/>
              <a:t>Bronfenbrenner’s Ecological Theory, 2 </a:t>
            </a:r>
            <a:r>
              <a:rPr lang="en-US" altLang="en-US" sz="3200" dirty="0">
                <a:solidFill>
                  <a:schemeClr val="tx1"/>
                </a:solidFill>
              </a:rPr>
              <a:t>Long Description</a:t>
            </a:r>
            <a:endParaRPr lang="en-US" sz="3200" dirty="0"/>
          </a:p>
        </p:txBody>
      </p:sp>
      <p:sp>
        <p:nvSpPr>
          <p:cNvPr id="11" name="Content Placeholder 10">
            <a:extLst>
              <a:ext uri="{FF2B5EF4-FFF2-40B4-BE49-F238E27FC236}">
                <a16:creationId xmlns:a16="http://schemas.microsoft.com/office/drawing/2014/main" id="{FBDA338D-3652-421F-9F40-BA465C45F1B9}"/>
              </a:ext>
            </a:extLst>
          </p:cNvPr>
          <p:cNvSpPr>
            <a:spLocks noGrp="1"/>
          </p:cNvSpPr>
          <p:nvPr>
            <p:ph idx="1"/>
          </p:nvPr>
        </p:nvSpPr>
        <p:spPr>
          <a:xfrm>
            <a:off x="685801" y="1981200"/>
            <a:ext cx="7848599" cy="3429000"/>
          </a:xfrm>
        </p:spPr>
        <p:txBody>
          <a:bodyPr/>
          <a:lstStyle/>
          <a:p>
            <a:pPr marL="0" indent="0">
              <a:buNone/>
            </a:pPr>
            <a:r>
              <a:rPr lang="en-US" sz="1400" dirty="0"/>
              <a:t>This figure illustrates Bronfenbrenner’s ecological theory of development. It is in the form of a circle with different sized rings within it. Starting from the outermost ring of the circle and moving towards the central ring, the first ring represents the macrosystem, which represents the attitudes and ideologies of the culture.</a:t>
            </a:r>
          </a:p>
          <a:p>
            <a:pPr marL="0" indent="0">
              <a:buNone/>
            </a:pPr>
            <a:r>
              <a:rPr lang="en-US" sz="1400" dirty="0"/>
              <a:t>The next ring represents the exosystem, which includes friends of family, neighbors, mass media, social welfare services, and legal services.</a:t>
            </a:r>
          </a:p>
          <a:p>
            <a:pPr marL="0" indent="0">
              <a:buNone/>
            </a:pPr>
            <a:r>
              <a:rPr lang="en-US" sz="1400" dirty="0"/>
              <a:t>The next ring represents the mesosystem, which involves linkages between microsystems.</a:t>
            </a:r>
          </a:p>
          <a:p>
            <a:pPr marL="0" indent="0">
              <a:buNone/>
            </a:pPr>
            <a:r>
              <a:rPr lang="en-US" sz="1400" dirty="0"/>
              <a:t>The next ring represents the microsystem, which represents the family, school, peers, neighborhood play area, religious group, and health services.</a:t>
            </a:r>
          </a:p>
          <a:p>
            <a:pPr marL="0" indent="0">
              <a:buNone/>
            </a:pPr>
            <a:r>
              <a:rPr lang="en-US" sz="1400" dirty="0"/>
              <a:t>The innermost ring or the center of the circle represents the individual and characteristics such as sex, age, health, etc.</a:t>
            </a:r>
          </a:p>
          <a:p>
            <a:pPr marL="0" indent="0">
              <a:buNone/>
            </a:pPr>
            <a:r>
              <a:rPr lang="en-US" sz="1400" dirty="0"/>
              <a:t>The base of the circle represents the chronosystem, which involves patterning of environmental events and transitions over the life course and sociohistorical conditions. The height of the base represents time, which involves the sociohistorical conditions and time since life events.</a:t>
            </a:r>
          </a:p>
        </p:txBody>
      </p:sp>
      <p:sp>
        <p:nvSpPr>
          <p:cNvPr id="13" name="Content Placeholder 12">
            <a:extLst>
              <a:ext uri="{FF2B5EF4-FFF2-40B4-BE49-F238E27FC236}">
                <a16:creationId xmlns:a16="http://schemas.microsoft.com/office/drawing/2014/main" id="{00070709-FB96-4A7C-8A7A-4D5239B9ECF8}"/>
              </a:ext>
            </a:extLst>
          </p:cNvPr>
          <p:cNvSpPr>
            <a:spLocks noGrp="1"/>
          </p:cNvSpPr>
          <p:nvPr>
            <p:ph sz="quarter" idx="12"/>
          </p:nvPr>
        </p:nvSpPr>
        <p:spPr>
          <a:xfrm>
            <a:off x="5285509" y="6262255"/>
            <a:ext cx="3352800" cy="381000"/>
          </a:xfrm>
        </p:spPr>
        <p:txBody>
          <a:bodyPr/>
          <a:lstStyle/>
          <a:p>
            <a:pPr algn="r"/>
            <a:r>
              <a:rPr lang="en-US" sz="1200" dirty="0">
                <a:hlinkClick r:id="rId2" action="ppaction://hlinksldjump"/>
              </a:rPr>
              <a:t>Jump back to slide containing original image</a:t>
            </a:r>
            <a:endParaRPr lang="en-US" sz="1200" dirty="0"/>
          </a:p>
        </p:txBody>
      </p:sp>
    </p:spTree>
    <p:extLst>
      <p:ext uri="{BB962C8B-B14F-4D97-AF65-F5344CB8AC3E}">
        <p14:creationId xmlns:p14="http://schemas.microsoft.com/office/powerpoint/2010/main" val="1239291026"/>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D3614EBC-DD45-463A-B9BA-F26DE2CAFC46}"/>
              </a:ext>
            </a:extLst>
          </p:cNvPr>
          <p:cNvSpPr>
            <a:spLocks noGrp="1"/>
          </p:cNvSpPr>
          <p:nvPr>
            <p:ph type="title"/>
          </p:nvPr>
        </p:nvSpPr>
        <p:spPr>
          <a:xfrm>
            <a:off x="685800" y="111125"/>
            <a:ext cx="7848600" cy="1184275"/>
          </a:xfrm>
        </p:spPr>
        <p:txBody>
          <a:bodyPr/>
          <a:lstStyle/>
          <a:p>
            <a:r>
              <a:rPr lang="en-US" altLang="en-US" sz="3200" dirty="0"/>
              <a:t>Bronfenbrenner’s Ecological Theory, 3 </a:t>
            </a:r>
            <a:r>
              <a:rPr lang="en-US" altLang="en-US" sz="3200" dirty="0">
                <a:solidFill>
                  <a:schemeClr val="tx1"/>
                </a:solidFill>
              </a:rPr>
              <a:t>Long Description</a:t>
            </a:r>
            <a:endParaRPr lang="en-US" sz="3200" dirty="0"/>
          </a:p>
        </p:txBody>
      </p:sp>
      <p:sp>
        <p:nvSpPr>
          <p:cNvPr id="11" name="Content Placeholder 10">
            <a:extLst>
              <a:ext uri="{FF2B5EF4-FFF2-40B4-BE49-F238E27FC236}">
                <a16:creationId xmlns:a16="http://schemas.microsoft.com/office/drawing/2014/main" id="{FBDA338D-3652-421F-9F40-BA465C45F1B9}"/>
              </a:ext>
            </a:extLst>
          </p:cNvPr>
          <p:cNvSpPr>
            <a:spLocks noGrp="1"/>
          </p:cNvSpPr>
          <p:nvPr>
            <p:ph idx="1"/>
          </p:nvPr>
        </p:nvSpPr>
        <p:spPr>
          <a:xfrm>
            <a:off x="685801" y="1981200"/>
            <a:ext cx="7848600" cy="4114800"/>
          </a:xfrm>
        </p:spPr>
        <p:txBody>
          <a:bodyPr/>
          <a:lstStyle/>
          <a:p>
            <a:pPr marL="0" indent="0">
              <a:buNone/>
            </a:pPr>
            <a:r>
              <a:rPr lang="en-US" sz="1400" dirty="0"/>
              <a:t>This figure illustrates Bronfenbrenner’s ecological theory of development. It is in the form of a circle with different sized rings within it. Starting from the outermost ring of the circle and moving towards the central ring, the first ring represents the macrosystem, which represents the attitudes and ideologies of the culture.</a:t>
            </a:r>
          </a:p>
          <a:p>
            <a:pPr marL="0" indent="0">
              <a:buNone/>
            </a:pPr>
            <a:r>
              <a:rPr lang="en-US" sz="1400" dirty="0"/>
              <a:t>The next ring represents the exosystem, which includes friends of family, neighbors, mass media, social welfare services, and legal services.</a:t>
            </a:r>
          </a:p>
          <a:p>
            <a:pPr marL="0" indent="0">
              <a:buNone/>
            </a:pPr>
            <a:r>
              <a:rPr lang="en-US" sz="1400" dirty="0"/>
              <a:t>The next ring represents the mesosystem, which involves linkages between microsystems.</a:t>
            </a:r>
          </a:p>
          <a:p>
            <a:pPr marL="0" indent="0">
              <a:buNone/>
            </a:pPr>
            <a:r>
              <a:rPr lang="en-US" sz="1400" dirty="0"/>
              <a:t>The next ring represents the microsystem, which represents the family, school, peers, neighborhood play area, religious group, and health services.</a:t>
            </a:r>
          </a:p>
          <a:p>
            <a:pPr marL="0" indent="0">
              <a:buNone/>
            </a:pPr>
            <a:r>
              <a:rPr lang="en-US" sz="1400" dirty="0"/>
              <a:t>The innermost ring or the center of the circle represents the individual and characteristics such as sex, age, health, etc.</a:t>
            </a:r>
          </a:p>
          <a:p>
            <a:pPr marL="0" indent="0">
              <a:buNone/>
            </a:pPr>
            <a:r>
              <a:rPr lang="en-US" sz="1400" dirty="0"/>
              <a:t>The base of the circle represents the chronosystem, which involves patterning of environmental events and transitions over the life course and sociohistorical conditions. The height of the base represents time, which involves the sociohistorical conditions and time since life events.</a:t>
            </a:r>
          </a:p>
          <a:p>
            <a:pPr marL="0" indent="0">
              <a:buNone/>
            </a:pPr>
            <a:r>
              <a:rPr lang="en-US" sz="1400" dirty="0"/>
              <a:t>There is a textbox next to the diagram, which has two points. The first point reads macrosystem refers to the broader culture in which students and teachers live. The second point reads chronosystem refers to the sociohistorical conditions of a student’s development.</a:t>
            </a:r>
          </a:p>
        </p:txBody>
      </p:sp>
      <p:sp>
        <p:nvSpPr>
          <p:cNvPr id="13" name="Content Placeholder 12">
            <a:extLst>
              <a:ext uri="{FF2B5EF4-FFF2-40B4-BE49-F238E27FC236}">
                <a16:creationId xmlns:a16="http://schemas.microsoft.com/office/drawing/2014/main" id="{00070709-FB96-4A7C-8A7A-4D5239B9ECF8}"/>
              </a:ext>
            </a:extLst>
          </p:cNvPr>
          <p:cNvSpPr>
            <a:spLocks noGrp="1"/>
          </p:cNvSpPr>
          <p:nvPr>
            <p:ph sz="quarter" idx="12"/>
          </p:nvPr>
        </p:nvSpPr>
        <p:spPr>
          <a:xfrm>
            <a:off x="5285509" y="6262255"/>
            <a:ext cx="3352800" cy="381000"/>
          </a:xfrm>
        </p:spPr>
        <p:txBody>
          <a:bodyPr/>
          <a:lstStyle/>
          <a:p>
            <a:pPr algn="r"/>
            <a:r>
              <a:rPr lang="en-US" sz="1200" dirty="0">
                <a:hlinkClick r:id="rId2" action="ppaction://hlinksldjump"/>
              </a:rPr>
              <a:t>Jump back to slide containing original image</a:t>
            </a:r>
            <a:endParaRPr lang="en-US" sz="1200" dirty="0"/>
          </a:p>
        </p:txBody>
      </p:sp>
    </p:spTree>
    <p:extLst>
      <p:ext uri="{BB962C8B-B14F-4D97-AF65-F5344CB8AC3E}">
        <p14:creationId xmlns:p14="http://schemas.microsoft.com/office/powerpoint/2010/main" val="3124619418"/>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D3614EBC-DD45-463A-B9BA-F26DE2CAFC46}"/>
              </a:ext>
            </a:extLst>
          </p:cNvPr>
          <p:cNvSpPr>
            <a:spLocks noGrp="1"/>
          </p:cNvSpPr>
          <p:nvPr>
            <p:ph type="title"/>
          </p:nvPr>
        </p:nvSpPr>
        <p:spPr>
          <a:xfrm>
            <a:off x="685800" y="111125"/>
            <a:ext cx="7848600" cy="1184275"/>
          </a:xfrm>
        </p:spPr>
        <p:txBody>
          <a:bodyPr/>
          <a:lstStyle/>
          <a:p>
            <a:r>
              <a:rPr lang="en-US" altLang="en-US" sz="3200" dirty="0"/>
              <a:t>Erik Erikson’s Eight Stages of Human Development </a:t>
            </a:r>
            <a:r>
              <a:rPr lang="en-US" altLang="en-US" sz="3200" dirty="0">
                <a:solidFill>
                  <a:schemeClr val="tx1"/>
                </a:solidFill>
              </a:rPr>
              <a:t>Long Description</a:t>
            </a:r>
            <a:endParaRPr lang="en-US" sz="3200" dirty="0"/>
          </a:p>
        </p:txBody>
      </p:sp>
      <p:sp>
        <p:nvSpPr>
          <p:cNvPr id="11" name="Content Placeholder 10">
            <a:extLst>
              <a:ext uri="{FF2B5EF4-FFF2-40B4-BE49-F238E27FC236}">
                <a16:creationId xmlns:a16="http://schemas.microsoft.com/office/drawing/2014/main" id="{FBDA338D-3652-421F-9F40-BA465C45F1B9}"/>
              </a:ext>
            </a:extLst>
          </p:cNvPr>
          <p:cNvSpPr>
            <a:spLocks noGrp="1"/>
          </p:cNvSpPr>
          <p:nvPr>
            <p:ph idx="1"/>
          </p:nvPr>
        </p:nvSpPr>
        <p:spPr>
          <a:xfrm>
            <a:off x="685801" y="1981200"/>
            <a:ext cx="7848599" cy="1447800"/>
          </a:xfrm>
        </p:spPr>
        <p:txBody>
          <a:bodyPr/>
          <a:lstStyle/>
          <a:p>
            <a:pPr marL="0" indent="0">
              <a:buNone/>
            </a:pPr>
            <a:r>
              <a:rPr lang="en-US" sz="1400" dirty="0"/>
              <a:t>This slide illustrates Erik Erikson’s eight stages of human development. The first stage is trust versus mistrust. The second stage is autonomy versus shame and doubt. The third stage is initiative versus guilt. The fourth stage is industry versus inferiority. The fifth stage is identity versus identity confusion. The sixth stage is intimacy versus isolation. The seventh stage is generativity versus stagnation. The eighth stage is integrity versus despair.</a:t>
            </a:r>
          </a:p>
        </p:txBody>
      </p:sp>
      <p:sp>
        <p:nvSpPr>
          <p:cNvPr id="13" name="Content Placeholder 12">
            <a:extLst>
              <a:ext uri="{FF2B5EF4-FFF2-40B4-BE49-F238E27FC236}">
                <a16:creationId xmlns:a16="http://schemas.microsoft.com/office/drawing/2014/main" id="{00070709-FB96-4A7C-8A7A-4D5239B9ECF8}"/>
              </a:ext>
            </a:extLst>
          </p:cNvPr>
          <p:cNvSpPr>
            <a:spLocks noGrp="1"/>
          </p:cNvSpPr>
          <p:nvPr>
            <p:ph sz="quarter" idx="12"/>
          </p:nvPr>
        </p:nvSpPr>
        <p:spPr>
          <a:xfrm>
            <a:off x="5285509" y="6262255"/>
            <a:ext cx="3352800" cy="381000"/>
          </a:xfrm>
        </p:spPr>
        <p:txBody>
          <a:bodyPr/>
          <a:lstStyle/>
          <a:p>
            <a:pPr algn="r"/>
            <a:r>
              <a:rPr lang="en-US" sz="1200" dirty="0">
                <a:hlinkClick r:id="rId2" action="ppaction://hlinksldjump"/>
              </a:rPr>
              <a:t>Jump back to slide containing original image</a:t>
            </a:r>
            <a:endParaRPr lang="en-US" sz="1200" dirty="0"/>
          </a:p>
        </p:txBody>
      </p:sp>
    </p:spTree>
    <p:extLst>
      <p:ext uri="{BB962C8B-B14F-4D97-AF65-F5344CB8AC3E}">
        <p14:creationId xmlns:p14="http://schemas.microsoft.com/office/powerpoint/2010/main" val="3051889772"/>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D3614EBC-DD45-463A-B9BA-F26DE2CAFC46}"/>
              </a:ext>
            </a:extLst>
          </p:cNvPr>
          <p:cNvSpPr>
            <a:spLocks noGrp="1"/>
          </p:cNvSpPr>
          <p:nvPr>
            <p:ph type="title"/>
          </p:nvPr>
        </p:nvSpPr>
        <p:spPr>
          <a:xfrm>
            <a:off x="685800" y="111125"/>
            <a:ext cx="7848600" cy="1184275"/>
          </a:xfrm>
        </p:spPr>
        <p:txBody>
          <a:bodyPr/>
          <a:lstStyle/>
          <a:p>
            <a:r>
              <a:rPr lang="en-US" sz="3200" dirty="0"/>
              <a:t>Social Contexts and Socioemotional Development, 2 </a:t>
            </a:r>
            <a:r>
              <a:rPr lang="en-US" altLang="en-US" sz="3200" dirty="0">
                <a:solidFill>
                  <a:schemeClr val="tx1"/>
                </a:solidFill>
              </a:rPr>
              <a:t>Long Description</a:t>
            </a:r>
            <a:endParaRPr lang="en-US" sz="3200" dirty="0"/>
          </a:p>
        </p:txBody>
      </p:sp>
      <p:sp>
        <p:nvSpPr>
          <p:cNvPr id="11" name="Content Placeholder 10">
            <a:extLst>
              <a:ext uri="{FF2B5EF4-FFF2-40B4-BE49-F238E27FC236}">
                <a16:creationId xmlns:a16="http://schemas.microsoft.com/office/drawing/2014/main" id="{FBDA338D-3652-421F-9F40-BA465C45F1B9}"/>
              </a:ext>
            </a:extLst>
          </p:cNvPr>
          <p:cNvSpPr>
            <a:spLocks noGrp="1"/>
          </p:cNvSpPr>
          <p:nvPr>
            <p:ph idx="1"/>
          </p:nvPr>
        </p:nvSpPr>
        <p:spPr>
          <a:xfrm>
            <a:off x="685801" y="1981200"/>
            <a:ext cx="7848599" cy="1066800"/>
          </a:xfrm>
        </p:spPr>
        <p:txBody>
          <a:bodyPr/>
          <a:lstStyle/>
          <a:p>
            <a:pPr marL="0" indent="0">
              <a:buNone/>
            </a:pPr>
            <a:r>
              <a:rPr lang="en-US" sz="1400" dirty="0"/>
              <a:t>This slide illustrates the social contexts of development with the help of a flowchart. The flowchart has four text boxes and lists the social contexts of development. A textbox at the top reads social contexts of development. Three lines emerge from this textbox and connects it to the three textboxes below it. From the left, the textboxes read families, peers, and schools.</a:t>
            </a:r>
          </a:p>
        </p:txBody>
      </p:sp>
      <p:sp>
        <p:nvSpPr>
          <p:cNvPr id="13" name="Content Placeholder 12">
            <a:extLst>
              <a:ext uri="{FF2B5EF4-FFF2-40B4-BE49-F238E27FC236}">
                <a16:creationId xmlns:a16="http://schemas.microsoft.com/office/drawing/2014/main" id="{00070709-FB96-4A7C-8A7A-4D5239B9ECF8}"/>
              </a:ext>
            </a:extLst>
          </p:cNvPr>
          <p:cNvSpPr>
            <a:spLocks noGrp="1"/>
          </p:cNvSpPr>
          <p:nvPr>
            <p:ph sz="quarter" idx="12"/>
          </p:nvPr>
        </p:nvSpPr>
        <p:spPr>
          <a:xfrm>
            <a:off x="5285509" y="6262255"/>
            <a:ext cx="3352800" cy="381000"/>
          </a:xfrm>
        </p:spPr>
        <p:txBody>
          <a:bodyPr/>
          <a:lstStyle/>
          <a:p>
            <a:pPr algn="r"/>
            <a:r>
              <a:rPr lang="en-US" sz="1200" dirty="0">
                <a:hlinkClick r:id="rId2" action="ppaction://hlinksldjump"/>
              </a:rPr>
              <a:t>Jump back to slide containing original image</a:t>
            </a:r>
            <a:endParaRPr lang="en-US" sz="1200" dirty="0"/>
          </a:p>
        </p:txBody>
      </p:sp>
    </p:spTree>
    <p:extLst>
      <p:ext uri="{BB962C8B-B14F-4D97-AF65-F5344CB8AC3E}">
        <p14:creationId xmlns:p14="http://schemas.microsoft.com/office/powerpoint/2010/main" val="756492608"/>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itle 1"/>
          <p:cNvSpPr>
            <a:spLocks noGrp="1" noChangeArrowheads="1"/>
          </p:cNvSpPr>
          <p:nvPr>
            <p:ph type="title"/>
          </p:nvPr>
        </p:nvSpPr>
        <p:spPr/>
        <p:txBody>
          <a:bodyPr/>
          <a:lstStyle/>
          <a:p>
            <a:pPr eaLnBrk="1" hangingPunct="1"/>
            <a:r>
              <a:rPr lang="en-US" altLang="en-US" sz="3600" dirty="0"/>
              <a:t>Bronfenbrenner’s Ecological Theory, 1</a:t>
            </a:r>
          </a:p>
        </p:txBody>
      </p:sp>
      <p:sp>
        <p:nvSpPr>
          <p:cNvPr id="9" name="Content Placeholder 5"/>
          <p:cNvSpPr>
            <a:spLocks noGrp="1"/>
          </p:cNvSpPr>
          <p:nvPr>
            <p:ph sz="quarter" idx="11"/>
          </p:nvPr>
        </p:nvSpPr>
        <p:spPr>
          <a:xfrm>
            <a:off x="955675" y="2590799"/>
            <a:ext cx="2819400" cy="2678113"/>
          </a:xfrm>
        </p:spPr>
        <p:txBody>
          <a:bodyPr/>
          <a:lstStyle>
            <a:lvl1pPr marL="0" indent="0">
              <a:buNone/>
              <a:defRPr/>
            </a:lvl1pPr>
          </a:lstStyle>
          <a:p>
            <a:pPr eaLnBrk="1" hangingPunct="1">
              <a:spcBef>
                <a:spcPct val="50000"/>
              </a:spcBef>
              <a:buClr>
                <a:schemeClr val="tx1"/>
              </a:buClr>
              <a:buSzPct val="60000"/>
            </a:pPr>
            <a:r>
              <a:rPr lang="en-US" altLang="en-US" sz="2400" dirty="0"/>
              <a:t>Bronfenbrenner’s theory focuses on the social contexts in which children live and the people who influence their development</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0723" y="1905000"/>
            <a:ext cx="4566640" cy="4419600"/>
          </a:xfrm>
          <a:prstGeom prst="rect">
            <a:avLst/>
          </a:prstGeom>
        </p:spPr>
      </p:pic>
      <p:sp>
        <p:nvSpPr>
          <p:cNvPr id="2" name="Content Placeholder 1">
            <a:extLst>
              <a:ext uri="{FF2B5EF4-FFF2-40B4-BE49-F238E27FC236}">
                <a16:creationId xmlns:a16="http://schemas.microsoft.com/office/drawing/2014/main" id="{1B3B7A5B-ACC7-46FF-8F02-4D2BA7A4D28F}"/>
              </a:ext>
            </a:extLst>
          </p:cNvPr>
          <p:cNvSpPr>
            <a:spLocks noGrp="1"/>
          </p:cNvSpPr>
          <p:nvPr>
            <p:ph sz="quarter" idx="12"/>
          </p:nvPr>
        </p:nvSpPr>
        <p:spPr>
          <a:xfrm>
            <a:off x="1676400" y="6438900"/>
            <a:ext cx="2514600" cy="342900"/>
          </a:xfrm>
        </p:spPr>
        <p:txBody>
          <a:bodyPr/>
          <a:lstStyle/>
          <a:p>
            <a:pPr marL="0" indent="0" algn="r">
              <a:buNone/>
            </a:pPr>
            <a:r>
              <a:rPr lang="en-US" sz="1200" dirty="0">
                <a:hlinkClick r:id="rId4" action="ppaction://hlinksldjump"/>
              </a:rPr>
              <a:t>Jump to long description</a:t>
            </a:r>
            <a:endParaRPr lang="en-US" sz="1200" dirty="0"/>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D3614EBC-DD45-463A-B9BA-F26DE2CAFC46}"/>
              </a:ext>
            </a:extLst>
          </p:cNvPr>
          <p:cNvSpPr>
            <a:spLocks noGrp="1"/>
          </p:cNvSpPr>
          <p:nvPr>
            <p:ph type="title"/>
          </p:nvPr>
        </p:nvSpPr>
        <p:spPr>
          <a:xfrm>
            <a:off x="685800" y="111125"/>
            <a:ext cx="7848600" cy="955675"/>
          </a:xfrm>
        </p:spPr>
        <p:txBody>
          <a:bodyPr/>
          <a:lstStyle/>
          <a:p>
            <a:r>
              <a:rPr lang="en-US" altLang="en-US" sz="3200" dirty="0"/>
              <a:t>School-Family Linkages </a:t>
            </a:r>
            <a:r>
              <a:rPr lang="en-US" altLang="en-US" sz="3200" dirty="0">
                <a:solidFill>
                  <a:schemeClr val="tx1"/>
                </a:solidFill>
              </a:rPr>
              <a:t>Long Description</a:t>
            </a:r>
            <a:endParaRPr lang="en-US" sz="3200" dirty="0"/>
          </a:p>
        </p:txBody>
      </p:sp>
      <p:sp>
        <p:nvSpPr>
          <p:cNvPr id="11" name="Content Placeholder 10">
            <a:extLst>
              <a:ext uri="{FF2B5EF4-FFF2-40B4-BE49-F238E27FC236}">
                <a16:creationId xmlns:a16="http://schemas.microsoft.com/office/drawing/2014/main" id="{FBDA338D-3652-421F-9F40-BA465C45F1B9}"/>
              </a:ext>
            </a:extLst>
          </p:cNvPr>
          <p:cNvSpPr>
            <a:spLocks noGrp="1"/>
          </p:cNvSpPr>
          <p:nvPr>
            <p:ph idx="1"/>
          </p:nvPr>
        </p:nvSpPr>
        <p:spPr>
          <a:xfrm>
            <a:off x="685801" y="1981200"/>
            <a:ext cx="7848599" cy="2895600"/>
          </a:xfrm>
        </p:spPr>
        <p:txBody>
          <a:bodyPr/>
          <a:lstStyle/>
          <a:p>
            <a:pPr marL="0" indent="0">
              <a:buNone/>
            </a:pPr>
            <a:r>
              <a:rPr lang="en-US" sz="1400" dirty="0"/>
              <a:t>This slide illustrates the strategies for forging school-family linkages. Six points have been listed in this slide, and each point is contained in a speech bubble. </a:t>
            </a:r>
          </a:p>
          <a:p>
            <a:pPr marL="0" indent="0">
              <a:buNone/>
            </a:pPr>
            <a:r>
              <a:rPr lang="en-US" sz="1400" dirty="0"/>
              <a:t>In a clock-wise manner of appearance, the content in the first bubble reads provide assistance to families.</a:t>
            </a:r>
          </a:p>
          <a:p>
            <a:pPr marL="0" indent="0">
              <a:buNone/>
            </a:pPr>
            <a:r>
              <a:rPr lang="en-US" sz="1400" dirty="0"/>
              <a:t>The content in the second bubble reads include families as participants in school decisions.</a:t>
            </a:r>
          </a:p>
          <a:p>
            <a:pPr marL="0" indent="0">
              <a:buNone/>
            </a:pPr>
            <a:r>
              <a:rPr lang="en-US" sz="1400" dirty="0"/>
              <a:t>The content in the third bubble reads communicate effectively with families about school programs and their child’s progress.</a:t>
            </a:r>
          </a:p>
          <a:p>
            <a:pPr marL="0" indent="0">
              <a:buNone/>
            </a:pPr>
            <a:r>
              <a:rPr lang="en-US" sz="1400" dirty="0"/>
              <a:t>The content in the fourth bubble reads encourage parents to be volunteers.</a:t>
            </a:r>
          </a:p>
          <a:p>
            <a:pPr marL="0" indent="0">
              <a:buNone/>
            </a:pPr>
            <a:r>
              <a:rPr lang="en-US" sz="1400" dirty="0"/>
              <a:t>The content in the fifth bubble reads involve families with their children in learning activities at home.</a:t>
            </a:r>
          </a:p>
          <a:p>
            <a:pPr marL="0" indent="0">
              <a:buNone/>
            </a:pPr>
            <a:r>
              <a:rPr lang="en-US" sz="1400" dirty="0"/>
              <a:t>The content in the sixth bubble reads coordinate community collaboration.</a:t>
            </a:r>
          </a:p>
        </p:txBody>
      </p:sp>
      <p:sp>
        <p:nvSpPr>
          <p:cNvPr id="13" name="Content Placeholder 12">
            <a:extLst>
              <a:ext uri="{FF2B5EF4-FFF2-40B4-BE49-F238E27FC236}">
                <a16:creationId xmlns:a16="http://schemas.microsoft.com/office/drawing/2014/main" id="{00070709-FB96-4A7C-8A7A-4D5239B9ECF8}"/>
              </a:ext>
            </a:extLst>
          </p:cNvPr>
          <p:cNvSpPr>
            <a:spLocks noGrp="1"/>
          </p:cNvSpPr>
          <p:nvPr>
            <p:ph sz="quarter" idx="12"/>
          </p:nvPr>
        </p:nvSpPr>
        <p:spPr>
          <a:xfrm>
            <a:off x="5285509" y="6262255"/>
            <a:ext cx="3352800" cy="381000"/>
          </a:xfrm>
        </p:spPr>
        <p:txBody>
          <a:bodyPr/>
          <a:lstStyle/>
          <a:p>
            <a:pPr algn="r"/>
            <a:r>
              <a:rPr lang="en-US" sz="1200" dirty="0">
                <a:hlinkClick r:id="rId2" action="ppaction://hlinksldjump"/>
              </a:rPr>
              <a:t>Jump back to slide containing original image</a:t>
            </a:r>
            <a:endParaRPr lang="en-US" sz="1200" dirty="0"/>
          </a:p>
        </p:txBody>
      </p:sp>
    </p:spTree>
    <p:extLst>
      <p:ext uri="{BB962C8B-B14F-4D97-AF65-F5344CB8AC3E}">
        <p14:creationId xmlns:p14="http://schemas.microsoft.com/office/powerpoint/2010/main" val="2561164064"/>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D3614EBC-DD45-463A-B9BA-F26DE2CAFC46}"/>
              </a:ext>
            </a:extLst>
          </p:cNvPr>
          <p:cNvSpPr>
            <a:spLocks noGrp="1"/>
          </p:cNvSpPr>
          <p:nvPr>
            <p:ph type="title"/>
          </p:nvPr>
        </p:nvSpPr>
        <p:spPr>
          <a:xfrm>
            <a:off x="685800" y="111125"/>
            <a:ext cx="7848600" cy="1184275"/>
          </a:xfrm>
        </p:spPr>
        <p:txBody>
          <a:bodyPr/>
          <a:lstStyle/>
          <a:p>
            <a:r>
              <a:rPr lang="en-US" sz="3200" dirty="0"/>
              <a:t>Social Contexts and Socioemotional Development, 3</a:t>
            </a:r>
            <a:r>
              <a:rPr lang="en-US" sz="2000" i="1" dirty="0">
                <a:solidFill>
                  <a:srgbClr val="4332BE"/>
                </a:solidFill>
                <a:effectLst>
                  <a:outerShdw blurRad="38100" dist="38100" dir="2700000" algn="tl">
                    <a:srgbClr val="C0C0C0"/>
                  </a:outerShdw>
                </a:effectLst>
              </a:rPr>
              <a:t> </a:t>
            </a:r>
            <a:r>
              <a:rPr lang="en-US" altLang="en-US" sz="3200" dirty="0">
                <a:solidFill>
                  <a:schemeClr val="tx1"/>
                </a:solidFill>
              </a:rPr>
              <a:t>Long Description</a:t>
            </a:r>
            <a:endParaRPr lang="en-US" sz="3200" dirty="0"/>
          </a:p>
        </p:txBody>
      </p:sp>
      <p:sp>
        <p:nvSpPr>
          <p:cNvPr id="11" name="Content Placeholder 10">
            <a:extLst>
              <a:ext uri="{FF2B5EF4-FFF2-40B4-BE49-F238E27FC236}">
                <a16:creationId xmlns:a16="http://schemas.microsoft.com/office/drawing/2014/main" id="{FBDA338D-3652-421F-9F40-BA465C45F1B9}"/>
              </a:ext>
            </a:extLst>
          </p:cNvPr>
          <p:cNvSpPr>
            <a:spLocks noGrp="1"/>
          </p:cNvSpPr>
          <p:nvPr>
            <p:ph idx="1"/>
          </p:nvPr>
        </p:nvSpPr>
        <p:spPr>
          <a:xfrm>
            <a:off x="685801" y="1981200"/>
            <a:ext cx="7848599" cy="1295400"/>
          </a:xfrm>
        </p:spPr>
        <p:txBody>
          <a:bodyPr/>
          <a:lstStyle/>
          <a:p>
            <a:pPr marL="0" indent="0">
              <a:buNone/>
            </a:pPr>
            <a:r>
              <a:rPr lang="en-US" sz="1400" dirty="0"/>
              <a:t>This slide illustrates the social contexts and socioemotional development with the help of a flowchart. The flowchart has four text boxes and lists the socioemotional development. A textbox at the top reads socioemotional development. Three lines emerge from this textbox and connects it to the three textboxes below it. From the left, the textboxes read the self, moral development, and coping with stress.</a:t>
            </a:r>
          </a:p>
        </p:txBody>
      </p:sp>
      <p:sp>
        <p:nvSpPr>
          <p:cNvPr id="13" name="Content Placeholder 12">
            <a:extLst>
              <a:ext uri="{FF2B5EF4-FFF2-40B4-BE49-F238E27FC236}">
                <a16:creationId xmlns:a16="http://schemas.microsoft.com/office/drawing/2014/main" id="{00070709-FB96-4A7C-8A7A-4D5239B9ECF8}"/>
              </a:ext>
            </a:extLst>
          </p:cNvPr>
          <p:cNvSpPr>
            <a:spLocks noGrp="1"/>
          </p:cNvSpPr>
          <p:nvPr>
            <p:ph sz="quarter" idx="12"/>
          </p:nvPr>
        </p:nvSpPr>
        <p:spPr>
          <a:xfrm>
            <a:off x="5285509" y="6262255"/>
            <a:ext cx="3352800" cy="381000"/>
          </a:xfrm>
        </p:spPr>
        <p:txBody>
          <a:bodyPr/>
          <a:lstStyle/>
          <a:p>
            <a:pPr algn="r"/>
            <a:r>
              <a:rPr lang="en-US" sz="1200" dirty="0">
                <a:hlinkClick r:id="rId2" action="ppaction://hlinksldjump"/>
              </a:rPr>
              <a:t>Jump back to slide containing original image</a:t>
            </a:r>
            <a:endParaRPr lang="en-US" sz="1200" dirty="0"/>
          </a:p>
        </p:txBody>
      </p:sp>
    </p:spTree>
    <p:extLst>
      <p:ext uri="{BB962C8B-B14F-4D97-AF65-F5344CB8AC3E}">
        <p14:creationId xmlns:p14="http://schemas.microsoft.com/office/powerpoint/2010/main" val="1878481434"/>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itle 1"/>
          <p:cNvSpPr>
            <a:spLocks noGrp="1" noChangeArrowheads="1"/>
          </p:cNvSpPr>
          <p:nvPr>
            <p:ph type="title"/>
          </p:nvPr>
        </p:nvSpPr>
        <p:spPr/>
        <p:txBody>
          <a:bodyPr/>
          <a:lstStyle/>
          <a:p>
            <a:pPr eaLnBrk="1" hangingPunct="1"/>
            <a:r>
              <a:rPr lang="en-US" altLang="en-US" sz="3600" dirty="0"/>
              <a:t>Bronfenbrenner’s Ecological Theory, 2</a:t>
            </a:r>
            <a:endParaRPr lang="en-US" altLang="en-US" sz="20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949" y="1752600"/>
            <a:ext cx="8234452" cy="4572000"/>
          </a:xfrm>
          <a:prstGeom prst="rect">
            <a:avLst/>
          </a:prstGeom>
        </p:spPr>
      </p:pic>
      <p:sp>
        <p:nvSpPr>
          <p:cNvPr id="5" name="Content Placeholder 4">
            <a:extLst>
              <a:ext uri="{FF2B5EF4-FFF2-40B4-BE49-F238E27FC236}">
                <a16:creationId xmlns:a16="http://schemas.microsoft.com/office/drawing/2014/main" id="{0C99D2FD-C677-495A-9ABF-68B14AA32DD7}"/>
              </a:ext>
            </a:extLst>
          </p:cNvPr>
          <p:cNvSpPr>
            <a:spLocks noGrp="1"/>
          </p:cNvSpPr>
          <p:nvPr>
            <p:ph sz="quarter" idx="12"/>
          </p:nvPr>
        </p:nvSpPr>
        <p:spPr>
          <a:xfrm>
            <a:off x="5974601" y="6269180"/>
            <a:ext cx="2971800" cy="282286"/>
          </a:xfrm>
        </p:spPr>
        <p:txBody>
          <a:bodyPr/>
          <a:lstStyle/>
          <a:p>
            <a:pPr algn="r"/>
            <a:r>
              <a:rPr lang="en-US" sz="1200" dirty="0">
                <a:hlinkClick r:id="rId4" action="ppaction://hlinksldjump"/>
              </a:rPr>
              <a:t>Jump to long description</a:t>
            </a:r>
            <a:endParaRPr lang="en-US" sz="1200" dirty="0"/>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itle 1"/>
          <p:cNvSpPr>
            <a:spLocks noGrp="1" noChangeArrowheads="1"/>
          </p:cNvSpPr>
          <p:nvPr>
            <p:ph type="title"/>
          </p:nvPr>
        </p:nvSpPr>
        <p:spPr/>
        <p:txBody>
          <a:bodyPr/>
          <a:lstStyle/>
          <a:p>
            <a:pPr eaLnBrk="1" hangingPunct="1"/>
            <a:r>
              <a:rPr lang="en-US" altLang="en-US" sz="3600" dirty="0"/>
              <a:t>Bronfenbrenner’s Ecological Theory, 3</a:t>
            </a:r>
            <a:endParaRPr lang="en-US" altLang="en-US" sz="32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8137" y="1868199"/>
            <a:ext cx="8122231" cy="3282937"/>
          </a:xfrm>
          <a:prstGeom prst="rect">
            <a:avLst/>
          </a:prstGeom>
        </p:spPr>
      </p:pic>
      <p:sp>
        <p:nvSpPr>
          <p:cNvPr id="2" name="Content Placeholder 1">
            <a:extLst>
              <a:ext uri="{FF2B5EF4-FFF2-40B4-BE49-F238E27FC236}">
                <a16:creationId xmlns:a16="http://schemas.microsoft.com/office/drawing/2014/main" id="{53178C6F-5D08-4016-99D5-1FE5BFA11ED6}"/>
              </a:ext>
            </a:extLst>
          </p:cNvPr>
          <p:cNvSpPr>
            <a:spLocks noGrp="1"/>
          </p:cNvSpPr>
          <p:nvPr>
            <p:ph idx="1"/>
          </p:nvPr>
        </p:nvSpPr>
        <p:spPr>
          <a:xfrm>
            <a:off x="6781800" y="5304835"/>
            <a:ext cx="1946275" cy="533400"/>
          </a:xfrm>
        </p:spPr>
        <p:txBody>
          <a:bodyPr/>
          <a:lstStyle/>
          <a:p>
            <a:pPr marL="0" indent="0" algn="r">
              <a:buNone/>
            </a:pPr>
            <a:r>
              <a:rPr lang="en-US" sz="1200" dirty="0">
                <a:hlinkClick r:id="rId4" action="ppaction://hlinksldjump"/>
              </a:rPr>
              <a:t>Jump to long description</a:t>
            </a:r>
            <a:endParaRPr lang="en-US" sz="1200" dirty="0"/>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Title 1"/>
          <p:cNvSpPr>
            <a:spLocks noGrp="1" noChangeArrowheads="1"/>
          </p:cNvSpPr>
          <p:nvPr>
            <p:ph type="title"/>
          </p:nvPr>
        </p:nvSpPr>
        <p:spPr>
          <a:xfrm>
            <a:off x="1066800" y="381000"/>
            <a:ext cx="7086600" cy="990600"/>
          </a:xfrm>
        </p:spPr>
        <p:txBody>
          <a:bodyPr/>
          <a:lstStyle/>
          <a:p>
            <a:pPr eaLnBrk="1" hangingPunct="1"/>
            <a:r>
              <a:rPr lang="en-US" altLang="en-US" sz="3200" dirty="0"/>
              <a:t>Bronfenbrenner’s Ecological Theory</a:t>
            </a:r>
            <a:br>
              <a:rPr lang="en-US" altLang="en-US" sz="3600" dirty="0"/>
            </a:br>
            <a:r>
              <a:rPr lang="en-US" altLang="en-US" sz="2800" i="1" dirty="0">
                <a:solidFill>
                  <a:srgbClr val="6F6F25"/>
                </a:solidFill>
              </a:rPr>
              <a:t>Theory into Practice</a:t>
            </a:r>
            <a:r>
              <a:rPr lang="en-US" altLang="en-US" sz="2800" dirty="0">
                <a:solidFill>
                  <a:schemeClr val="tx1"/>
                </a:solidFill>
              </a:rPr>
              <a:t>, 1</a:t>
            </a:r>
          </a:p>
        </p:txBody>
      </p:sp>
      <p:sp>
        <p:nvSpPr>
          <p:cNvPr id="8" name="Content Placeholder 6"/>
          <p:cNvSpPr>
            <a:spLocks noGrp="1"/>
          </p:cNvSpPr>
          <p:nvPr>
            <p:ph sz="quarter" idx="11"/>
          </p:nvPr>
        </p:nvSpPr>
        <p:spPr>
          <a:xfrm>
            <a:off x="1143000" y="1641768"/>
            <a:ext cx="7467600" cy="3247731"/>
          </a:xfrm>
          <a:solidFill>
            <a:srgbClr val="B2B2B2"/>
          </a:solidFill>
          <a:ln w="57150">
            <a:solidFill>
              <a:srgbClr val="6F6F25"/>
            </a:solidFill>
          </a:ln>
        </p:spPr>
        <p:txBody>
          <a:bodyPr/>
          <a:lstStyle>
            <a:lvl1pPr marL="0" indent="0">
              <a:buNone/>
              <a:defRPr/>
            </a:lvl1pPr>
          </a:lstStyle>
          <a:p>
            <a:pPr lvl="0">
              <a:spcBef>
                <a:spcPct val="0"/>
              </a:spcBef>
              <a:buClrTx/>
              <a:buSzTx/>
            </a:pPr>
            <a:r>
              <a:rPr lang="en-US" altLang="en-US" sz="2000" kern="1200" dirty="0">
                <a:solidFill>
                  <a:srgbClr val="292929"/>
                </a:solidFill>
                <a:latin typeface="Arial" panose="020B0604020202020204" pitchFamily="34" charset="0"/>
                <a:cs typeface="Arial" panose="020B0604020202020204" pitchFamily="34" charset="0"/>
              </a:rPr>
              <a:t>Sid’s father left his family years ago and provides no support for them. Sid and his three siblings live with their mother in a public housing project for low-income families. </a:t>
            </a:r>
            <a:r>
              <a:rPr lang="en-IN" altLang="en-US" sz="2000" kern="1200" dirty="0">
                <a:solidFill>
                  <a:srgbClr val="292929"/>
                </a:solidFill>
                <a:latin typeface="Arial" panose="020B0604020202020204" pitchFamily="34" charset="0"/>
                <a:cs typeface="Arial" panose="020B0604020202020204" pitchFamily="34" charset="0"/>
              </a:rPr>
              <a:t>They receive public assistance in the form of reduced rent as well as money to live on and are included in a food program</a:t>
            </a:r>
            <a:r>
              <a:rPr lang="en-US" altLang="en-US" sz="2000" kern="1200" dirty="0">
                <a:solidFill>
                  <a:srgbClr val="292929"/>
                </a:solidFill>
                <a:latin typeface="Arial" panose="020B0604020202020204" pitchFamily="34" charset="0"/>
                <a:cs typeface="Arial" panose="020B0604020202020204" pitchFamily="34" charset="0"/>
              </a:rPr>
              <a:t>. Sid and his siblings receive free school lunches and do not have to pay the standard book rental fee. In addition, they receive free medical care when ill or injured, but Sid’s mother considers the care they receive to be substandard. Recently, she contacted legal aid about obtaining child support from her children’s father.</a:t>
            </a:r>
          </a:p>
        </p:txBody>
      </p:sp>
      <p:sp>
        <p:nvSpPr>
          <p:cNvPr id="7" name="Content Placeholder 6"/>
          <p:cNvSpPr>
            <a:spLocks noGrp="1"/>
          </p:cNvSpPr>
          <p:nvPr>
            <p:ph sz="quarter" idx="11"/>
          </p:nvPr>
        </p:nvSpPr>
        <p:spPr>
          <a:xfrm>
            <a:off x="1288476" y="4970172"/>
            <a:ext cx="7031179" cy="1693863"/>
          </a:xfrm>
        </p:spPr>
        <p:txBody>
          <a:bodyPr/>
          <a:lstStyle>
            <a:lvl1pPr marL="0" indent="0">
              <a:buNone/>
              <a:defRPr/>
            </a:lvl1pPr>
          </a:lstStyle>
          <a:p>
            <a:pPr marL="457200" lvl="0" indent="-457200">
              <a:spcBef>
                <a:spcPct val="50000"/>
              </a:spcBef>
              <a:buClrTx/>
              <a:buSzTx/>
            </a:pPr>
            <a:r>
              <a:rPr lang="en-US" altLang="en-US" sz="2400" b="1" kern="1200" dirty="0">
                <a:solidFill>
                  <a:srgbClr val="292929"/>
                </a:solidFill>
                <a:latin typeface="Arial" panose="020B0604020202020204" pitchFamily="34" charset="0"/>
                <a:cs typeface="Arial" panose="020B0604020202020204" pitchFamily="34" charset="0"/>
              </a:rPr>
              <a:t>Q.1:</a:t>
            </a:r>
            <a:r>
              <a:rPr lang="en-US" altLang="en-US" sz="2400" kern="1200" dirty="0">
                <a:solidFill>
                  <a:srgbClr val="292929"/>
                </a:solidFill>
                <a:latin typeface="Arial" panose="020B0604020202020204" pitchFamily="34" charset="0"/>
                <a:cs typeface="Arial" panose="020B0604020202020204" pitchFamily="34" charset="0"/>
              </a:rPr>
              <a:t> </a:t>
            </a:r>
            <a:r>
              <a:rPr lang="en-US" altLang="en-US" sz="2000" i="1" kern="1200" dirty="0">
                <a:solidFill>
                  <a:srgbClr val="292929"/>
                </a:solidFill>
                <a:latin typeface="Arial" panose="020B0604020202020204" pitchFamily="34" charset="0"/>
                <a:cs typeface="Arial" panose="020B0604020202020204" pitchFamily="34" charset="0"/>
              </a:rPr>
              <a:t>What aspects of Sid’s microsystem are discussed in the example?</a:t>
            </a:r>
            <a:r>
              <a:rPr lang="en-US" altLang="en-US" sz="2000" kern="1200" dirty="0">
                <a:solidFill>
                  <a:srgbClr val="292929"/>
                </a:solidFill>
                <a:latin typeface="Arial" panose="020B0604020202020204" pitchFamily="34" charset="0"/>
                <a:cs typeface="Arial" panose="020B0604020202020204" pitchFamily="34" charset="0"/>
              </a:rPr>
              <a:t> </a:t>
            </a:r>
            <a:r>
              <a:rPr lang="en-US" altLang="en-US" sz="2000" i="1" kern="1200" dirty="0">
                <a:solidFill>
                  <a:srgbClr val="292929"/>
                </a:solidFill>
                <a:latin typeface="Arial" panose="020B0604020202020204" pitchFamily="34" charset="0"/>
                <a:cs typeface="Arial" panose="020B0604020202020204" pitchFamily="34" charset="0"/>
              </a:rPr>
              <a:t>Explain</a:t>
            </a:r>
          </a:p>
          <a:p>
            <a:pPr marL="457200" lvl="0" indent="-457200">
              <a:spcBef>
                <a:spcPct val="50000"/>
              </a:spcBef>
              <a:buClrTx/>
              <a:buSzTx/>
            </a:pPr>
            <a:r>
              <a:rPr lang="en-US" altLang="en-US" sz="2400" b="1" kern="1200" dirty="0">
                <a:solidFill>
                  <a:srgbClr val="292929"/>
                </a:solidFill>
                <a:latin typeface="Arial" panose="020B0604020202020204" pitchFamily="34" charset="0"/>
                <a:cs typeface="Arial" panose="020B0604020202020204" pitchFamily="34" charset="0"/>
              </a:rPr>
              <a:t>Q.2:</a:t>
            </a:r>
            <a:r>
              <a:rPr lang="en-US" altLang="en-US" sz="2400" kern="1200" dirty="0">
                <a:solidFill>
                  <a:srgbClr val="292929"/>
                </a:solidFill>
                <a:latin typeface="Arial" panose="020B0604020202020204" pitchFamily="34" charset="0"/>
                <a:cs typeface="Arial" panose="020B0604020202020204" pitchFamily="34" charset="0"/>
              </a:rPr>
              <a:t> </a:t>
            </a:r>
            <a:r>
              <a:rPr lang="en-US" altLang="en-US" sz="2000" i="1" kern="1200" dirty="0">
                <a:solidFill>
                  <a:srgbClr val="292929"/>
                </a:solidFill>
                <a:latin typeface="Arial" panose="020B0604020202020204" pitchFamily="34" charset="0"/>
                <a:cs typeface="Arial" panose="020B0604020202020204" pitchFamily="34" charset="0"/>
              </a:rPr>
              <a:t>What aspects of Sid’s exosystem are discussed in the example?</a:t>
            </a:r>
            <a:r>
              <a:rPr lang="en-US" altLang="en-US" sz="2400" kern="1200" dirty="0">
                <a:solidFill>
                  <a:srgbClr val="292929"/>
                </a:solidFill>
                <a:latin typeface="Arial" panose="020B0604020202020204" pitchFamily="34" charset="0"/>
                <a:cs typeface="Arial" panose="020B0604020202020204" pitchFamily="34" charset="0"/>
              </a:rPr>
              <a:t> </a:t>
            </a:r>
            <a:r>
              <a:rPr lang="en-US" altLang="en-US" sz="2000" i="1" kern="1200" dirty="0">
                <a:solidFill>
                  <a:srgbClr val="292929"/>
                </a:solidFill>
                <a:latin typeface="Arial" panose="020B0604020202020204" pitchFamily="34" charset="0"/>
                <a:cs typeface="Arial" panose="020B0604020202020204" pitchFamily="34" charset="0"/>
              </a:rPr>
              <a:t>Explain</a:t>
            </a:r>
            <a:endParaRPr lang="en-US" altLang="en-US" sz="2000" kern="1200" dirty="0">
              <a:solidFill>
                <a:srgbClr val="292929"/>
              </a:solidFill>
              <a:latin typeface="Arial" panose="020B0604020202020204" pitchFamily="34" charset="0"/>
              <a:cs typeface="Arial" panose="020B0604020202020204" pitchFamily="34" charset="0"/>
            </a:endParaRP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Title 1"/>
          <p:cNvSpPr>
            <a:spLocks noGrp="1" noChangeArrowheads="1"/>
          </p:cNvSpPr>
          <p:nvPr>
            <p:ph type="title"/>
          </p:nvPr>
        </p:nvSpPr>
        <p:spPr>
          <a:xfrm>
            <a:off x="1066800" y="381000"/>
            <a:ext cx="7086600" cy="990600"/>
          </a:xfrm>
        </p:spPr>
        <p:txBody>
          <a:bodyPr/>
          <a:lstStyle/>
          <a:p>
            <a:pPr eaLnBrk="1" hangingPunct="1"/>
            <a:r>
              <a:rPr lang="en-US" altLang="en-US" sz="3200" dirty="0"/>
              <a:t>Bronfenbrenner’s Ecological Theory</a:t>
            </a:r>
            <a:br>
              <a:rPr lang="en-US" altLang="en-US" sz="3600" dirty="0"/>
            </a:br>
            <a:r>
              <a:rPr lang="en-US" altLang="en-US" sz="2800" i="1" dirty="0" err="1">
                <a:solidFill>
                  <a:schemeClr val="hlink"/>
                </a:solidFill>
              </a:rPr>
              <a:t>Theory</a:t>
            </a:r>
            <a:r>
              <a:rPr lang="en-US" altLang="en-US" sz="2800" i="1" dirty="0">
                <a:solidFill>
                  <a:schemeClr val="hlink"/>
                </a:solidFill>
              </a:rPr>
              <a:t> into Practice</a:t>
            </a:r>
            <a:r>
              <a:rPr lang="en-US" altLang="en-US" sz="2800" dirty="0">
                <a:solidFill>
                  <a:schemeClr val="tx1"/>
                </a:solidFill>
              </a:rPr>
              <a:t>, 2</a:t>
            </a:r>
            <a:endParaRPr lang="en-US" altLang="en-US" sz="2000" dirty="0">
              <a:solidFill>
                <a:schemeClr val="tx1"/>
              </a:solidFill>
            </a:endParaRPr>
          </a:p>
        </p:txBody>
      </p:sp>
      <p:sp>
        <p:nvSpPr>
          <p:cNvPr id="9" name="Content Placeholder 6"/>
          <p:cNvSpPr>
            <a:spLocks noGrp="1"/>
          </p:cNvSpPr>
          <p:nvPr>
            <p:ph sz="quarter" idx="11"/>
          </p:nvPr>
        </p:nvSpPr>
        <p:spPr>
          <a:xfrm>
            <a:off x="1131626" y="1660532"/>
            <a:ext cx="7467600" cy="3247731"/>
          </a:xfrm>
          <a:solidFill>
            <a:srgbClr val="B2B2B2"/>
          </a:solidFill>
          <a:ln w="57150">
            <a:solidFill>
              <a:srgbClr val="6F6F25"/>
            </a:solidFill>
          </a:ln>
        </p:spPr>
        <p:txBody>
          <a:bodyPr/>
          <a:lstStyle>
            <a:lvl1pPr marL="0" indent="0">
              <a:buNone/>
              <a:defRPr/>
            </a:lvl1pPr>
          </a:lstStyle>
          <a:p>
            <a:pPr>
              <a:spcBef>
                <a:spcPct val="0"/>
              </a:spcBef>
              <a:buClrTx/>
              <a:buSzTx/>
            </a:pPr>
            <a:r>
              <a:rPr lang="en-US" altLang="en-US" sz="2000" kern="1200" dirty="0">
                <a:solidFill>
                  <a:srgbClr val="292929"/>
                </a:solidFill>
                <a:latin typeface="Arial" panose="020B0604020202020204" pitchFamily="34" charset="0"/>
                <a:cs typeface="Arial" panose="020B0604020202020204" pitchFamily="34" charset="0"/>
              </a:rPr>
              <a:t>Sid’s father left his family years ago and provides no support for them. Sid and his three siblings live with their mother in a public housing project for low-income families. </a:t>
            </a:r>
            <a:r>
              <a:rPr lang="en-IN" altLang="en-US" sz="2000" kern="1200" dirty="0">
                <a:solidFill>
                  <a:srgbClr val="292929"/>
                </a:solidFill>
                <a:latin typeface="Arial" panose="020B0604020202020204" pitchFamily="34" charset="0"/>
                <a:cs typeface="Arial" panose="020B0604020202020204" pitchFamily="34" charset="0"/>
              </a:rPr>
              <a:t>They receive public assistance in the form of reduced rent as well as money to live on and are included in a food program</a:t>
            </a:r>
            <a:r>
              <a:rPr lang="en-US" altLang="en-US" sz="2000" kern="1200" dirty="0">
                <a:solidFill>
                  <a:srgbClr val="292929"/>
                </a:solidFill>
                <a:latin typeface="Arial" panose="020B0604020202020204" pitchFamily="34" charset="0"/>
                <a:cs typeface="Arial" panose="020B0604020202020204" pitchFamily="34" charset="0"/>
              </a:rPr>
              <a:t>. Sid and his siblings receive free school lunches and do not have to pay the standard book rental fee. In addition, they receive free medical care when ill or injured, but Sid’s mother considers the care they receive to be substandard. Recently, she contacted legal aid about obtaining child support from her children’s father.</a:t>
            </a:r>
          </a:p>
        </p:txBody>
      </p:sp>
      <p:sp>
        <p:nvSpPr>
          <p:cNvPr id="8" name="Content Placeholder 6"/>
          <p:cNvSpPr>
            <a:spLocks noGrp="1"/>
          </p:cNvSpPr>
          <p:nvPr>
            <p:ph sz="quarter" idx="11"/>
          </p:nvPr>
        </p:nvSpPr>
        <p:spPr>
          <a:xfrm>
            <a:off x="1288474" y="4973789"/>
            <a:ext cx="7543800" cy="1447800"/>
          </a:xfrm>
        </p:spPr>
        <p:txBody>
          <a:bodyPr/>
          <a:lstStyle>
            <a:lvl1pPr marL="0" indent="0">
              <a:buNone/>
              <a:defRPr/>
            </a:lvl1pPr>
          </a:lstStyle>
          <a:p>
            <a:pPr lvl="0">
              <a:spcBef>
                <a:spcPct val="50000"/>
              </a:spcBef>
              <a:buClrTx/>
              <a:buSzTx/>
            </a:pPr>
            <a:r>
              <a:rPr lang="en-US" altLang="en-US" sz="2400" b="1" kern="1200" dirty="0">
                <a:solidFill>
                  <a:srgbClr val="292929"/>
                </a:solidFill>
                <a:latin typeface="Tahoma" panose="020B0604030504040204" pitchFamily="34" charset="0"/>
              </a:rPr>
              <a:t>Q.3:</a:t>
            </a:r>
            <a:r>
              <a:rPr lang="en-US" altLang="en-US" sz="2400" kern="1200" dirty="0">
                <a:solidFill>
                  <a:srgbClr val="292929"/>
                </a:solidFill>
                <a:latin typeface="Tahoma" panose="020B0604030504040204" pitchFamily="34" charset="0"/>
              </a:rPr>
              <a:t> </a:t>
            </a:r>
            <a:r>
              <a:rPr lang="en-US" altLang="en-US" sz="2000" i="1" kern="1200" dirty="0">
                <a:solidFill>
                  <a:srgbClr val="292929"/>
                </a:solidFill>
                <a:latin typeface="Tahoma" panose="020B0604030504040204" pitchFamily="34" charset="0"/>
              </a:rPr>
              <a:t>How is the mesosystem currently operating for Sid? Explain</a:t>
            </a:r>
            <a:endParaRPr lang="en-US" altLang="en-US" sz="2000" kern="1200" dirty="0">
              <a:solidFill>
                <a:srgbClr val="292929"/>
              </a:solidFill>
              <a:latin typeface="Tahoma" panose="020B0604030504040204" pitchFamily="34" charset="0"/>
            </a:endParaRPr>
          </a:p>
        </p:txBody>
      </p:sp>
    </p:spTree>
    <p:extLst>
      <p:ext uri="{BB962C8B-B14F-4D97-AF65-F5344CB8AC3E}">
        <p14:creationId xmlns:p14="http://schemas.microsoft.com/office/powerpoint/2010/main" val="194707085"/>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1"/>
  <p:tag name="MMPROD_UIDATA" val="&lt;database version=&quot;7.0&quot;&gt;&lt;object type=&quot;1&quot; unique_id=&quot;10001&quot;&gt;&lt;object type=&quot;8&quot; unique_id=&quot;10296&quot;&gt;&lt;/object&gt;&lt;object type=&quot;2&quot; unique_id=&quot;10297&quot;&gt;&lt;object type=&quot;3&quot; unique_id=&quot;10298&quot;&gt;&lt;property id=&quot;20148&quot; value=&quot;5&quot;/&gt;&lt;property id=&quot;20300&quot; value=&quot;Slide 1 - &amp;quot;CHAPTER 3&amp;quot;&quot;/&gt;&lt;property id=&quot;20307&quot; value=&quot;350&quot;/&gt;&lt;/object&gt;&lt;object type=&quot;3&quot; unique_id=&quot;10299&quot;&gt;&lt;property id=&quot;20148&quot; value=&quot;5&quot;/&gt;&lt;property id=&quot;20300&quot; value=&quot;Slide 2 - &amp;quot;Learning Goals&amp;quot;&quot;/&gt;&lt;property id=&quot;20307&quot; value=&quot;341&quot;/&gt;&lt;/object&gt;&lt;object type=&quot;3&quot; unique_id=&quot;10300&quot;&gt;&lt;property id=&quot;20148&quot; value=&quot;5&quot;/&gt;&lt;property id=&quot;20300&quot; value=&quot;Slide 3 - &amp;quot;Social Contexts and&amp;#x0D;&amp;#x0A;Socioemotional Development &amp;quot;&quot;/&gt;&lt;property id=&quot;20307&quot; value=&quot;327&quot;/&gt;&lt;/object&gt;&lt;object type=&quot;3&quot; unique_id=&quot;10301&quot;&gt;&lt;property id=&quot;20148&quot; value=&quot;5&quot;/&gt;&lt;property id=&quot;20300&quot; value=&quot;Slide 4 - &amp;quot;Connecting with Teachers&amp;quot;&quot;/&gt;&lt;property id=&quot;20307&quot; value=&quot;384&quot;/&gt;&lt;/object&gt;&lt;object type=&quot;3&quot; unique_id=&quot;10302&quot;&gt;&lt;property id=&quot;20148&quot; value=&quot;5&quot;/&gt;&lt;property id=&quot;20300&quot; value=&quot;Slide 5 - &amp;quot;Bronfenbrenner’s Ecological Theory&amp;quot;&quot;/&gt;&lt;property id=&quot;20307&quot; value=&quot;351&quot;/&gt;&lt;/object&gt;&lt;object type=&quot;3&quot; unique_id=&quot;10303&quot;&gt;&lt;property id=&quot;20148&quot; value=&quot;5&quot;/&gt;&lt;property id=&quot;20300&quot; value=&quot;Slide 6 - &amp;quot;Bronfenbrenner’s Ecological Theory   cont’d&amp;quot;&quot;/&gt;&lt;property id=&quot;20307&quot; value=&quot;352&quot;/&gt;&lt;/object&gt;&lt;object type=&quot;3&quot; unique_id=&quot;10304&quot;&gt;&lt;property id=&quot;20148&quot; value=&quot;5&quot;/&gt;&lt;property id=&quot;20300&quot; value=&quot;Slide 7 - &amp;quot;Bronfenbrenner’s Ecological Theory  cont’d&amp;quot;&quot;/&gt;&lt;property id=&quot;20307&quot; value=&quot;353&quot;/&gt;&lt;/object&gt;&lt;object type=&quot;3&quot; unique_id=&quot;10305&quot;&gt;&lt;property id=&quot;20148&quot; value=&quot;5&quot;/&gt;&lt;property id=&quot;20300&quot; value=&quot;Slide 8 - &amp;quot;Bronfenbrenner’s Ecological Theory &amp;#x0D;&amp;#x0A;Theory into Practice&amp;quot;&quot;/&gt;&lt;property id=&quot;20307&quot; value=&quot;334&quot;/&gt;&lt;/object&gt;&lt;object type=&quot;3&quot; unique_id=&quot;10306&quot;&gt;&lt;property id=&quot;20148&quot; value=&quot;5&quot;/&gt;&lt;property id=&quot;20300&quot; value=&quot;Slide 9 - &amp;quot;Bronfenbrenner’s Ecological Theory &amp;#x0D;&amp;#x0A;Theory into Practice&amp;quot;&quot;/&gt;&lt;property id=&quot;20307&quot; value=&quot;335&quot;/&gt;&lt;/object&gt;&lt;object type=&quot;3&quot; unique_id=&quot;10307&quot;&gt;&lt;property id=&quot;20148&quot; value=&quot;5&quot;/&gt;&lt;property id=&quot;20300&quot; value=&quot;Slide 10 - &amp;quot;Bronfenbrenner’s Theory in the Classroom&amp;quot;&quot;/&gt;&lt;property id=&quot;20307&quot; value=&quot;354&quot;/&gt;&lt;/object&gt;&lt;object type=&quot;3&quot; unique_id=&quot;10308&quot;&gt;&lt;property id=&quot;20148&quot; value=&quot;5&quot;/&gt;&lt;property id=&quot;20300&quot; value=&quot;Slide 11 - &amp;quot;Erikson’s Life-Span Development Theory&amp;quot;&quot;/&gt;&lt;property id=&quot;20307&quot; value=&quot;355&quot;/&gt;&lt;/object&gt;&lt;object type=&quot;3&quot; unique_id=&quot;10309&quot;&gt;&lt;property id=&quot;20148&quot; value=&quot;5&quot;/&gt;&lt;property id=&quot;20300&quot; value=&quot;Slide 12 - &amp;quot;Erik Erikson’s Eight Stages of Human Development&amp;quot;&quot;/&gt;&lt;property id=&quot;20307&quot; value=&quot;345&quot;/&gt;&lt;/object&gt;&lt;object type=&quot;3&quot; unique_id=&quot;10310&quot;&gt;&lt;property id=&quot;20148&quot; value=&quot;5&quot;/&gt;&lt;property id=&quot;20300&quot; value=&quot;Slide 13 - &amp;quot;Erikson’s Human Development Stages&amp;quot;&quot;/&gt;&lt;property id=&quot;20307&quot; value=&quot;356&quot;/&gt;&lt;/object&gt;&lt;object type=&quot;3&quot; unique_id=&quot;10311&quot;&gt;&lt;property id=&quot;20148&quot; value=&quot;5&quot;/&gt;&lt;property id=&quot;20300&quot; value=&quot;Slide 14 - &amp;quot;Erikson’s Human Development Stages&amp;quot;&quot;/&gt;&lt;property id=&quot;20307&quot; value=&quot;357&quot;/&gt;&lt;/object&gt;&lt;object type=&quot;3&quot; unique_id=&quot;10312&quot;&gt;&lt;property id=&quot;20148&quot; value=&quot;5&quot;/&gt;&lt;property id=&quot;20300&quot; value=&quot;Slide 15 - &amp;quot;Erikson’s Human Development Stages&amp;quot;&quot;/&gt;&lt;property id=&quot;20307&quot; value=&quot;358&quot;/&gt;&lt;/object&gt;&lt;object type=&quot;3&quot; unique_id=&quot;10313&quot;&gt;&lt;property id=&quot;20148&quot; value=&quot;5&quot;/&gt;&lt;property id=&quot;20300&quot; value=&quot;Slide 16 - &amp;quot;Strategies for Erikson’s Stages of Development&amp;quot;&quot;/&gt;&lt;property id=&quot;20307&quot; value=&quot;359&quot;/&gt;&lt;/object&gt;&lt;object type=&quot;3&quot; unique_id=&quot;10314&quot;&gt;&lt;property id=&quot;20148&quot; value=&quot;5&quot;/&gt;&lt;property id=&quot;20300&quot; value=&quot;Slide 17 - &amp;quot;Evaluating Erikson’s theory&amp;quot;&quot;/&gt;&lt;property id=&quot;20307&quot; value=&quot;382&quot;/&gt;&lt;/object&gt;&lt;object type=&quot;3&quot; unique_id=&quot;10315&quot;&gt;&lt;property id=&quot;20148&quot; value=&quot;5&quot;/&gt;&lt;property id=&quot;20300&quot; value=&quot;Slide 18 - &amp;quot;Social Contexts and&amp;#x0D;&amp;#x0A;Socioemotional Development &amp;quot;&quot;/&gt;&lt;property id=&quot;20307&quot; value=&quot;328&quot;/&gt;&lt;/object&gt;&lt;object type=&quot;3&quot; unique_id=&quot;10316&quot;&gt;&lt;property id=&quot;20148&quot; value=&quot;5&quot;/&gt;&lt;property id=&quot;20300&quot; value=&quot;Slide 19 - &amp;quot;Baumrind’s Parenting Styles&amp;quot;&quot;/&gt;&lt;property id=&quot;20307&quot; value=&quot;360&quot;/&gt;&lt;/object&gt;&lt;object type=&quot;3&quot; unique_id=&quot;10317&quot;&gt;&lt;property id=&quot;20148&quot; value=&quot;5&quot;/&gt;&lt;property id=&quot;20300&quot; value=&quot;Slide 20 - &amp;quot;The Changing Family&amp;quot;&quot;/&gt;&lt;property id=&quot;20307&quot; value=&quot;361&quot;/&gt;&lt;/object&gt;&lt;object type=&quot;3&quot; unique_id=&quot;10318&quot;&gt;&lt;property id=&quot;20148&quot; value=&quot;5&quot;/&gt;&lt;property id=&quot;20300&quot; value=&quot;Slide 21 - &amp;quot;Ethnic and Socioeconomic Variations in Families&amp;quot;&quot;/&gt;&lt;property id=&quot;20307&quot; value=&quot;362&quot;/&gt;&lt;/object&gt;&lt;object type=&quot;3&quot; unique_id=&quot;10319&quot;&gt;&lt;property id=&quot;20148&quot; value=&quot;5&quot;/&gt;&lt;property id=&quot;20300&quot; value=&quot;Slide 22 - &amp;quot;Ethnic and Socioeconomic Variations in Families&amp;quot;&quot;/&gt;&lt;property id=&quot;20307&quot; value=&quot;363&quot;/&gt;&lt;/object&gt;&lt;object type=&quot;3&quot; unique_id=&quot;10320&quot;&gt;&lt;property id=&quot;20148&quot; value=&quot;5&quot;/&gt;&lt;property id=&quot;20300&quot; value=&quot;Slide 23 - &amp;quot;School-Family Linkages&amp;quot;&quot;/&gt;&lt;property id=&quot;20307&quot; value=&quot;380&quot;/&gt;&lt;/object&gt;&lt;object type=&quot;3&quot; unique_id=&quot;10321&quot;&gt;&lt;property id=&quot;20148&quot; value=&quot;5&quot;/&gt;&lt;property id=&quot;20300&quot; value=&quot;Slide 24 - &amp;quot;Peer Statuses&amp;quot;&quot;/&gt;&lt;property id=&quot;20307&quot; value=&quot;324&quot;/&gt;&lt;/object&gt;&lt;object type=&quot;3&quot; unique_id=&quot;10322&quot;&gt;&lt;property id=&quot;20148&quot; value=&quot;5&quot;/&gt;&lt;property id=&quot;20300&quot; value=&quot;Slide 25 - &amp;quot;Peer Statuses&amp;quot;&quot;/&gt;&lt;property id=&quot;20307&quot; value=&quot;346&quot;/&gt;&lt;/object&gt;&lt;object type=&quot;3&quot; unique_id=&quot;10323&quot;&gt;&lt;property id=&quot;20148&quot; value=&quot;5&quot;/&gt;&lt;property id=&quot;20300&quot; value=&quot;Slide 26 - &amp;quot;Friendships&amp;quot;&quot;/&gt;&lt;property id=&quot;20307&quot; value=&quot;347&quot;/&gt;&lt;/object&gt;&lt;object type=&quot;3&quot; unique_id=&quot;10324&quot;&gt;&lt;property id=&quot;20148&quot; value=&quot;5&quot;/&gt;&lt;property id=&quot;20300&quot; value=&quot;Slide 27 - &amp;quot;Early Childhood and Elementary School&amp;quot;&quot;/&gt;&lt;property id=&quot;20307&quot; value=&quot;365&quot;/&gt;&lt;/object&gt;&lt;object type=&quot;3&quot; unique_id=&quot;10325&quot;&gt;&lt;property id=&quot;20148&quot; value=&quot;5&quot;/&gt;&lt;property id=&quot;20300&quot; value=&quot;Slide 28 - &amp;quot;Schools for Adolescents&amp;quot;&quot;/&gt;&lt;property id=&quot;20307&quot; value=&quot;366&quot;/&gt;&lt;/object&gt;&lt;object type=&quot;3&quot; unique_id=&quot;10326&quot;&gt;&lt;property id=&quot;20148&quot; value=&quot;5&quot;/&gt;&lt;property id=&quot;20300&quot; value=&quot;Slide 29 - &amp;quot;Social Contexts and&amp;#x0D;&amp;#x0A;Socioemotional Development &amp;quot;&quot;/&gt;&lt;property id=&quot;20307&quot; value=&quot;330&quot;/&gt;&lt;/object&gt;&lt;object type=&quot;3&quot; unique_id=&quot;10327&quot;&gt;&lt;property id=&quot;20148&quot; value=&quot;5&quot;/&gt;&lt;property id=&quot;20300&quot; value=&quot;Slide 30 - &amp;quot;Self-Concept and Self-Esteem&amp;quot;&quot;/&gt;&lt;property id=&quot;20307&quot; value=&quot;367&quot;/&gt;&lt;/object&gt;&lt;object type=&quot;3&quot; unique_id=&quot;10328&quot;&gt;&lt;property id=&quot;20148&quot; value=&quot;5&quot;/&gt;&lt;property id=&quot;20300&quot; value=&quot;Slide 31 - &amp;quot;Improving Children’s Self-Esteem&amp;quot;&quot;/&gt;&lt;property id=&quot;20307&quot; value=&quot;368&quot;/&gt;&lt;/object&gt;&lt;object type=&quot;3&quot; unique_id=&quot;10329&quot;&gt;&lt;property id=&quot;20148&quot; value=&quot;5&quot;/&gt;&lt;property id=&quot;20300&quot; value=&quot;Slide 32 - &amp;quot;Marcia’s Four Statuses of Identity&amp;quot;&quot;/&gt;&lt;property id=&quot;20307&quot; value=&quot;369&quot;/&gt;&lt;/object&gt;&lt;object type=&quot;3&quot; unique_id=&quot;10330&quot;&gt;&lt;property id=&quot;20148&quot; value=&quot;5&quot;/&gt;&lt;property id=&quot;20300&quot; value=&quot;Slide 33 - &amp;quot;Ethnic Identity…&amp;quot;&quot;/&gt;&lt;property id=&quot;20307&quot; value=&quot;377&quot;/&gt;&lt;/object&gt;&lt;object type=&quot;3&quot; unique_id=&quot;10331&quot;&gt;&lt;property id=&quot;20148&quot; value=&quot;5&quot;/&gt;&lt;property id=&quot;20300&quot; value=&quot;Slide 34 - &amp;quot;Kohlberg’s Levels of Moral Development&amp;quot;&quot;/&gt;&lt;property id=&quot;20307&quot; value=&quot;372&quot;/&gt;&lt;/object&gt;&lt;object type=&quot;3&quot; unique_id=&quot;10332&quot;&gt;&lt;property id=&quot;20148&quot; value=&quot;5&quot;/&gt;&lt;property id=&quot;20300&quot; value=&quot;Slide 35 - &amp;quot;Kohlberg’s Theory of Moral Development  Theory into Practice&amp;quot;&quot;/&gt;&lt;property id=&quot;20307&quot; value=&quot;337&quot;/&gt;&lt;/object&gt;&lt;object type=&quot;3&quot; unique_id=&quot;10333&quot;&gt;&lt;property id=&quot;20148&quot; value=&quot;5&quot;/&gt;&lt;property id=&quot;20300&quot; value=&quot;Slide 36 - &amp;quot;Kohlberg’s Theory of Moral Development  Theory into Practice&amp;quot;&quot;/&gt;&lt;property id=&quot;20307&quot; value=&quot;338&quot;/&gt;&lt;/object&gt;&lt;object type=&quot;3&quot; unique_id=&quot;10334&quot;&gt;&lt;property id=&quot;20148&quot; value=&quot;5&quot;/&gt;&lt;property id=&quot;20300&quot; value=&quot;Slide 37 - &amp;quot;Kohlberg’s Theory of Moral Development  Theory into Practice&amp;quot;&quot;/&gt;&lt;property id=&quot;20307&quot; value=&quot;339&quot;/&gt;&lt;/object&gt;&lt;object type=&quot;3&quot; unique_id=&quot;10335&quot;&gt;&lt;property id=&quot;20148&quot; value=&quot;5&quot;/&gt;&lt;property id=&quot;20300&quot; value=&quot;Slide 38 - &amp;quot;Care vs. Justice Perspective&amp;quot;&quot;/&gt;&lt;property id=&quot;20307&quot; value=&quot;381&quot;/&gt;&lt;/object&gt;&lt;object type=&quot;3&quot; unique_id=&quot;10336&quot;&gt;&lt;property id=&quot;20148&quot; value=&quot;5&quot;/&gt;&lt;property id=&quot;20300&quot; value=&quot;Slide 39 - &amp;quot;Reflection &amp;amp; Observation&amp;quot;&quot;/&gt;&lt;property id=&quot;20307&quot; value=&quot;348&quot;/&gt;&lt;/object&gt;&lt;object type=&quot;3&quot; unique_id=&quot;10337&quot;&gt;&lt;property id=&quot;20148&quot; value=&quot;5&quot;/&gt;&lt;property id=&quot;20300&quot; value=&quot;Slide 40 - &amp;quot;Enter the Debate&amp;quot;&quot;/&gt;&lt;property id=&quot;20307&quot; value=&quot;340&quot;/&gt;&lt;/object&gt;&lt;object type=&quot;3&quot; unique_id=&quot;10338&quot;&gt;&lt;property id=&quot;20148&quot; value=&quot;5&quot;/&gt;&lt;property id=&quot;20300&quot; value=&quot;Slide 41 - &amp;quot;Moral Education&amp;quot;&quot;/&gt;&lt;property id=&quot;20307&quot; value=&quot;373&quot;/&gt;&lt;/object&gt;&lt;object type=&quot;3&quot; unique_id=&quot;10339&quot;&gt;&lt;property id=&quot;20148&quot; value=&quot;5&quot;/&gt;&lt;property id=&quot;20300&quot; value=&quot;Slide 42 - &amp;quot;Moral Education&amp;quot;&quot;/&gt;&lt;property id=&quot;20307&quot; value=&quot;374&quot;/&gt;&lt;/object&gt;&lt;object type=&quot;3&quot; unique_id=&quot;10340&quot;&gt;&lt;property id=&quot;20148&quot; value=&quot;5&quot;/&gt;&lt;property id=&quot;20300&quot; value=&quot;Slide 43 - &amp;quot;Moral Education&amp;quot;&quot;/&gt;&lt;property id=&quot;20307&quot; value=&quot;379&quot;/&gt;&lt;/object&gt;&lt;object type=&quot;3&quot; unique_id=&quot;10341&quot;&gt;&lt;property id=&quot;20148&quot; value=&quot;5&quot;/&gt;&lt;property id=&quot;20300&quot; value=&quot;Slide 44 - &amp;quot;Classroom Connections: Crack the Case—The Case of the Fight&amp;quot;&quot;/&gt;&lt;property id=&quot;20307&quot; value=&quot;342&quot;/&gt;&lt;/object&gt;&lt;object type=&quot;3&quot; unique_id=&quot;10342&quot;&gt;&lt;property id=&quot;20148&quot; value=&quot;5&quot;/&gt;&lt;property id=&quot;20300&quot; value=&quot;Slide 45 - &amp;quot;Classroom Connections: Crack the Case—The Case of the Fight&amp;quot;&quot;/&gt;&lt;property id=&quot;20307&quot; value=&quot;344&quot;/&gt;&lt;/object&gt;&lt;object type=&quot;3&quot; unique_id=&quot;10343&quot;&gt;&lt;property id=&quot;20148&quot; value=&quot;5&quot;/&gt;&lt;property id=&quot;20300&quot; value=&quot;Slide 46 - &amp;quot;Strategies for Coping with Stress&amp;quot;&quot;/&gt;&lt;property id=&quot;20307&quot; value=&quot;376&quot;/&gt;&lt;/object&gt;&lt;/object&gt;&lt;/object&gt;&lt;/database&gt;"/>
  <p:tag name="SECTOMILLISECCONVERTED" val="1"/>
</p:tagLst>
</file>

<file path=ppt/theme/theme1.xml><?xml version="1.0" encoding="utf-8"?>
<a:theme xmlns:a="http://schemas.openxmlformats.org/drawingml/2006/main" name="Axis">
  <a:themeElements>
    <a:clrScheme name="Custom 12">
      <a:dk1>
        <a:srgbClr val="292929"/>
      </a:dk1>
      <a:lt1>
        <a:srgbClr val="FFFFFF"/>
      </a:lt1>
      <a:dk2>
        <a:srgbClr val="000000"/>
      </a:dk2>
      <a:lt2>
        <a:srgbClr val="808080"/>
      </a:lt2>
      <a:accent1>
        <a:srgbClr val="CC9900"/>
      </a:accent1>
      <a:accent2>
        <a:srgbClr val="CCCC99"/>
      </a:accent2>
      <a:accent3>
        <a:srgbClr val="FFFFFF"/>
      </a:accent3>
      <a:accent4>
        <a:srgbClr val="212121"/>
      </a:accent4>
      <a:accent5>
        <a:srgbClr val="E2CAAA"/>
      </a:accent5>
      <a:accent6>
        <a:srgbClr val="B9B98A"/>
      </a:accent6>
      <a:hlink>
        <a:srgbClr val="000080"/>
      </a:hlink>
      <a:folHlink>
        <a:srgbClr val="000080"/>
      </a:folHlink>
    </a:clrScheme>
    <a:fontScheme name="Axi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Axis 1">
        <a:dk1>
          <a:srgbClr val="080808"/>
        </a:dk1>
        <a:lt1>
          <a:srgbClr val="F8F8F8"/>
        </a:lt1>
        <a:dk2>
          <a:srgbClr val="330000"/>
        </a:dk2>
        <a:lt2>
          <a:srgbClr val="FFFFFF"/>
        </a:lt2>
        <a:accent1>
          <a:srgbClr val="FF9900"/>
        </a:accent1>
        <a:accent2>
          <a:srgbClr val="CC3300"/>
        </a:accent2>
        <a:accent3>
          <a:srgbClr val="ADAAAA"/>
        </a:accent3>
        <a:accent4>
          <a:srgbClr val="D4D4D4"/>
        </a:accent4>
        <a:accent5>
          <a:srgbClr val="FFCAAA"/>
        </a:accent5>
        <a:accent6>
          <a:srgbClr val="B92D00"/>
        </a:accent6>
        <a:hlink>
          <a:srgbClr val="CC6600"/>
        </a:hlink>
        <a:folHlink>
          <a:srgbClr val="B2B282"/>
        </a:folHlink>
      </a:clrScheme>
      <a:clrMap bg1="dk2" tx1="lt1" bg2="dk1" tx2="lt2" accent1="accent1" accent2="accent2" accent3="accent3" accent4="accent4" accent5="accent5" accent6="accent6" hlink="hlink" folHlink="folHlink"/>
    </a:extraClrScheme>
    <a:extraClrScheme>
      <a:clrScheme name="Axis 2">
        <a:dk1>
          <a:srgbClr val="333333"/>
        </a:dk1>
        <a:lt1>
          <a:srgbClr val="F8F8F8"/>
        </a:lt1>
        <a:dk2>
          <a:srgbClr val="800000"/>
        </a:dk2>
        <a:lt2>
          <a:srgbClr val="FFFFFF"/>
        </a:lt2>
        <a:accent1>
          <a:srgbClr val="CC9900"/>
        </a:accent1>
        <a:accent2>
          <a:srgbClr val="666666"/>
        </a:accent2>
        <a:accent3>
          <a:srgbClr val="C0AAAA"/>
        </a:accent3>
        <a:accent4>
          <a:srgbClr val="D4D4D4"/>
        </a:accent4>
        <a:accent5>
          <a:srgbClr val="E2CAAA"/>
        </a:accent5>
        <a:accent6>
          <a:srgbClr val="5C5C5C"/>
        </a:accent6>
        <a:hlink>
          <a:srgbClr val="CC6600"/>
        </a:hlink>
        <a:folHlink>
          <a:srgbClr val="95A587"/>
        </a:folHlink>
      </a:clrScheme>
      <a:clrMap bg1="dk2" tx1="lt1" bg2="dk1" tx2="lt2" accent1="accent1" accent2="accent2" accent3="accent3" accent4="accent4" accent5="accent5" accent6="accent6" hlink="hlink" folHlink="folHlink"/>
    </a:extraClrScheme>
    <a:extraClrScheme>
      <a:clrScheme name="Axis 3">
        <a:dk1>
          <a:srgbClr val="5F5F5F"/>
        </a:dk1>
        <a:lt1>
          <a:srgbClr val="A4BEE0"/>
        </a:lt1>
        <a:dk2>
          <a:srgbClr val="013253"/>
        </a:dk2>
        <a:lt2>
          <a:srgbClr val="FFFFFF"/>
        </a:lt2>
        <a:accent1>
          <a:srgbClr val="588480"/>
        </a:accent1>
        <a:accent2>
          <a:srgbClr val="6600FF"/>
        </a:accent2>
        <a:accent3>
          <a:srgbClr val="AAADB3"/>
        </a:accent3>
        <a:accent4>
          <a:srgbClr val="8BA2BF"/>
        </a:accent4>
        <a:accent5>
          <a:srgbClr val="B4C2C0"/>
        </a:accent5>
        <a:accent6>
          <a:srgbClr val="5C00E7"/>
        </a:accent6>
        <a:hlink>
          <a:srgbClr val="CCCC00"/>
        </a:hlink>
        <a:folHlink>
          <a:srgbClr val="5F5F5F"/>
        </a:folHlink>
      </a:clrScheme>
      <a:clrMap bg1="dk2" tx1="lt1" bg2="dk1" tx2="lt2" accent1="accent1" accent2="accent2" accent3="accent3" accent4="accent4" accent5="accent5" accent6="accent6" hlink="hlink" folHlink="folHlink"/>
    </a:extraClrScheme>
    <a:extraClrScheme>
      <a:clrScheme name="Axis 4">
        <a:dk1>
          <a:srgbClr val="003300"/>
        </a:dk1>
        <a:lt1>
          <a:srgbClr val="F8F8F8"/>
        </a:lt1>
        <a:dk2>
          <a:srgbClr val="3D4A1C"/>
        </a:dk2>
        <a:lt2>
          <a:srgbClr val="FFFFFF"/>
        </a:lt2>
        <a:accent1>
          <a:srgbClr val="99CC00"/>
        </a:accent1>
        <a:accent2>
          <a:srgbClr val="669900"/>
        </a:accent2>
        <a:accent3>
          <a:srgbClr val="AFB1AB"/>
        </a:accent3>
        <a:accent4>
          <a:srgbClr val="D4D4D4"/>
        </a:accent4>
        <a:accent5>
          <a:srgbClr val="CAE2AA"/>
        </a:accent5>
        <a:accent6>
          <a:srgbClr val="5C8A00"/>
        </a:accent6>
        <a:hlink>
          <a:srgbClr val="CC9900"/>
        </a:hlink>
        <a:folHlink>
          <a:srgbClr val="B2B282"/>
        </a:folHlink>
      </a:clrScheme>
      <a:clrMap bg1="dk2" tx1="lt1" bg2="dk1" tx2="lt2" accent1="accent1" accent2="accent2" accent3="accent3" accent4="accent4" accent5="accent5" accent6="accent6" hlink="hlink" folHlink="folHlink"/>
    </a:extraClrScheme>
    <a:extraClrScheme>
      <a:clrScheme name="Axis 5">
        <a:dk1>
          <a:srgbClr val="333333"/>
        </a:dk1>
        <a:lt1>
          <a:srgbClr val="F8F8F8"/>
        </a:lt1>
        <a:dk2>
          <a:srgbClr val="005D8C"/>
        </a:dk2>
        <a:lt2>
          <a:srgbClr val="FFFFFF"/>
        </a:lt2>
        <a:accent1>
          <a:srgbClr val="00CC99"/>
        </a:accent1>
        <a:accent2>
          <a:srgbClr val="0099CC"/>
        </a:accent2>
        <a:accent3>
          <a:srgbClr val="AAB6C5"/>
        </a:accent3>
        <a:accent4>
          <a:srgbClr val="D4D4D4"/>
        </a:accent4>
        <a:accent5>
          <a:srgbClr val="AAE2CA"/>
        </a:accent5>
        <a:accent6>
          <a:srgbClr val="008AB9"/>
        </a:accent6>
        <a:hlink>
          <a:srgbClr val="FFCC00"/>
        </a:hlink>
        <a:folHlink>
          <a:srgbClr val="D8D48C"/>
        </a:folHlink>
      </a:clrScheme>
      <a:clrMap bg1="dk2" tx1="lt1" bg2="dk1" tx2="lt2" accent1="accent1" accent2="accent2" accent3="accent3" accent4="accent4" accent5="accent5" accent6="accent6" hlink="hlink" folHlink="folHlink"/>
    </a:extraClrScheme>
    <a:extraClrScheme>
      <a:clrScheme name="Axis 6">
        <a:dk1>
          <a:srgbClr val="000000"/>
        </a:dk1>
        <a:lt1>
          <a:srgbClr val="ECAE00"/>
        </a:lt1>
        <a:dk2>
          <a:srgbClr val="FFFFFF"/>
        </a:dk2>
        <a:lt2>
          <a:srgbClr val="333333"/>
        </a:lt2>
        <a:accent1>
          <a:srgbClr val="CC6600"/>
        </a:accent1>
        <a:accent2>
          <a:srgbClr val="BA6D10"/>
        </a:accent2>
        <a:accent3>
          <a:srgbClr val="F4D3AA"/>
        </a:accent3>
        <a:accent4>
          <a:srgbClr val="000000"/>
        </a:accent4>
        <a:accent5>
          <a:srgbClr val="E2B8AA"/>
        </a:accent5>
        <a:accent6>
          <a:srgbClr val="A8620D"/>
        </a:accent6>
        <a:hlink>
          <a:srgbClr val="666633"/>
        </a:hlink>
        <a:folHlink>
          <a:srgbClr val="8D996D"/>
        </a:folHlink>
      </a:clrScheme>
      <a:clrMap bg1="lt1" tx1="dk1" bg2="lt2" tx2="dk2" accent1="accent1" accent2="accent2" accent3="accent3" accent4="accent4" accent5="accent5" accent6="accent6" hlink="hlink" folHlink="folHlink"/>
    </a:extraClrScheme>
    <a:extraClrScheme>
      <a:clrScheme name="Axis 7">
        <a:dk1>
          <a:srgbClr val="000000"/>
        </a:dk1>
        <a:lt1>
          <a:srgbClr val="FFFFFF"/>
        </a:lt1>
        <a:dk2>
          <a:srgbClr val="372221"/>
        </a:dk2>
        <a:lt2>
          <a:srgbClr val="808080"/>
        </a:lt2>
        <a:accent1>
          <a:srgbClr val="009999"/>
        </a:accent1>
        <a:accent2>
          <a:srgbClr val="9AAC98"/>
        </a:accent2>
        <a:accent3>
          <a:srgbClr val="FFFFFF"/>
        </a:accent3>
        <a:accent4>
          <a:srgbClr val="000000"/>
        </a:accent4>
        <a:accent5>
          <a:srgbClr val="AACACA"/>
        </a:accent5>
        <a:accent6>
          <a:srgbClr val="8B9B89"/>
        </a:accent6>
        <a:hlink>
          <a:srgbClr val="666699"/>
        </a:hlink>
        <a:folHlink>
          <a:srgbClr val="B2B2B2"/>
        </a:folHlink>
      </a:clrScheme>
      <a:clrMap bg1="lt1" tx1="dk1" bg2="lt2" tx2="dk2" accent1="accent1" accent2="accent2" accent3="accent3" accent4="accent4" accent5="accent5" accent6="accent6" hlink="hlink" folHlink="folHlink"/>
    </a:extraClrScheme>
    <a:extraClrScheme>
      <a:clrScheme name="Axis 8">
        <a:dk1>
          <a:srgbClr val="292929"/>
        </a:dk1>
        <a:lt1>
          <a:srgbClr val="FFFFFF"/>
        </a:lt1>
        <a:dk2>
          <a:srgbClr val="000000"/>
        </a:dk2>
        <a:lt2>
          <a:srgbClr val="808080"/>
        </a:lt2>
        <a:accent1>
          <a:srgbClr val="CC9900"/>
        </a:accent1>
        <a:accent2>
          <a:srgbClr val="CCCC99"/>
        </a:accent2>
        <a:accent3>
          <a:srgbClr val="FFFFFF"/>
        </a:accent3>
        <a:accent4>
          <a:srgbClr val="212121"/>
        </a:accent4>
        <a:accent5>
          <a:srgbClr val="E2CAAA"/>
        </a:accent5>
        <a:accent6>
          <a:srgbClr val="B9B98A"/>
        </a:accent6>
        <a:hlink>
          <a:srgbClr val="999933"/>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Axis">
  <a:themeElements>
    <a:clrScheme name="Custom 11">
      <a:dk1>
        <a:srgbClr val="292929"/>
      </a:dk1>
      <a:lt1>
        <a:srgbClr val="FFFFFF"/>
      </a:lt1>
      <a:dk2>
        <a:srgbClr val="000000"/>
      </a:dk2>
      <a:lt2>
        <a:srgbClr val="808080"/>
      </a:lt2>
      <a:accent1>
        <a:srgbClr val="CC9900"/>
      </a:accent1>
      <a:accent2>
        <a:srgbClr val="CCCC99"/>
      </a:accent2>
      <a:accent3>
        <a:srgbClr val="FFFFFF"/>
      </a:accent3>
      <a:accent4>
        <a:srgbClr val="212121"/>
      </a:accent4>
      <a:accent5>
        <a:srgbClr val="E2CAAA"/>
      </a:accent5>
      <a:accent6>
        <a:srgbClr val="B9B98A"/>
      </a:accent6>
      <a:hlink>
        <a:srgbClr val="000080"/>
      </a:hlink>
      <a:folHlink>
        <a:srgbClr val="000080"/>
      </a:folHlink>
    </a:clrScheme>
    <a:fontScheme name="Axi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Axis 1">
        <a:dk1>
          <a:srgbClr val="080808"/>
        </a:dk1>
        <a:lt1>
          <a:srgbClr val="F8F8F8"/>
        </a:lt1>
        <a:dk2>
          <a:srgbClr val="330000"/>
        </a:dk2>
        <a:lt2>
          <a:srgbClr val="FFFFFF"/>
        </a:lt2>
        <a:accent1>
          <a:srgbClr val="FF9900"/>
        </a:accent1>
        <a:accent2>
          <a:srgbClr val="CC3300"/>
        </a:accent2>
        <a:accent3>
          <a:srgbClr val="ADAAAA"/>
        </a:accent3>
        <a:accent4>
          <a:srgbClr val="D4D4D4"/>
        </a:accent4>
        <a:accent5>
          <a:srgbClr val="FFCAAA"/>
        </a:accent5>
        <a:accent6>
          <a:srgbClr val="B92D00"/>
        </a:accent6>
        <a:hlink>
          <a:srgbClr val="CC6600"/>
        </a:hlink>
        <a:folHlink>
          <a:srgbClr val="B2B282"/>
        </a:folHlink>
      </a:clrScheme>
      <a:clrMap bg1="dk2" tx1="lt1" bg2="dk1" tx2="lt2" accent1="accent1" accent2="accent2" accent3="accent3" accent4="accent4" accent5="accent5" accent6="accent6" hlink="hlink" folHlink="folHlink"/>
    </a:extraClrScheme>
    <a:extraClrScheme>
      <a:clrScheme name="Axis 2">
        <a:dk1>
          <a:srgbClr val="333333"/>
        </a:dk1>
        <a:lt1>
          <a:srgbClr val="F8F8F8"/>
        </a:lt1>
        <a:dk2>
          <a:srgbClr val="800000"/>
        </a:dk2>
        <a:lt2>
          <a:srgbClr val="FFFFFF"/>
        </a:lt2>
        <a:accent1>
          <a:srgbClr val="CC9900"/>
        </a:accent1>
        <a:accent2>
          <a:srgbClr val="666666"/>
        </a:accent2>
        <a:accent3>
          <a:srgbClr val="C0AAAA"/>
        </a:accent3>
        <a:accent4>
          <a:srgbClr val="D4D4D4"/>
        </a:accent4>
        <a:accent5>
          <a:srgbClr val="E2CAAA"/>
        </a:accent5>
        <a:accent6>
          <a:srgbClr val="5C5C5C"/>
        </a:accent6>
        <a:hlink>
          <a:srgbClr val="CC6600"/>
        </a:hlink>
        <a:folHlink>
          <a:srgbClr val="95A587"/>
        </a:folHlink>
      </a:clrScheme>
      <a:clrMap bg1="dk2" tx1="lt1" bg2="dk1" tx2="lt2" accent1="accent1" accent2="accent2" accent3="accent3" accent4="accent4" accent5="accent5" accent6="accent6" hlink="hlink" folHlink="folHlink"/>
    </a:extraClrScheme>
    <a:extraClrScheme>
      <a:clrScheme name="Axis 3">
        <a:dk1>
          <a:srgbClr val="5F5F5F"/>
        </a:dk1>
        <a:lt1>
          <a:srgbClr val="A4BEE0"/>
        </a:lt1>
        <a:dk2>
          <a:srgbClr val="013253"/>
        </a:dk2>
        <a:lt2>
          <a:srgbClr val="FFFFFF"/>
        </a:lt2>
        <a:accent1>
          <a:srgbClr val="588480"/>
        </a:accent1>
        <a:accent2>
          <a:srgbClr val="6600FF"/>
        </a:accent2>
        <a:accent3>
          <a:srgbClr val="AAADB3"/>
        </a:accent3>
        <a:accent4>
          <a:srgbClr val="8BA2BF"/>
        </a:accent4>
        <a:accent5>
          <a:srgbClr val="B4C2C0"/>
        </a:accent5>
        <a:accent6>
          <a:srgbClr val="5C00E7"/>
        </a:accent6>
        <a:hlink>
          <a:srgbClr val="CCCC00"/>
        </a:hlink>
        <a:folHlink>
          <a:srgbClr val="5F5F5F"/>
        </a:folHlink>
      </a:clrScheme>
      <a:clrMap bg1="dk2" tx1="lt1" bg2="dk1" tx2="lt2" accent1="accent1" accent2="accent2" accent3="accent3" accent4="accent4" accent5="accent5" accent6="accent6" hlink="hlink" folHlink="folHlink"/>
    </a:extraClrScheme>
    <a:extraClrScheme>
      <a:clrScheme name="Axis 4">
        <a:dk1>
          <a:srgbClr val="003300"/>
        </a:dk1>
        <a:lt1>
          <a:srgbClr val="F8F8F8"/>
        </a:lt1>
        <a:dk2>
          <a:srgbClr val="3D4A1C"/>
        </a:dk2>
        <a:lt2>
          <a:srgbClr val="FFFFFF"/>
        </a:lt2>
        <a:accent1>
          <a:srgbClr val="99CC00"/>
        </a:accent1>
        <a:accent2>
          <a:srgbClr val="669900"/>
        </a:accent2>
        <a:accent3>
          <a:srgbClr val="AFB1AB"/>
        </a:accent3>
        <a:accent4>
          <a:srgbClr val="D4D4D4"/>
        </a:accent4>
        <a:accent5>
          <a:srgbClr val="CAE2AA"/>
        </a:accent5>
        <a:accent6>
          <a:srgbClr val="5C8A00"/>
        </a:accent6>
        <a:hlink>
          <a:srgbClr val="CC9900"/>
        </a:hlink>
        <a:folHlink>
          <a:srgbClr val="B2B282"/>
        </a:folHlink>
      </a:clrScheme>
      <a:clrMap bg1="dk2" tx1="lt1" bg2="dk1" tx2="lt2" accent1="accent1" accent2="accent2" accent3="accent3" accent4="accent4" accent5="accent5" accent6="accent6" hlink="hlink" folHlink="folHlink"/>
    </a:extraClrScheme>
    <a:extraClrScheme>
      <a:clrScheme name="Axis 5">
        <a:dk1>
          <a:srgbClr val="333333"/>
        </a:dk1>
        <a:lt1>
          <a:srgbClr val="F8F8F8"/>
        </a:lt1>
        <a:dk2>
          <a:srgbClr val="005D8C"/>
        </a:dk2>
        <a:lt2>
          <a:srgbClr val="FFFFFF"/>
        </a:lt2>
        <a:accent1>
          <a:srgbClr val="00CC99"/>
        </a:accent1>
        <a:accent2>
          <a:srgbClr val="0099CC"/>
        </a:accent2>
        <a:accent3>
          <a:srgbClr val="AAB6C5"/>
        </a:accent3>
        <a:accent4>
          <a:srgbClr val="D4D4D4"/>
        </a:accent4>
        <a:accent5>
          <a:srgbClr val="AAE2CA"/>
        </a:accent5>
        <a:accent6>
          <a:srgbClr val="008AB9"/>
        </a:accent6>
        <a:hlink>
          <a:srgbClr val="FFCC00"/>
        </a:hlink>
        <a:folHlink>
          <a:srgbClr val="D8D48C"/>
        </a:folHlink>
      </a:clrScheme>
      <a:clrMap bg1="dk2" tx1="lt1" bg2="dk1" tx2="lt2" accent1="accent1" accent2="accent2" accent3="accent3" accent4="accent4" accent5="accent5" accent6="accent6" hlink="hlink" folHlink="folHlink"/>
    </a:extraClrScheme>
    <a:extraClrScheme>
      <a:clrScheme name="Axis 6">
        <a:dk1>
          <a:srgbClr val="000000"/>
        </a:dk1>
        <a:lt1>
          <a:srgbClr val="ECAE00"/>
        </a:lt1>
        <a:dk2>
          <a:srgbClr val="FFFFFF"/>
        </a:dk2>
        <a:lt2>
          <a:srgbClr val="333333"/>
        </a:lt2>
        <a:accent1>
          <a:srgbClr val="CC6600"/>
        </a:accent1>
        <a:accent2>
          <a:srgbClr val="BA6D10"/>
        </a:accent2>
        <a:accent3>
          <a:srgbClr val="F4D3AA"/>
        </a:accent3>
        <a:accent4>
          <a:srgbClr val="000000"/>
        </a:accent4>
        <a:accent5>
          <a:srgbClr val="E2B8AA"/>
        </a:accent5>
        <a:accent6>
          <a:srgbClr val="A8620D"/>
        </a:accent6>
        <a:hlink>
          <a:srgbClr val="666633"/>
        </a:hlink>
        <a:folHlink>
          <a:srgbClr val="8D996D"/>
        </a:folHlink>
      </a:clrScheme>
      <a:clrMap bg1="lt1" tx1="dk1" bg2="lt2" tx2="dk2" accent1="accent1" accent2="accent2" accent3="accent3" accent4="accent4" accent5="accent5" accent6="accent6" hlink="hlink" folHlink="folHlink"/>
    </a:extraClrScheme>
    <a:extraClrScheme>
      <a:clrScheme name="Axis 7">
        <a:dk1>
          <a:srgbClr val="000000"/>
        </a:dk1>
        <a:lt1>
          <a:srgbClr val="FFFFFF"/>
        </a:lt1>
        <a:dk2>
          <a:srgbClr val="372221"/>
        </a:dk2>
        <a:lt2>
          <a:srgbClr val="808080"/>
        </a:lt2>
        <a:accent1>
          <a:srgbClr val="009999"/>
        </a:accent1>
        <a:accent2>
          <a:srgbClr val="9AAC98"/>
        </a:accent2>
        <a:accent3>
          <a:srgbClr val="FFFFFF"/>
        </a:accent3>
        <a:accent4>
          <a:srgbClr val="000000"/>
        </a:accent4>
        <a:accent5>
          <a:srgbClr val="AACACA"/>
        </a:accent5>
        <a:accent6>
          <a:srgbClr val="8B9B89"/>
        </a:accent6>
        <a:hlink>
          <a:srgbClr val="666699"/>
        </a:hlink>
        <a:folHlink>
          <a:srgbClr val="B2B2B2"/>
        </a:folHlink>
      </a:clrScheme>
      <a:clrMap bg1="lt1" tx1="dk1" bg2="lt2" tx2="dk2" accent1="accent1" accent2="accent2" accent3="accent3" accent4="accent4" accent5="accent5" accent6="accent6" hlink="hlink" folHlink="folHlink"/>
    </a:extraClrScheme>
    <a:extraClrScheme>
      <a:clrScheme name="Axis 8">
        <a:dk1>
          <a:srgbClr val="292929"/>
        </a:dk1>
        <a:lt1>
          <a:srgbClr val="FFFFFF"/>
        </a:lt1>
        <a:dk2>
          <a:srgbClr val="000000"/>
        </a:dk2>
        <a:lt2>
          <a:srgbClr val="808080"/>
        </a:lt2>
        <a:accent1>
          <a:srgbClr val="CC9900"/>
        </a:accent1>
        <a:accent2>
          <a:srgbClr val="CCCC99"/>
        </a:accent2>
        <a:accent3>
          <a:srgbClr val="FFFFFF"/>
        </a:accent3>
        <a:accent4>
          <a:srgbClr val="212121"/>
        </a:accent4>
        <a:accent5>
          <a:srgbClr val="E2CAAA"/>
        </a:accent5>
        <a:accent6>
          <a:srgbClr val="B9B98A"/>
        </a:accent6>
        <a:hlink>
          <a:srgbClr val="999933"/>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81ABAF118341F49B3F97BCD1E57DDE2" ma:contentTypeVersion="3" ma:contentTypeDescription="Create a new document." ma:contentTypeScope="" ma:versionID="8a827f09f0fb2cd00d2e2a78512a51fa">
  <xsd:schema xmlns:xsd="http://www.w3.org/2001/XMLSchema" xmlns:xs="http://www.w3.org/2001/XMLSchema" xmlns:p="http://schemas.microsoft.com/office/2006/metadata/properties" xmlns:ns2="3b891efd-a537-4e57-a9a6-7bde74ae8a20" xmlns:ns3="aa4f5ada-9d1d-46d6-b705-f2cf90d05a91" targetNamespace="http://schemas.microsoft.com/office/2006/metadata/properties" ma:root="true" ma:fieldsID="4714e10bff8317b959a0f442da74e446" ns2:_="" ns3:_="">
    <xsd:import namespace="3b891efd-a537-4e57-a9a6-7bde74ae8a20"/>
    <xsd:import namespace="aa4f5ada-9d1d-46d6-b705-f2cf90d05a91"/>
    <xsd:element name="properties">
      <xsd:complexType>
        <xsd:sequence>
          <xsd:element name="documentManagement">
            <xsd:complexType>
              <xsd:all>
                <xsd:element ref="ns2:SharedWithUsers" minOccurs="0"/>
                <xsd:element ref="ns2:SharedWithDetails" minOccurs="0"/>
                <xsd:element ref="ns3: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891efd-a537-4e57-a9a6-7bde74ae8a20"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a4f5ada-9d1d-46d6-b705-f2cf90d05a91" elementFormDefault="qualified">
    <xsd:import namespace="http://schemas.microsoft.com/office/2006/documentManagement/types"/>
    <xsd:import namespace="http://schemas.microsoft.com/office/infopath/2007/PartnerControls"/>
    <xsd:element name="Date" ma:index="10" nillable="true" ma:displayName="Date" ma:format="DateOnly" ma:internalName="Dat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ate xmlns="aa4f5ada-9d1d-46d6-b705-f2cf90d05a91" xsi:nil="true"/>
  </documentManagement>
</p:properties>
</file>

<file path=customXml/itemProps1.xml><?xml version="1.0" encoding="utf-8"?>
<ds:datastoreItem xmlns:ds="http://schemas.openxmlformats.org/officeDocument/2006/customXml" ds:itemID="{C7C14ABF-2F64-4E30-98AF-E532CF0660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b891efd-a537-4e57-a9a6-7bde74ae8a20"/>
    <ds:schemaRef ds:uri="aa4f5ada-9d1d-46d6-b705-f2cf90d05a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4566EAB-0C20-4645-A2A2-95174F7D30D4}">
  <ds:schemaRefs>
    <ds:schemaRef ds:uri="http://schemas.microsoft.com/office/2006/documentManagement/types"/>
    <ds:schemaRef ds:uri="http://purl.org/dc/dcmitype/"/>
    <ds:schemaRef ds:uri="http://purl.org/dc/elements/1.1/"/>
    <ds:schemaRef ds:uri="http://www.w3.org/XML/1998/namespace"/>
    <ds:schemaRef ds:uri="http://schemas.microsoft.com/office/infopath/2007/PartnerControls"/>
    <ds:schemaRef ds:uri="http://schemas.openxmlformats.org/package/2006/metadata/core-properties"/>
    <ds:schemaRef ds:uri="aa4f5ada-9d1d-46d6-b705-f2cf90d05a91"/>
    <ds:schemaRef ds:uri="3b891efd-a537-4e57-a9a6-7bde74ae8a20"/>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7917</TotalTime>
  <Words>3609</Words>
  <Application>Microsoft Office PowerPoint</Application>
  <PresentationFormat>On-screen Show (4:3)</PresentationFormat>
  <Paragraphs>331</Paragraphs>
  <Slides>51</Slides>
  <Notes>42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51</vt:i4>
      </vt:variant>
    </vt:vector>
  </HeadingPairs>
  <TitlesOfParts>
    <vt:vector size="58" baseType="lpstr">
      <vt:lpstr>Arial</vt:lpstr>
      <vt:lpstr>Calibri</vt:lpstr>
      <vt:lpstr>Tahoma</vt:lpstr>
      <vt:lpstr>Times New Roman</vt:lpstr>
      <vt:lpstr>Wingdings</vt:lpstr>
      <vt:lpstr>Axis</vt:lpstr>
      <vt:lpstr>1_Axis</vt:lpstr>
      <vt:lpstr>CHAPTER 3</vt:lpstr>
      <vt:lpstr>Learning Goals</vt:lpstr>
      <vt:lpstr>Social Contexts and Socioemotional Development, 1</vt:lpstr>
      <vt:lpstr>Connecting with Teachers</vt:lpstr>
      <vt:lpstr>Bronfenbrenner’s Ecological Theory, 1</vt:lpstr>
      <vt:lpstr>Bronfenbrenner’s Ecological Theory, 2</vt:lpstr>
      <vt:lpstr>Bronfenbrenner’s Ecological Theory, 3</vt:lpstr>
      <vt:lpstr>Bronfenbrenner’s Ecological Theory Theory into Practice, 1</vt:lpstr>
      <vt:lpstr>Bronfenbrenner’s Ecological Theory Theory into Practice, 2</vt:lpstr>
      <vt:lpstr>Bronfenbrenner’s Theory in the Classroom</vt:lpstr>
      <vt:lpstr>Erikson’s Life-Span Development Theory</vt:lpstr>
      <vt:lpstr>Erik Erikson’s Eight Stages of Human Development</vt:lpstr>
      <vt:lpstr>Erikson’s Human Development Stages, 1</vt:lpstr>
      <vt:lpstr>Erikson’s Human Development Stages, 2</vt:lpstr>
      <vt:lpstr>Erikson’s Human Development Stages, 3</vt:lpstr>
      <vt:lpstr>Strategies for Erikson’s Stages of Development</vt:lpstr>
      <vt:lpstr>Evaluating Erikson’s Theory</vt:lpstr>
      <vt:lpstr>Social Contexts and Socioemotional Development, 2</vt:lpstr>
      <vt:lpstr>Baumrind’s Parenting Styles</vt:lpstr>
      <vt:lpstr>The Changing Family</vt:lpstr>
      <vt:lpstr>School-Family Linkages</vt:lpstr>
      <vt:lpstr>Peer Statuses, 1</vt:lpstr>
      <vt:lpstr>Peer Statuses, 2</vt:lpstr>
      <vt:lpstr>Friendships</vt:lpstr>
      <vt:lpstr>Early Childhood and Elementary School</vt:lpstr>
      <vt:lpstr>Schooling of Adolescents</vt:lpstr>
      <vt:lpstr>Social Contexts and Socioemotional Development, 3 </vt:lpstr>
      <vt:lpstr>Self-Esteem</vt:lpstr>
      <vt:lpstr>Improving Children’s Self-Esteem</vt:lpstr>
      <vt:lpstr>Marcia’s Four Statuses of Identity, 1</vt:lpstr>
      <vt:lpstr>Marcia’s Four Statuses of Identity, 2</vt:lpstr>
      <vt:lpstr>Ethnic Identity</vt:lpstr>
      <vt:lpstr>Kohlberg’s Levels of Moral Development</vt:lpstr>
      <vt:lpstr>Care Perspective versus Justice Perspective</vt:lpstr>
      <vt:lpstr>Reflection and Observation</vt:lpstr>
      <vt:lpstr>Enter the Debate</vt:lpstr>
      <vt:lpstr>Moral Education, 1</vt:lpstr>
      <vt:lpstr>Moral Education, 2</vt:lpstr>
      <vt:lpstr>Moral Education, 3</vt:lpstr>
      <vt:lpstr>Classroom Connections: Crack the Case: The Case of the Fight, 1</vt:lpstr>
      <vt:lpstr>Classroom Connections: Crack the Case: The Case of the Fight, 2</vt:lpstr>
      <vt:lpstr>Strategies for Coping with Stress</vt:lpstr>
      <vt:lpstr>Appendix of Image for Long Descriptions</vt:lpstr>
      <vt:lpstr>Social Contexts and Socioemotional Development, 1 Long Description</vt:lpstr>
      <vt:lpstr>Bronfenbrenner’s Ecological Theory, 1 Long Description</vt:lpstr>
      <vt:lpstr>Bronfenbrenner’s Ecological Theory, 2 Long Description</vt:lpstr>
      <vt:lpstr>Bronfenbrenner’s Ecological Theory, 3 Long Description</vt:lpstr>
      <vt:lpstr>Erik Erikson’s Eight Stages of Human Development Long Description</vt:lpstr>
      <vt:lpstr>Social Contexts and Socioemotional Development, 2 Long Description</vt:lpstr>
      <vt:lpstr>School-Family Linkages Long Description</vt:lpstr>
      <vt:lpstr>Social Contexts and Socioemotional Development, 3 Long Description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3</dc:title>
  <dc:creator>cr customer</dc:creator>
  <cp:lastModifiedBy>BUTTERFLY</cp:lastModifiedBy>
  <cp:revision>827</cp:revision>
  <dcterms:created xsi:type="dcterms:W3CDTF">2002-06-09T17:00:30Z</dcterms:created>
  <dcterms:modified xsi:type="dcterms:W3CDTF">2017-08-24T07:45:13Z</dcterms:modified>
</cp:coreProperties>
</file>