
<file path=[Content_Types].xml><?xml version="1.0" encoding="utf-8"?>
<Types xmlns="http://schemas.openxmlformats.org/package/2006/content-types">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3.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5" r:id="rId3"/>
    <p:sldMasterId id="2147483777" r:id="rId4"/>
    <p:sldMasterId id="2147483755" r:id="rId5"/>
    <p:sldMasterId id="2147483735" r:id="rId6"/>
  </p:sldMasterIdLst>
  <p:notesMasterIdLst>
    <p:notesMasterId r:id="rId47"/>
  </p:notesMasterIdLst>
  <p:handoutMasterIdLst>
    <p:handoutMasterId r:id="rId48"/>
  </p:handoutMasterIdLst>
  <p:sldIdLst>
    <p:sldId id="256" r:id="rId7"/>
    <p:sldId id="320" r:id="rId8"/>
    <p:sldId id="309" r:id="rId9"/>
    <p:sldId id="327" r:id="rId10"/>
    <p:sldId id="258" r:id="rId11"/>
    <p:sldId id="289" r:id="rId12"/>
    <p:sldId id="282" r:id="rId13"/>
    <p:sldId id="290" r:id="rId14"/>
    <p:sldId id="291" r:id="rId15"/>
    <p:sldId id="292" r:id="rId16"/>
    <p:sldId id="312" r:id="rId17"/>
    <p:sldId id="313" r:id="rId18"/>
    <p:sldId id="314" r:id="rId19"/>
    <p:sldId id="326" r:id="rId20"/>
    <p:sldId id="315" r:id="rId21"/>
    <p:sldId id="316" r:id="rId22"/>
    <p:sldId id="317" r:id="rId23"/>
    <p:sldId id="318" r:id="rId24"/>
    <p:sldId id="323" r:id="rId25"/>
    <p:sldId id="319" r:id="rId26"/>
    <p:sldId id="328" r:id="rId27"/>
    <p:sldId id="297" r:id="rId28"/>
    <p:sldId id="298" r:id="rId29"/>
    <p:sldId id="310" r:id="rId30"/>
    <p:sldId id="300" r:id="rId31"/>
    <p:sldId id="302" r:id="rId32"/>
    <p:sldId id="311" r:id="rId33"/>
    <p:sldId id="304" r:id="rId34"/>
    <p:sldId id="272" r:id="rId35"/>
    <p:sldId id="305" r:id="rId36"/>
    <p:sldId id="307" r:id="rId37"/>
    <p:sldId id="329" r:id="rId38"/>
    <p:sldId id="321" r:id="rId39"/>
    <p:sldId id="325" r:id="rId40"/>
    <p:sldId id="330" r:id="rId41"/>
    <p:sldId id="331" r:id="rId42"/>
    <p:sldId id="332" r:id="rId43"/>
    <p:sldId id="333" r:id="rId44"/>
    <p:sldId id="334" r:id="rId45"/>
    <p:sldId id="335" r:id="rId46"/>
  </p:sldIdLst>
  <p:sldSz cx="9144000" cy="6858000" type="screen4x3"/>
  <p:notesSz cx="7010400" cy="9296400"/>
  <p:custDataLst>
    <p:tags r:id="rId49"/>
  </p:custDataLst>
  <p:defaultTextStyle>
    <a:defPPr>
      <a:defRPr lang="en-US"/>
    </a:defPPr>
    <a:lvl1pPr algn="l" rtl="0" eaLnBrk="0" fontAlgn="base" hangingPunct="0">
      <a:spcBef>
        <a:spcPct val="0"/>
      </a:spcBef>
      <a:spcAft>
        <a:spcPct val="0"/>
      </a:spcAft>
      <a:defRPr sz="2800" kern="1200">
        <a:solidFill>
          <a:schemeClr val="tx1"/>
        </a:solidFill>
        <a:latin typeface="Times" panose="02020603050405020304" pitchFamily="18" charset="0"/>
        <a:ea typeface="+mn-ea"/>
        <a:cs typeface="+mn-cs"/>
      </a:defRPr>
    </a:lvl1pPr>
    <a:lvl2pPr marL="457200" algn="l" rtl="0" eaLnBrk="0" fontAlgn="base" hangingPunct="0">
      <a:spcBef>
        <a:spcPct val="0"/>
      </a:spcBef>
      <a:spcAft>
        <a:spcPct val="0"/>
      </a:spcAft>
      <a:defRPr sz="2800" kern="1200">
        <a:solidFill>
          <a:schemeClr val="tx1"/>
        </a:solidFill>
        <a:latin typeface="Times" panose="02020603050405020304" pitchFamily="18" charset="0"/>
        <a:ea typeface="+mn-ea"/>
        <a:cs typeface="+mn-cs"/>
      </a:defRPr>
    </a:lvl2pPr>
    <a:lvl3pPr marL="914400" algn="l" rtl="0" eaLnBrk="0" fontAlgn="base" hangingPunct="0">
      <a:spcBef>
        <a:spcPct val="0"/>
      </a:spcBef>
      <a:spcAft>
        <a:spcPct val="0"/>
      </a:spcAft>
      <a:defRPr sz="2800" kern="1200">
        <a:solidFill>
          <a:schemeClr val="tx1"/>
        </a:solidFill>
        <a:latin typeface="Times" panose="02020603050405020304" pitchFamily="18" charset="0"/>
        <a:ea typeface="+mn-ea"/>
        <a:cs typeface="+mn-cs"/>
      </a:defRPr>
    </a:lvl3pPr>
    <a:lvl4pPr marL="1371600" algn="l" rtl="0" eaLnBrk="0" fontAlgn="base" hangingPunct="0">
      <a:spcBef>
        <a:spcPct val="0"/>
      </a:spcBef>
      <a:spcAft>
        <a:spcPct val="0"/>
      </a:spcAft>
      <a:defRPr sz="2800" kern="1200">
        <a:solidFill>
          <a:schemeClr val="tx1"/>
        </a:solidFill>
        <a:latin typeface="Times" panose="02020603050405020304" pitchFamily="18" charset="0"/>
        <a:ea typeface="+mn-ea"/>
        <a:cs typeface="+mn-cs"/>
      </a:defRPr>
    </a:lvl4pPr>
    <a:lvl5pPr marL="1828800" algn="l" rtl="0" eaLnBrk="0" fontAlgn="base" hangingPunct="0">
      <a:spcBef>
        <a:spcPct val="0"/>
      </a:spcBef>
      <a:spcAft>
        <a:spcPct val="0"/>
      </a:spcAft>
      <a:defRPr sz="2800" kern="1200">
        <a:solidFill>
          <a:schemeClr val="tx1"/>
        </a:solidFill>
        <a:latin typeface="Times" panose="02020603050405020304" pitchFamily="18" charset="0"/>
        <a:ea typeface="+mn-ea"/>
        <a:cs typeface="+mn-cs"/>
      </a:defRPr>
    </a:lvl5pPr>
    <a:lvl6pPr marL="2286000" algn="l" defTabSz="914400" rtl="0" eaLnBrk="1" latinLnBrk="0" hangingPunct="1">
      <a:defRPr sz="2800" kern="1200">
        <a:solidFill>
          <a:schemeClr val="tx1"/>
        </a:solidFill>
        <a:latin typeface="Times" panose="02020603050405020304" pitchFamily="18" charset="0"/>
        <a:ea typeface="+mn-ea"/>
        <a:cs typeface="+mn-cs"/>
      </a:defRPr>
    </a:lvl6pPr>
    <a:lvl7pPr marL="2743200" algn="l" defTabSz="914400" rtl="0" eaLnBrk="1" latinLnBrk="0" hangingPunct="1">
      <a:defRPr sz="2800" kern="1200">
        <a:solidFill>
          <a:schemeClr val="tx1"/>
        </a:solidFill>
        <a:latin typeface="Times" panose="02020603050405020304" pitchFamily="18" charset="0"/>
        <a:ea typeface="+mn-ea"/>
        <a:cs typeface="+mn-cs"/>
      </a:defRPr>
    </a:lvl7pPr>
    <a:lvl8pPr marL="3200400" algn="l" defTabSz="914400" rtl="0" eaLnBrk="1" latinLnBrk="0" hangingPunct="1">
      <a:defRPr sz="2800" kern="1200">
        <a:solidFill>
          <a:schemeClr val="tx1"/>
        </a:solidFill>
        <a:latin typeface="Times" panose="02020603050405020304" pitchFamily="18" charset="0"/>
        <a:ea typeface="+mn-ea"/>
        <a:cs typeface="+mn-cs"/>
      </a:defRPr>
    </a:lvl8pPr>
    <a:lvl9pPr marL="3657600" algn="l" defTabSz="914400" rtl="0" eaLnBrk="1" latinLnBrk="0" hangingPunct="1">
      <a:defRPr sz="2800" kern="1200">
        <a:solidFill>
          <a:schemeClr val="tx1"/>
        </a:solidFill>
        <a:latin typeface="Times"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cole" initials="N" lastIdx="2" clrIdx="0"/>
  <p:cmAuthor id="2" name="Kavitha Melarcode Seetharaman" initials="KMS" lastIdx="27" clrIdx="1">
    <p:extLst>
      <p:ext uri="{19B8F6BF-5375-455C-9EA6-DF929625EA0E}">
        <p15:presenceInfo xmlns:p15="http://schemas.microsoft.com/office/powerpoint/2012/main" userId="S-1-5-21-3361151005-2080053223-3394076701-4901" providerId="AD"/>
      </p:ext>
    </p:extLst>
  </p:cmAuthor>
  <p:cmAuthor id="3" name="Ashtami Devi" initials="AD" lastIdx="16" clrIdx="2">
    <p:extLst>
      <p:ext uri="{19B8F6BF-5375-455C-9EA6-DF929625EA0E}">
        <p15:presenceInfo xmlns:p15="http://schemas.microsoft.com/office/powerpoint/2012/main" userId="S-1-5-21-3361151005-2080053223-3394076701-16130" providerId="AD"/>
      </p:ext>
    </p:extLst>
  </p:cmAuthor>
  <p:cmAuthor id="4" name="QA" initials="QA" lastIdx="8" clrIdx="3">
    <p:extLst>
      <p:ext uri="{19B8F6BF-5375-455C-9EA6-DF929625EA0E}">
        <p15:presenceInfo xmlns:p15="http://schemas.microsoft.com/office/powerpoint/2012/main" userId="QA" providerId="None"/>
      </p:ext>
    </p:extLst>
  </p:cmAuthor>
  <p:cmAuthor id="5" name="Vismitha Katyayani S" initials="VKS" lastIdx="1" clrIdx="4">
    <p:extLst>
      <p:ext uri="{19B8F6BF-5375-455C-9EA6-DF929625EA0E}">
        <p15:presenceInfo xmlns:p15="http://schemas.microsoft.com/office/powerpoint/2012/main" userId="Vismitha Katyayani 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clrMode="bw"/>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6220"/>
    <a:srgbClr val="DEDEBD"/>
    <a:srgbClr val="CDCDCD"/>
    <a:srgbClr val="DDDCBA"/>
    <a:srgbClr val="936F00"/>
    <a:srgbClr val="999933"/>
    <a:srgbClr val="CCCC99"/>
    <a:srgbClr val="9F9F33"/>
    <a:srgbClr val="B2B2B2"/>
    <a:srgbClr val="99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6250" autoAdjust="0"/>
    <p:restoredTop sz="94280" autoAdjust="0"/>
  </p:normalViewPr>
  <p:slideViewPr>
    <p:cSldViewPr>
      <p:cViewPr varScale="1">
        <p:scale>
          <a:sx n="69" d="100"/>
          <a:sy n="69" d="100"/>
        </p:scale>
        <p:origin x="1854" y="60"/>
      </p:cViewPr>
      <p:guideLst>
        <p:guide orient="horz" pos="2160"/>
        <p:guide pos="2880"/>
      </p:guideLst>
    </p:cSldViewPr>
  </p:slideViewPr>
  <p:outlineViewPr>
    <p:cViewPr>
      <p:scale>
        <a:sx n="33" d="100"/>
        <a:sy n="33" d="100"/>
      </p:scale>
      <p:origin x="0" y="-16560"/>
    </p:cViewPr>
  </p:outlineViewPr>
  <p:notesTextViewPr>
    <p:cViewPr>
      <p:scale>
        <a:sx n="75" d="100"/>
        <a:sy n="75" d="100"/>
      </p:scale>
      <p:origin x="0" y="0"/>
    </p:cViewPr>
  </p:notesTextViewPr>
  <p:sorterViewPr>
    <p:cViewPr>
      <p:scale>
        <a:sx n="66" d="100"/>
        <a:sy n="66" d="100"/>
      </p:scale>
      <p:origin x="0" y="179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notesMaster" Target="notesMasters/notesMaster1.xml"/><Relationship Id="rId50" Type="http://schemas.openxmlformats.org/officeDocument/2006/relationships/commentAuthors" Target="commentAuthors.xml"/><Relationship Id="rId55" Type="http://schemas.microsoft.com/office/2015/10/relationships/revisionInfo" Target="revisionInfo.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theme" Target="theme/theme1.xml"/><Relationship Id="rId5" Type="http://schemas.openxmlformats.org/officeDocument/2006/relationships/slideMaster" Target="slideMasters/slideMaster3.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viewProps" Target="viewProps.xml"/><Relationship Id="rId4" Type="http://schemas.openxmlformats.org/officeDocument/2006/relationships/slideMaster" Target="slideMasters/slideMaster2.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handoutMaster" Target="handoutMasters/handoutMaster1.xml"/><Relationship Id="rId8" Type="http://schemas.openxmlformats.org/officeDocument/2006/relationships/slide" Target="slides/slide2.xml"/><Relationship Id="rId51" Type="http://schemas.openxmlformats.org/officeDocument/2006/relationships/presProps" Target="presProps.xml"/><Relationship Id="rId3" Type="http://schemas.openxmlformats.org/officeDocument/2006/relationships/slideMaster" Target="slideMasters/slideMaster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4.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bwMode="auto">
          <a:xfrm>
            <a:off x="0" y="0"/>
            <a:ext cx="3048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dirty="0"/>
          </a:p>
        </p:txBody>
      </p:sp>
      <p:sp>
        <p:nvSpPr>
          <p:cNvPr id="68611" name="Rectangle 3"/>
          <p:cNvSpPr>
            <a:spLocks noGrp="1" noChangeArrowheads="1"/>
          </p:cNvSpPr>
          <p:nvPr>
            <p:ph type="dt" sz="quarter" idx="1"/>
          </p:nvPr>
        </p:nvSpPr>
        <p:spPr bwMode="auto">
          <a:xfrm>
            <a:off x="3962400" y="0"/>
            <a:ext cx="3048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dirty="0"/>
          </a:p>
        </p:txBody>
      </p:sp>
      <p:sp>
        <p:nvSpPr>
          <p:cNvPr id="68612" name="Rectangle 4"/>
          <p:cNvSpPr>
            <a:spLocks noGrp="1" noChangeArrowheads="1"/>
          </p:cNvSpPr>
          <p:nvPr>
            <p:ph type="ftr" sz="quarter" idx="2"/>
          </p:nvPr>
        </p:nvSpPr>
        <p:spPr bwMode="auto">
          <a:xfrm>
            <a:off x="0" y="8839200"/>
            <a:ext cx="3048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dirty="0"/>
          </a:p>
        </p:txBody>
      </p:sp>
      <p:sp>
        <p:nvSpPr>
          <p:cNvPr id="68613" name="Rectangle 5"/>
          <p:cNvSpPr>
            <a:spLocks noGrp="1" noChangeArrowheads="1"/>
          </p:cNvSpPr>
          <p:nvPr>
            <p:ph type="sldNum" sz="quarter" idx="3"/>
          </p:nvPr>
        </p:nvSpPr>
        <p:spPr bwMode="auto">
          <a:xfrm>
            <a:off x="3962400" y="8839200"/>
            <a:ext cx="3048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ACF08890-A823-4E2A-AAA6-8F11CEE28E85}" type="slidenum">
              <a:rPr lang="en-US" altLang="en-US"/>
              <a:pPr>
                <a:defRPr/>
              </a:pPr>
              <a:t>‹#›</a:t>
            </a:fld>
            <a:endParaRPr lang="en-US" altLang="en-US" dirty="0"/>
          </a:p>
        </p:txBody>
      </p:sp>
    </p:spTree>
    <p:extLst>
      <p:ext uri="{BB962C8B-B14F-4D97-AF65-F5344CB8AC3E}">
        <p14:creationId xmlns:p14="http://schemas.microsoft.com/office/powerpoint/2010/main" val="40311046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atin typeface="Times New Roman" pitchFamily="18" charset="0"/>
              </a:defRPr>
            </a:lvl1pPr>
          </a:lstStyle>
          <a:p>
            <a:pPr>
              <a:defRPr/>
            </a:pPr>
            <a:endParaRPr lang="en-US" dirty="0"/>
          </a:p>
        </p:txBody>
      </p:sp>
      <p:sp>
        <p:nvSpPr>
          <p:cNvPr id="31747" name="Rectangle 3"/>
          <p:cNvSpPr>
            <a:spLocks noGrp="1" noChangeArrowheads="1"/>
          </p:cNvSpPr>
          <p:nvPr>
            <p:ph type="dt" idx="1"/>
          </p:nvPr>
        </p:nvSpPr>
        <p:spPr bwMode="auto">
          <a:xfrm>
            <a:off x="3971925"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atin typeface="Times New Roman" pitchFamily="18" charset="0"/>
              </a:defRPr>
            </a:lvl1pPr>
          </a:lstStyle>
          <a:p>
            <a:pPr>
              <a:defRPr/>
            </a:pPr>
            <a:endParaRPr lang="en-US" dirty="0"/>
          </a:p>
        </p:txBody>
      </p:sp>
      <p:sp>
        <p:nvSpPr>
          <p:cNvPr id="307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9" name="Rectangle 5"/>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1750" name="Rectangle 6"/>
          <p:cNvSpPr>
            <a:spLocks noGrp="1" noChangeArrowheads="1"/>
          </p:cNvSpPr>
          <p:nvPr>
            <p:ph type="ftr" sz="quarter" idx="4"/>
          </p:nvPr>
        </p:nvSpPr>
        <p:spPr bwMode="auto">
          <a:xfrm>
            <a:off x="0"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atin typeface="Times New Roman" pitchFamily="18" charset="0"/>
              </a:defRPr>
            </a:lvl1pPr>
          </a:lstStyle>
          <a:p>
            <a:pPr>
              <a:defRPr/>
            </a:pPr>
            <a:endParaRPr lang="en-US" dirty="0"/>
          </a:p>
        </p:txBody>
      </p:sp>
      <p:sp>
        <p:nvSpPr>
          <p:cNvPr id="31751" name="Rectangle 7"/>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smtClean="0">
                <a:latin typeface="Times New Roman" panose="02020603050405020304" pitchFamily="18" charset="0"/>
              </a:defRPr>
            </a:lvl1pPr>
          </a:lstStyle>
          <a:p>
            <a:pPr>
              <a:defRPr/>
            </a:pPr>
            <a:fld id="{970118E2-2697-43A3-A514-922DCC324F08}" type="slidenum">
              <a:rPr lang="en-US" altLang="en-US"/>
              <a:pPr>
                <a:defRPr/>
              </a:pPr>
              <a:t>‹#›</a:t>
            </a:fld>
            <a:endParaRPr lang="en-US" altLang="en-US" dirty="0"/>
          </a:p>
        </p:txBody>
      </p:sp>
    </p:spTree>
    <p:extLst>
      <p:ext uri="{BB962C8B-B14F-4D97-AF65-F5344CB8AC3E}">
        <p14:creationId xmlns:p14="http://schemas.microsoft.com/office/powerpoint/2010/main" val="286311615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800">
                <a:solidFill>
                  <a:schemeClr val="tx1"/>
                </a:solidFill>
                <a:latin typeface="Times" panose="02020603050405020304" pitchFamily="18" charset="0"/>
              </a:defRPr>
            </a:lvl1pPr>
            <a:lvl2pPr marL="742950" indent="-285750" defTabSz="931863">
              <a:defRPr sz="2800">
                <a:solidFill>
                  <a:schemeClr val="tx1"/>
                </a:solidFill>
                <a:latin typeface="Times" panose="02020603050405020304" pitchFamily="18" charset="0"/>
              </a:defRPr>
            </a:lvl2pPr>
            <a:lvl3pPr marL="1143000" indent="-228600" defTabSz="931863">
              <a:defRPr sz="2800">
                <a:solidFill>
                  <a:schemeClr val="tx1"/>
                </a:solidFill>
                <a:latin typeface="Times" panose="02020603050405020304" pitchFamily="18" charset="0"/>
              </a:defRPr>
            </a:lvl3pPr>
            <a:lvl4pPr marL="1600200" indent="-228600" defTabSz="931863">
              <a:defRPr sz="2800">
                <a:solidFill>
                  <a:schemeClr val="tx1"/>
                </a:solidFill>
                <a:latin typeface="Times" panose="02020603050405020304" pitchFamily="18" charset="0"/>
              </a:defRPr>
            </a:lvl4pPr>
            <a:lvl5pPr marL="2057400" indent="-228600" defTabSz="931863">
              <a:defRPr sz="2800">
                <a:solidFill>
                  <a:schemeClr val="tx1"/>
                </a:solidFill>
                <a:latin typeface="Times" panose="02020603050405020304" pitchFamily="18" charset="0"/>
              </a:defRPr>
            </a:lvl5pPr>
            <a:lvl6pPr marL="2514600" indent="-228600" defTabSz="931863" eaLnBrk="0" fontAlgn="base" hangingPunct="0">
              <a:spcBef>
                <a:spcPct val="0"/>
              </a:spcBef>
              <a:spcAft>
                <a:spcPct val="0"/>
              </a:spcAft>
              <a:defRPr sz="2800">
                <a:solidFill>
                  <a:schemeClr val="tx1"/>
                </a:solidFill>
                <a:latin typeface="Times" panose="02020603050405020304" pitchFamily="18" charset="0"/>
              </a:defRPr>
            </a:lvl6pPr>
            <a:lvl7pPr marL="2971800" indent="-228600" defTabSz="931863" eaLnBrk="0" fontAlgn="base" hangingPunct="0">
              <a:spcBef>
                <a:spcPct val="0"/>
              </a:spcBef>
              <a:spcAft>
                <a:spcPct val="0"/>
              </a:spcAft>
              <a:defRPr sz="2800">
                <a:solidFill>
                  <a:schemeClr val="tx1"/>
                </a:solidFill>
                <a:latin typeface="Times" panose="02020603050405020304" pitchFamily="18" charset="0"/>
              </a:defRPr>
            </a:lvl7pPr>
            <a:lvl8pPr marL="3429000" indent="-228600" defTabSz="931863" eaLnBrk="0" fontAlgn="base" hangingPunct="0">
              <a:spcBef>
                <a:spcPct val="0"/>
              </a:spcBef>
              <a:spcAft>
                <a:spcPct val="0"/>
              </a:spcAft>
              <a:defRPr sz="2800">
                <a:solidFill>
                  <a:schemeClr val="tx1"/>
                </a:solidFill>
                <a:latin typeface="Times" panose="02020603050405020304" pitchFamily="18" charset="0"/>
              </a:defRPr>
            </a:lvl8pPr>
            <a:lvl9pPr marL="3886200" indent="-228600" defTabSz="931863" eaLnBrk="0" fontAlgn="base" hangingPunct="0">
              <a:spcBef>
                <a:spcPct val="0"/>
              </a:spcBef>
              <a:spcAft>
                <a:spcPct val="0"/>
              </a:spcAft>
              <a:defRPr sz="2800">
                <a:solidFill>
                  <a:schemeClr val="tx1"/>
                </a:solidFill>
                <a:latin typeface="Times" panose="02020603050405020304" pitchFamily="18" charset="0"/>
              </a:defRPr>
            </a:lvl9pPr>
          </a:lstStyle>
          <a:p>
            <a:fld id="{4C774380-4EB5-4344-903F-0A242C58977D}" type="slidenum">
              <a:rPr lang="en-US" altLang="en-US" sz="1200">
                <a:latin typeface="Times New Roman" panose="02020603050405020304" pitchFamily="18" charset="0"/>
              </a:rPr>
              <a:pPr/>
              <a:t>1</a:t>
            </a:fld>
            <a:endParaRPr lang="en-US" altLang="en-US" sz="1200" dirty="0">
              <a:latin typeface="Times New Roman" panose="02020603050405020304" pitchFamily="18" charset="0"/>
            </a:endParaRPr>
          </a:p>
        </p:txBody>
      </p:sp>
      <p:sp>
        <p:nvSpPr>
          <p:cNvPr id="6147" name="Rectangle 1026"/>
          <p:cNvSpPr>
            <a:spLocks noGrp="1" noRot="1" noChangeAspect="1" noChangeArrowheads="1" noTextEdit="1"/>
          </p:cNvSpPr>
          <p:nvPr>
            <p:ph type="sldImg"/>
          </p:nvPr>
        </p:nvSpPr>
        <p:spPr>
          <a:ln/>
        </p:spPr>
      </p:sp>
      <p:sp>
        <p:nvSpPr>
          <p:cNvPr id="6148"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38759681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800">
                <a:solidFill>
                  <a:schemeClr val="tx1"/>
                </a:solidFill>
                <a:latin typeface="Times" panose="02020603050405020304" pitchFamily="18" charset="0"/>
              </a:defRPr>
            </a:lvl1pPr>
            <a:lvl2pPr marL="742950" indent="-285750" defTabSz="931863">
              <a:defRPr sz="2800">
                <a:solidFill>
                  <a:schemeClr val="tx1"/>
                </a:solidFill>
                <a:latin typeface="Times" panose="02020603050405020304" pitchFamily="18" charset="0"/>
              </a:defRPr>
            </a:lvl2pPr>
            <a:lvl3pPr marL="1143000" indent="-228600" defTabSz="931863">
              <a:defRPr sz="2800">
                <a:solidFill>
                  <a:schemeClr val="tx1"/>
                </a:solidFill>
                <a:latin typeface="Times" panose="02020603050405020304" pitchFamily="18" charset="0"/>
              </a:defRPr>
            </a:lvl3pPr>
            <a:lvl4pPr marL="1600200" indent="-228600" defTabSz="931863">
              <a:defRPr sz="2800">
                <a:solidFill>
                  <a:schemeClr val="tx1"/>
                </a:solidFill>
                <a:latin typeface="Times" panose="02020603050405020304" pitchFamily="18" charset="0"/>
              </a:defRPr>
            </a:lvl4pPr>
            <a:lvl5pPr marL="2057400" indent="-228600" defTabSz="931863">
              <a:defRPr sz="2800">
                <a:solidFill>
                  <a:schemeClr val="tx1"/>
                </a:solidFill>
                <a:latin typeface="Times" panose="02020603050405020304" pitchFamily="18" charset="0"/>
              </a:defRPr>
            </a:lvl5pPr>
            <a:lvl6pPr marL="2514600" indent="-228600" defTabSz="931863" eaLnBrk="0" fontAlgn="base" hangingPunct="0">
              <a:spcBef>
                <a:spcPct val="0"/>
              </a:spcBef>
              <a:spcAft>
                <a:spcPct val="0"/>
              </a:spcAft>
              <a:defRPr sz="2800">
                <a:solidFill>
                  <a:schemeClr val="tx1"/>
                </a:solidFill>
                <a:latin typeface="Times" panose="02020603050405020304" pitchFamily="18" charset="0"/>
              </a:defRPr>
            </a:lvl6pPr>
            <a:lvl7pPr marL="2971800" indent="-228600" defTabSz="931863" eaLnBrk="0" fontAlgn="base" hangingPunct="0">
              <a:spcBef>
                <a:spcPct val="0"/>
              </a:spcBef>
              <a:spcAft>
                <a:spcPct val="0"/>
              </a:spcAft>
              <a:defRPr sz="2800">
                <a:solidFill>
                  <a:schemeClr val="tx1"/>
                </a:solidFill>
                <a:latin typeface="Times" panose="02020603050405020304" pitchFamily="18" charset="0"/>
              </a:defRPr>
            </a:lvl7pPr>
            <a:lvl8pPr marL="3429000" indent="-228600" defTabSz="931863" eaLnBrk="0" fontAlgn="base" hangingPunct="0">
              <a:spcBef>
                <a:spcPct val="0"/>
              </a:spcBef>
              <a:spcAft>
                <a:spcPct val="0"/>
              </a:spcAft>
              <a:defRPr sz="2800">
                <a:solidFill>
                  <a:schemeClr val="tx1"/>
                </a:solidFill>
                <a:latin typeface="Times" panose="02020603050405020304" pitchFamily="18" charset="0"/>
              </a:defRPr>
            </a:lvl8pPr>
            <a:lvl9pPr marL="3886200" indent="-228600" defTabSz="931863" eaLnBrk="0" fontAlgn="base" hangingPunct="0">
              <a:spcBef>
                <a:spcPct val="0"/>
              </a:spcBef>
              <a:spcAft>
                <a:spcPct val="0"/>
              </a:spcAft>
              <a:defRPr sz="2800">
                <a:solidFill>
                  <a:schemeClr val="tx1"/>
                </a:solidFill>
                <a:latin typeface="Times" panose="02020603050405020304" pitchFamily="18" charset="0"/>
              </a:defRPr>
            </a:lvl9pPr>
          </a:lstStyle>
          <a:p>
            <a:fld id="{3C47F431-C054-4A77-ADEC-64333B23909A}" type="slidenum">
              <a:rPr lang="en-US" altLang="en-US" sz="1200">
                <a:latin typeface="Times New Roman" panose="02020603050405020304" pitchFamily="18" charset="0"/>
              </a:rPr>
              <a:pPr/>
              <a:t>10</a:t>
            </a:fld>
            <a:endParaRPr lang="en-US" altLang="en-US" sz="1200" dirty="0">
              <a:latin typeface="Times New Roman" panose="02020603050405020304" pitchFamily="18" charset="0"/>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Students with different </a:t>
            </a:r>
            <a:r>
              <a:rPr lang="en-US" altLang="en-US" dirty="0" err="1"/>
              <a:t>triarchic</a:t>
            </a:r>
            <a:r>
              <a:rPr lang="en-US" altLang="en-US" dirty="0"/>
              <a:t> patterns look different in school.</a:t>
            </a:r>
          </a:p>
          <a:p>
            <a:r>
              <a:rPr lang="en-US" altLang="en-US" dirty="0"/>
              <a:t>Sternberg said few tasks are purely analytic, creative, or practical. Most tasks require some combination of these skills.</a:t>
            </a:r>
          </a:p>
          <a:p>
            <a:r>
              <a:rPr lang="en-US" altLang="en-US" dirty="0"/>
              <a:t>Wisdom is linked to both practical and academic intelligence. </a:t>
            </a:r>
          </a:p>
          <a:p>
            <a:r>
              <a:rPr lang="en-US" altLang="en-US" dirty="0"/>
              <a:t> </a:t>
            </a:r>
          </a:p>
        </p:txBody>
      </p:sp>
    </p:spTree>
    <p:extLst>
      <p:ext uri="{BB962C8B-B14F-4D97-AF65-F5344CB8AC3E}">
        <p14:creationId xmlns:p14="http://schemas.microsoft.com/office/powerpoint/2010/main" val="25142105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800">
                <a:solidFill>
                  <a:schemeClr val="tx1"/>
                </a:solidFill>
                <a:latin typeface="Times" panose="02020603050405020304" pitchFamily="18" charset="0"/>
              </a:defRPr>
            </a:lvl1pPr>
            <a:lvl2pPr marL="742950" indent="-285750" defTabSz="931863">
              <a:defRPr sz="2800">
                <a:solidFill>
                  <a:schemeClr val="tx1"/>
                </a:solidFill>
                <a:latin typeface="Times" panose="02020603050405020304" pitchFamily="18" charset="0"/>
              </a:defRPr>
            </a:lvl2pPr>
            <a:lvl3pPr marL="1143000" indent="-228600" defTabSz="931863">
              <a:defRPr sz="2800">
                <a:solidFill>
                  <a:schemeClr val="tx1"/>
                </a:solidFill>
                <a:latin typeface="Times" panose="02020603050405020304" pitchFamily="18" charset="0"/>
              </a:defRPr>
            </a:lvl3pPr>
            <a:lvl4pPr marL="1600200" indent="-228600" defTabSz="931863">
              <a:defRPr sz="2800">
                <a:solidFill>
                  <a:schemeClr val="tx1"/>
                </a:solidFill>
                <a:latin typeface="Times" panose="02020603050405020304" pitchFamily="18" charset="0"/>
              </a:defRPr>
            </a:lvl4pPr>
            <a:lvl5pPr marL="2057400" indent="-228600" defTabSz="931863">
              <a:defRPr sz="2800">
                <a:solidFill>
                  <a:schemeClr val="tx1"/>
                </a:solidFill>
                <a:latin typeface="Times" panose="02020603050405020304" pitchFamily="18" charset="0"/>
              </a:defRPr>
            </a:lvl5pPr>
            <a:lvl6pPr marL="2514600" indent="-228600" defTabSz="931863" eaLnBrk="0" fontAlgn="base" hangingPunct="0">
              <a:spcBef>
                <a:spcPct val="0"/>
              </a:spcBef>
              <a:spcAft>
                <a:spcPct val="0"/>
              </a:spcAft>
              <a:defRPr sz="2800">
                <a:solidFill>
                  <a:schemeClr val="tx1"/>
                </a:solidFill>
                <a:latin typeface="Times" panose="02020603050405020304" pitchFamily="18" charset="0"/>
              </a:defRPr>
            </a:lvl6pPr>
            <a:lvl7pPr marL="2971800" indent="-228600" defTabSz="931863" eaLnBrk="0" fontAlgn="base" hangingPunct="0">
              <a:spcBef>
                <a:spcPct val="0"/>
              </a:spcBef>
              <a:spcAft>
                <a:spcPct val="0"/>
              </a:spcAft>
              <a:defRPr sz="2800">
                <a:solidFill>
                  <a:schemeClr val="tx1"/>
                </a:solidFill>
                <a:latin typeface="Times" panose="02020603050405020304" pitchFamily="18" charset="0"/>
              </a:defRPr>
            </a:lvl7pPr>
            <a:lvl8pPr marL="3429000" indent="-228600" defTabSz="931863" eaLnBrk="0" fontAlgn="base" hangingPunct="0">
              <a:spcBef>
                <a:spcPct val="0"/>
              </a:spcBef>
              <a:spcAft>
                <a:spcPct val="0"/>
              </a:spcAft>
              <a:defRPr sz="2800">
                <a:solidFill>
                  <a:schemeClr val="tx1"/>
                </a:solidFill>
                <a:latin typeface="Times" panose="02020603050405020304" pitchFamily="18" charset="0"/>
              </a:defRPr>
            </a:lvl8pPr>
            <a:lvl9pPr marL="3886200" indent="-228600" defTabSz="931863" eaLnBrk="0" fontAlgn="base" hangingPunct="0">
              <a:spcBef>
                <a:spcPct val="0"/>
              </a:spcBef>
              <a:spcAft>
                <a:spcPct val="0"/>
              </a:spcAft>
              <a:defRPr sz="2800">
                <a:solidFill>
                  <a:schemeClr val="tx1"/>
                </a:solidFill>
                <a:latin typeface="Times" panose="02020603050405020304" pitchFamily="18" charset="0"/>
              </a:defRPr>
            </a:lvl9pPr>
          </a:lstStyle>
          <a:p>
            <a:fld id="{ACF6DC8A-C891-45DE-906E-ED6ACB63EF1C}" type="slidenum">
              <a:rPr lang="en-US" altLang="en-US" sz="1200">
                <a:latin typeface="Times New Roman" panose="02020603050405020304" pitchFamily="18" charset="0"/>
              </a:rPr>
              <a:pPr/>
              <a:t>11</a:t>
            </a:fld>
            <a:endParaRPr lang="en-US" altLang="en-US" sz="1200" dirty="0">
              <a:latin typeface="Times New Roman" panose="02020603050405020304" pitchFamily="18" charset="0"/>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A: Analytic intelligence</a:t>
            </a:r>
          </a:p>
          <a:p>
            <a:endParaRPr lang="en-US" altLang="en-US" dirty="0"/>
          </a:p>
          <a:p>
            <a:r>
              <a:rPr lang="en-US" altLang="en-US" dirty="0"/>
              <a:t>Cindy has the ability to do the things most likely measured by tests—analyze, judge, evaluate, compare, and contrast.</a:t>
            </a:r>
          </a:p>
        </p:txBody>
      </p:sp>
    </p:spTree>
    <p:extLst>
      <p:ext uri="{BB962C8B-B14F-4D97-AF65-F5344CB8AC3E}">
        <p14:creationId xmlns:p14="http://schemas.microsoft.com/office/powerpoint/2010/main" val="39858016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800">
                <a:solidFill>
                  <a:schemeClr val="tx1"/>
                </a:solidFill>
                <a:latin typeface="Times" panose="02020603050405020304" pitchFamily="18" charset="0"/>
              </a:defRPr>
            </a:lvl1pPr>
            <a:lvl2pPr marL="742950" indent="-285750" defTabSz="931863">
              <a:defRPr sz="2800">
                <a:solidFill>
                  <a:schemeClr val="tx1"/>
                </a:solidFill>
                <a:latin typeface="Times" panose="02020603050405020304" pitchFamily="18" charset="0"/>
              </a:defRPr>
            </a:lvl2pPr>
            <a:lvl3pPr marL="1143000" indent="-228600" defTabSz="931863">
              <a:defRPr sz="2800">
                <a:solidFill>
                  <a:schemeClr val="tx1"/>
                </a:solidFill>
                <a:latin typeface="Times" panose="02020603050405020304" pitchFamily="18" charset="0"/>
              </a:defRPr>
            </a:lvl3pPr>
            <a:lvl4pPr marL="1600200" indent="-228600" defTabSz="931863">
              <a:defRPr sz="2800">
                <a:solidFill>
                  <a:schemeClr val="tx1"/>
                </a:solidFill>
                <a:latin typeface="Times" panose="02020603050405020304" pitchFamily="18" charset="0"/>
              </a:defRPr>
            </a:lvl4pPr>
            <a:lvl5pPr marL="2057400" indent="-228600" defTabSz="931863">
              <a:defRPr sz="2800">
                <a:solidFill>
                  <a:schemeClr val="tx1"/>
                </a:solidFill>
                <a:latin typeface="Times" panose="02020603050405020304" pitchFamily="18" charset="0"/>
              </a:defRPr>
            </a:lvl5pPr>
            <a:lvl6pPr marL="2514600" indent="-228600" defTabSz="931863" eaLnBrk="0" fontAlgn="base" hangingPunct="0">
              <a:spcBef>
                <a:spcPct val="0"/>
              </a:spcBef>
              <a:spcAft>
                <a:spcPct val="0"/>
              </a:spcAft>
              <a:defRPr sz="2800">
                <a:solidFill>
                  <a:schemeClr val="tx1"/>
                </a:solidFill>
                <a:latin typeface="Times" panose="02020603050405020304" pitchFamily="18" charset="0"/>
              </a:defRPr>
            </a:lvl6pPr>
            <a:lvl7pPr marL="2971800" indent="-228600" defTabSz="931863" eaLnBrk="0" fontAlgn="base" hangingPunct="0">
              <a:spcBef>
                <a:spcPct val="0"/>
              </a:spcBef>
              <a:spcAft>
                <a:spcPct val="0"/>
              </a:spcAft>
              <a:defRPr sz="2800">
                <a:solidFill>
                  <a:schemeClr val="tx1"/>
                </a:solidFill>
                <a:latin typeface="Times" panose="02020603050405020304" pitchFamily="18" charset="0"/>
              </a:defRPr>
            </a:lvl7pPr>
            <a:lvl8pPr marL="3429000" indent="-228600" defTabSz="931863" eaLnBrk="0" fontAlgn="base" hangingPunct="0">
              <a:spcBef>
                <a:spcPct val="0"/>
              </a:spcBef>
              <a:spcAft>
                <a:spcPct val="0"/>
              </a:spcAft>
              <a:defRPr sz="2800">
                <a:solidFill>
                  <a:schemeClr val="tx1"/>
                </a:solidFill>
                <a:latin typeface="Times" panose="02020603050405020304" pitchFamily="18" charset="0"/>
              </a:defRPr>
            </a:lvl8pPr>
            <a:lvl9pPr marL="3886200" indent="-228600" defTabSz="931863" eaLnBrk="0" fontAlgn="base" hangingPunct="0">
              <a:spcBef>
                <a:spcPct val="0"/>
              </a:spcBef>
              <a:spcAft>
                <a:spcPct val="0"/>
              </a:spcAft>
              <a:defRPr sz="2800">
                <a:solidFill>
                  <a:schemeClr val="tx1"/>
                </a:solidFill>
                <a:latin typeface="Times" panose="02020603050405020304" pitchFamily="18" charset="0"/>
              </a:defRPr>
            </a:lvl9pPr>
          </a:lstStyle>
          <a:p>
            <a:fld id="{BCAC3BCE-4646-4890-8557-F9C412B4725F}" type="slidenum">
              <a:rPr lang="en-US" altLang="en-US" sz="1200">
                <a:latin typeface="Times New Roman" panose="02020603050405020304" pitchFamily="18" charset="0"/>
              </a:rPr>
              <a:pPr/>
              <a:t>12</a:t>
            </a:fld>
            <a:endParaRPr lang="en-US" altLang="en-US" sz="1200" dirty="0">
              <a:latin typeface="Times New Roman" panose="02020603050405020304" pitchFamily="18" charset="0"/>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A: Creative intelligence</a:t>
            </a:r>
          </a:p>
          <a:p>
            <a:endParaRPr lang="en-US" altLang="en-US" dirty="0"/>
          </a:p>
          <a:p>
            <a:r>
              <a:rPr lang="en-US" altLang="en-US" dirty="0"/>
              <a:t>Trent is imaginative and creative. He often does not conform.</a:t>
            </a:r>
          </a:p>
        </p:txBody>
      </p:sp>
    </p:spTree>
    <p:extLst>
      <p:ext uri="{BB962C8B-B14F-4D97-AF65-F5344CB8AC3E}">
        <p14:creationId xmlns:p14="http://schemas.microsoft.com/office/powerpoint/2010/main" val="39706822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800">
                <a:solidFill>
                  <a:schemeClr val="tx1"/>
                </a:solidFill>
                <a:latin typeface="Times" panose="02020603050405020304" pitchFamily="18" charset="0"/>
              </a:defRPr>
            </a:lvl1pPr>
            <a:lvl2pPr marL="742950" indent="-285750" defTabSz="931863">
              <a:defRPr sz="2800">
                <a:solidFill>
                  <a:schemeClr val="tx1"/>
                </a:solidFill>
                <a:latin typeface="Times" panose="02020603050405020304" pitchFamily="18" charset="0"/>
              </a:defRPr>
            </a:lvl2pPr>
            <a:lvl3pPr marL="1143000" indent="-228600" defTabSz="931863">
              <a:defRPr sz="2800">
                <a:solidFill>
                  <a:schemeClr val="tx1"/>
                </a:solidFill>
                <a:latin typeface="Times" panose="02020603050405020304" pitchFamily="18" charset="0"/>
              </a:defRPr>
            </a:lvl3pPr>
            <a:lvl4pPr marL="1600200" indent="-228600" defTabSz="931863">
              <a:defRPr sz="2800">
                <a:solidFill>
                  <a:schemeClr val="tx1"/>
                </a:solidFill>
                <a:latin typeface="Times" panose="02020603050405020304" pitchFamily="18" charset="0"/>
              </a:defRPr>
            </a:lvl4pPr>
            <a:lvl5pPr marL="2057400" indent="-228600" defTabSz="931863">
              <a:defRPr sz="2800">
                <a:solidFill>
                  <a:schemeClr val="tx1"/>
                </a:solidFill>
                <a:latin typeface="Times" panose="02020603050405020304" pitchFamily="18" charset="0"/>
              </a:defRPr>
            </a:lvl5pPr>
            <a:lvl6pPr marL="2514600" indent="-228600" defTabSz="931863" eaLnBrk="0" fontAlgn="base" hangingPunct="0">
              <a:spcBef>
                <a:spcPct val="0"/>
              </a:spcBef>
              <a:spcAft>
                <a:spcPct val="0"/>
              </a:spcAft>
              <a:defRPr sz="2800">
                <a:solidFill>
                  <a:schemeClr val="tx1"/>
                </a:solidFill>
                <a:latin typeface="Times" panose="02020603050405020304" pitchFamily="18" charset="0"/>
              </a:defRPr>
            </a:lvl6pPr>
            <a:lvl7pPr marL="2971800" indent="-228600" defTabSz="931863" eaLnBrk="0" fontAlgn="base" hangingPunct="0">
              <a:spcBef>
                <a:spcPct val="0"/>
              </a:spcBef>
              <a:spcAft>
                <a:spcPct val="0"/>
              </a:spcAft>
              <a:defRPr sz="2800">
                <a:solidFill>
                  <a:schemeClr val="tx1"/>
                </a:solidFill>
                <a:latin typeface="Times" panose="02020603050405020304" pitchFamily="18" charset="0"/>
              </a:defRPr>
            </a:lvl7pPr>
            <a:lvl8pPr marL="3429000" indent="-228600" defTabSz="931863" eaLnBrk="0" fontAlgn="base" hangingPunct="0">
              <a:spcBef>
                <a:spcPct val="0"/>
              </a:spcBef>
              <a:spcAft>
                <a:spcPct val="0"/>
              </a:spcAft>
              <a:defRPr sz="2800">
                <a:solidFill>
                  <a:schemeClr val="tx1"/>
                </a:solidFill>
                <a:latin typeface="Times" panose="02020603050405020304" pitchFamily="18" charset="0"/>
              </a:defRPr>
            </a:lvl8pPr>
            <a:lvl9pPr marL="3886200" indent="-228600" defTabSz="931863" eaLnBrk="0" fontAlgn="base" hangingPunct="0">
              <a:spcBef>
                <a:spcPct val="0"/>
              </a:spcBef>
              <a:spcAft>
                <a:spcPct val="0"/>
              </a:spcAft>
              <a:defRPr sz="2800">
                <a:solidFill>
                  <a:schemeClr val="tx1"/>
                </a:solidFill>
                <a:latin typeface="Times" panose="02020603050405020304" pitchFamily="18" charset="0"/>
              </a:defRPr>
            </a:lvl9pPr>
          </a:lstStyle>
          <a:p>
            <a:fld id="{07711A6B-5D44-46DA-BDC3-7242921258D0}" type="slidenum">
              <a:rPr lang="en-US" altLang="en-US" sz="1200">
                <a:latin typeface="Times New Roman" panose="02020603050405020304" pitchFamily="18" charset="0"/>
              </a:rPr>
              <a:pPr/>
              <a:t>13</a:t>
            </a:fld>
            <a:endParaRPr lang="en-US" altLang="en-US" sz="1200" dirty="0">
              <a:latin typeface="Times New Roman" panose="02020603050405020304" pitchFamily="18" charset="0"/>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A: Practical intelligence</a:t>
            </a:r>
          </a:p>
          <a:p>
            <a:endParaRPr lang="en-US" altLang="en-US" dirty="0"/>
          </a:p>
          <a:p>
            <a:r>
              <a:rPr lang="en-US" altLang="en-US" dirty="0"/>
              <a:t>Ken functions very well in day-to-day life, but struggles with the demands of school.</a:t>
            </a:r>
          </a:p>
        </p:txBody>
      </p:sp>
    </p:spTree>
    <p:extLst>
      <p:ext uri="{BB962C8B-B14F-4D97-AF65-F5344CB8AC3E}">
        <p14:creationId xmlns:p14="http://schemas.microsoft.com/office/powerpoint/2010/main" val="22755051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800">
                <a:solidFill>
                  <a:schemeClr val="tx1"/>
                </a:solidFill>
                <a:latin typeface="Times" panose="02020603050405020304" pitchFamily="18" charset="0"/>
              </a:defRPr>
            </a:lvl1pPr>
            <a:lvl2pPr marL="742950" indent="-285750" defTabSz="931863">
              <a:defRPr sz="2800">
                <a:solidFill>
                  <a:schemeClr val="tx1"/>
                </a:solidFill>
                <a:latin typeface="Times" panose="02020603050405020304" pitchFamily="18" charset="0"/>
              </a:defRPr>
            </a:lvl2pPr>
            <a:lvl3pPr marL="1143000" indent="-228600" defTabSz="931863">
              <a:defRPr sz="2800">
                <a:solidFill>
                  <a:schemeClr val="tx1"/>
                </a:solidFill>
                <a:latin typeface="Times" panose="02020603050405020304" pitchFamily="18" charset="0"/>
              </a:defRPr>
            </a:lvl3pPr>
            <a:lvl4pPr marL="1600200" indent="-228600" defTabSz="931863">
              <a:defRPr sz="2800">
                <a:solidFill>
                  <a:schemeClr val="tx1"/>
                </a:solidFill>
                <a:latin typeface="Times" panose="02020603050405020304" pitchFamily="18" charset="0"/>
              </a:defRPr>
            </a:lvl4pPr>
            <a:lvl5pPr marL="2057400" indent="-228600" defTabSz="931863">
              <a:defRPr sz="2800">
                <a:solidFill>
                  <a:schemeClr val="tx1"/>
                </a:solidFill>
                <a:latin typeface="Times" panose="02020603050405020304" pitchFamily="18" charset="0"/>
              </a:defRPr>
            </a:lvl5pPr>
            <a:lvl6pPr marL="2514600" indent="-228600" defTabSz="931863" eaLnBrk="0" fontAlgn="base" hangingPunct="0">
              <a:spcBef>
                <a:spcPct val="0"/>
              </a:spcBef>
              <a:spcAft>
                <a:spcPct val="0"/>
              </a:spcAft>
              <a:defRPr sz="2800">
                <a:solidFill>
                  <a:schemeClr val="tx1"/>
                </a:solidFill>
                <a:latin typeface="Times" panose="02020603050405020304" pitchFamily="18" charset="0"/>
              </a:defRPr>
            </a:lvl6pPr>
            <a:lvl7pPr marL="2971800" indent="-228600" defTabSz="931863" eaLnBrk="0" fontAlgn="base" hangingPunct="0">
              <a:spcBef>
                <a:spcPct val="0"/>
              </a:spcBef>
              <a:spcAft>
                <a:spcPct val="0"/>
              </a:spcAft>
              <a:defRPr sz="2800">
                <a:solidFill>
                  <a:schemeClr val="tx1"/>
                </a:solidFill>
                <a:latin typeface="Times" panose="02020603050405020304" pitchFamily="18" charset="0"/>
              </a:defRPr>
            </a:lvl7pPr>
            <a:lvl8pPr marL="3429000" indent="-228600" defTabSz="931863" eaLnBrk="0" fontAlgn="base" hangingPunct="0">
              <a:spcBef>
                <a:spcPct val="0"/>
              </a:spcBef>
              <a:spcAft>
                <a:spcPct val="0"/>
              </a:spcAft>
              <a:defRPr sz="2800">
                <a:solidFill>
                  <a:schemeClr val="tx1"/>
                </a:solidFill>
                <a:latin typeface="Times" panose="02020603050405020304" pitchFamily="18" charset="0"/>
              </a:defRPr>
            </a:lvl8pPr>
            <a:lvl9pPr marL="3886200" indent="-228600" defTabSz="931863" eaLnBrk="0" fontAlgn="base" hangingPunct="0">
              <a:spcBef>
                <a:spcPct val="0"/>
              </a:spcBef>
              <a:spcAft>
                <a:spcPct val="0"/>
              </a:spcAft>
              <a:defRPr sz="2800">
                <a:solidFill>
                  <a:schemeClr val="tx1"/>
                </a:solidFill>
                <a:latin typeface="Times" panose="02020603050405020304" pitchFamily="18" charset="0"/>
              </a:defRPr>
            </a:lvl9pPr>
          </a:lstStyle>
          <a:p>
            <a:fld id="{01947D9B-E74A-4CC0-9C64-A745F57DA038}" type="slidenum">
              <a:rPr lang="en-US" altLang="en-US" sz="1200">
                <a:latin typeface="Times New Roman" panose="02020603050405020304" pitchFamily="18" charset="0"/>
              </a:rPr>
              <a:pPr/>
              <a:t>14</a:t>
            </a:fld>
            <a:endParaRPr lang="en-US" altLang="en-US" sz="1200" dirty="0">
              <a:latin typeface="Times New Roman" panose="02020603050405020304" pitchFamily="18" charset="0"/>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Gardner argues there are many specific types of intelligence, or frames of mind.</a:t>
            </a:r>
          </a:p>
          <a:p>
            <a:r>
              <a:rPr lang="en-US" altLang="en-US" u="sng" dirty="0"/>
              <a:t>Verbal</a:t>
            </a:r>
            <a:r>
              <a:rPr lang="en-US" altLang="en-US" dirty="0"/>
              <a:t> - Ability to think in words and use language to express meaning</a:t>
            </a:r>
          </a:p>
          <a:p>
            <a:r>
              <a:rPr lang="en-US" altLang="en-US" u="sng" dirty="0"/>
              <a:t>Mathematical</a:t>
            </a:r>
            <a:r>
              <a:rPr lang="en-US" altLang="en-US" dirty="0"/>
              <a:t> - Ability to carry out mathematical operations </a:t>
            </a:r>
          </a:p>
          <a:p>
            <a:r>
              <a:rPr lang="en-US" altLang="en-US" u="sng" dirty="0"/>
              <a:t>Spatial</a:t>
            </a:r>
            <a:r>
              <a:rPr lang="en-US" altLang="en-US" dirty="0"/>
              <a:t> - Ability to think three-dimensionally</a:t>
            </a:r>
          </a:p>
          <a:p>
            <a:r>
              <a:rPr lang="en-US" altLang="en-US" u="sng" dirty="0"/>
              <a:t>Bodily-kinesthetic</a:t>
            </a:r>
            <a:r>
              <a:rPr lang="en-US" altLang="en-US" dirty="0"/>
              <a:t> - Ability to manipulate objects and be physically adept</a:t>
            </a:r>
          </a:p>
          <a:p>
            <a:r>
              <a:rPr lang="en-US" altLang="en-US" u="sng" dirty="0"/>
              <a:t>Musical</a:t>
            </a:r>
            <a:r>
              <a:rPr lang="en-US" altLang="en-US" dirty="0"/>
              <a:t> - Sensitivity to pitch, melody, rhythm, and tone</a:t>
            </a:r>
          </a:p>
          <a:p>
            <a:r>
              <a:rPr lang="en-US" altLang="en-US" u="sng" dirty="0"/>
              <a:t>Intrapersonal</a:t>
            </a:r>
            <a:r>
              <a:rPr lang="en-US" altLang="en-US" dirty="0"/>
              <a:t> - Ability to understand oneself and effectively direct one’s life</a:t>
            </a:r>
          </a:p>
          <a:p>
            <a:r>
              <a:rPr lang="en-US" altLang="en-US" u="sng" dirty="0"/>
              <a:t>Interpersonal</a:t>
            </a:r>
            <a:r>
              <a:rPr lang="en-US" altLang="en-US" dirty="0"/>
              <a:t> - Ability to understand and effectively interact with others</a:t>
            </a:r>
          </a:p>
          <a:p>
            <a:r>
              <a:rPr lang="en-US" altLang="en-US" u="sng" dirty="0"/>
              <a:t>Naturalist</a:t>
            </a:r>
            <a:r>
              <a:rPr lang="en-US" altLang="en-US" dirty="0"/>
              <a:t> - Ability to observe patterns in nature and understand natural and human-made systems</a:t>
            </a:r>
          </a:p>
          <a:p>
            <a:endParaRPr lang="en-US" altLang="en-US" dirty="0"/>
          </a:p>
        </p:txBody>
      </p:sp>
    </p:spTree>
    <p:extLst>
      <p:ext uri="{BB962C8B-B14F-4D97-AF65-F5344CB8AC3E}">
        <p14:creationId xmlns:p14="http://schemas.microsoft.com/office/powerpoint/2010/main" val="15316385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800">
                <a:solidFill>
                  <a:schemeClr val="tx1"/>
                </a:solidFill>
                <a:latin typeface="Times" panose="02020603050405020304" pitchFamily="18" charset="0"/>
              </a:defRPr>
            </a:lvl1pPr>
            <a:lvl2pPr marL="742950" indent="-285750" defTabSz="931863">
              <a:defRPr sz="2800">
                <a:solidFill>
                  <a:schemeClr val="tx1"/>
                </a:solidFill>
                <a:latin typeface="Times" panose="02020603050405020304" pitchFamily="18" charset="0"/>
              </a:defRPr>
            </a:lvl2pPr>
            <a:lvl3pPr marL="1143000" indent="-228600" defTabSz="931863">
              <a:defRPr sz="2800">
                <a:solidFill>
                  <a:schemeClr val="tx1"/>
                </a:solidFill>
                <a:latin typeface="Times" panose="02020603050405020304" pitchFamily="18" charset="0"/>
              </a:defRPr>
            </a:lvl3pPr>
            <a:lvl4pPr marL="1600200" indent="-228600" defTabSz="931863">
              <a:defRPr sz="2800">
                <a:solidFill>
                  <a:schemeClr val="tx1"/>
                </a:solidFill>
                <a:latin typeface="Times" panose="02020603050405020304" pitchFamily="18" charset="0"/>
              </a:defRPr>
            </a:lvl4pPr>
            <a:lvl5pPr marL="2057400" indent="-228600" defTabSz="931863">
              <a:defRPr sz="2800">
                <a:solidFill>
                  <a:schemeClr val="tx1"/>
                </a:solidFill>
                <a:latin typeface="Times" panose="02020603050405020304" pitchFamily="18" charset="0"/>
              </a:defRPr>
            </a:lvl5pPr>
            <a:lvl6pPr marL="2514600" indent="-228600" defTabSz="931863" eaLnBrk="0" fontAlgn="base" hangingPunct="0">
              <a:spcBef>
                <a:spcPct val="0"/>
              </a:spcBef>
              <a:spcAft>
                <a:spcPct val="0"/>
              </a:spcAft>
              <a:defRPr sz="2800">
                <a:solidFill>
                  <a:schemeClr val="tx1"/>
                </a:solidFill>
                <a:latin typeface="Times" panose="02020603050405020304" pitchFamily="18" charset="0"/>
              </a:defRPr>
            </a:lvl6pPr>
            <a:lvl7pPr marL="2971800" indent="-228600" defTabSz="931863" eaLnBrk="0" fontAlgn="base" hangingPunct="0">
              <a:spcBef>
                <a:spcPct val="0"/>
              </a:spcBef>
              <a:spcAft>
                <a:spcPct val="0"/>
              </a:spcAft>
              <a:defRPr sz="2800">
                <a:solidFill>
                  <a:schemeClr val="tx1"/>
                </a:solidFill>
                <a:latin typeface="Times" panose="02020603050405020304" pitchFamily="18" charset="0"/>
              </a:defRPr>
            </a:lvl7pPr>
            <a:lvl8pPr marL="3429000" indent="-228600" defTabSz="931863" eaLnBrk="0" fontAlgn="base" hangingPunct="0">
              <a:spcBef>
                <a:spcPct val="0"/>
              </a:spcBef>
              <a:spcAft>
                <a:spcPct val="0"/>
              </a:spcAft>
              <a:defRPr sz="2800">
                <a:solidFill>
                  <a:schemeClr val="tx1"/>
                </a:solidFill>
                <a:latin typeface="Times" panose="02020603050405020304" pitchFamily="18" charset="0"/>
              </a:defRPr>
            </a:lvl8pPr>
            <a:lvl9pPr marL="3886200" indent="-228600" defTabSz="931863" eaLnBrk="0" fontAlgn="base" hangingPunct="0">
              <a:spcBef>
                <a:spcPct val="0"/>
              </a:spcBef>
              <a:spcAft>
                <a:spcPct val="0"/>
              </a:spcAft>
              <a:defRPr sz="2800">
                <a:solidFill>
                  <a:schemeClr val="tx1"/>
                </a:solidFill>
                <a:latin typeface="Times" panose="02020603050405020304" pitchFamily="18" charset="0"/>
              </a:defRPr>
            </a:lvl9pPr>
          </a:lstStyle>
          <a:p>
            <a:fld id="{A8B104C8-5150-4A46-AA7E-36C7C54833B5}" type="slidenum">
              <a:rPr lang="en-US" altLang="en-US" sz="1200">
                <a:latin typeface="Times New Roman" panose="02020603050405020304" pitchFamily="18" charset="0"/>
              </a:rPr>
              <a:pPr/>
              <a:t>15</a:t>
            </a:fld>
            <a:endParaRPr lang="en-US" altLang="en-US" sz="1200" dirty="0">
              <a:latin typeface="Times New Roman" panose="02020603050405020304" pitchFamily="18"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A: Verbal skills</a:t>
            </a:r>
          </a:p>
        </p:txBody>
      </p:sp>
    </p:spTree>
    <p:extLst>
      <p:ext uri="{BB962C8B-B14F-4D97-AF65-F5344CB8AC3E}">
        <p14:creationId xmlns:p14="http://schemas.microsoft.com/office/powerpoint/2010/main" val="38252709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800">
                <a:solidFill>
                  <a:schemeClr val="tx1"/>
                </a:solidFill>
                <a:latin typeface="Times" panose="02020603050405020304" pitchFamily="18" charset="0"/>
              </a:defRPr>
            </a:lvl1pPr>
            <a:lvl2pPr marL="742950" indent="-285750" defTabSz="931863">
              <a:defRPr sz="2800">
                <a:solidFill>
                  <a:schemeClr val="tx1"/>
                </a:solidFill>
                <a:latin typeface="Times" panose="02020603050405020304" pitchFamily="18" charset="0"/>
              </a:defRPr>
            </a:lvl2pPr>
            <a:lvl3pPr marL="1143000" indent="-228600" defTabSz="931863">
              <a:defRPr sz="2800">
                <a:solidFill>
                  <a:schemeClr val="tx1"/>
                </a:solidFill>
                <a:latin typeface="Times" panose="02020603050405020304" pitchFamily="18" charset="0"/>
              </a:defRPr>
            </a:lvl3pPr>
            <a:lvl4pPr marL="1600200" indent="-228600" defTabSz="931863">
              <a:defRPr sz="2800">
                <a:solidFill>
                  <a:schemeClr val="tx1"/>
                </a:solidFill>
                <a:latin typeface="Times" panose="02020603050405020304" pitchFamily="18" charset="0"/>
              </a:defRPr>
            </a:lvl4pPr>
            <a:lvl5pPr marL="2057400" indent="-228600" defTabSz="931863">
              <a:defRPr sz="2800">
                <a:solidFill>
                  <a:schemeClr val="tx1"/>
                </a:solidFill>
                <a:latin typeface="Times" panose="02020603050405020304" pitchFamily="18" charset="0"/>
              </a:defRPr>
            </a:lvl5pPr>
            <a:lvl6pPr marL="2514600" indent="-228600" defTabSz="931863" eaLnBrk="0" fontAlgn="base" hangingPunct="0">
              <a:spcBef>
                <a:spcPct val="0"/>
              </a:spcBef>
              <a:spcAft>
                <a:spcPct val="0"/>
              </a:spcAft>
              <a:defRPr sz="2800">
                <a:solidFill>
                  <a:schemeClr val="tx1"/>
                </a:solidFill>
                <a:latin typeface="Times" panose="02020603050405020304" pitchFamily="18" charset="0"/>
              </a:defRPr>
            </a:lvl6pPr>
            <a:lvl7pPr marL="2971800" indent="-228600" defTabSz="931863" eaLnBrk="0" fontAlgn="base" hangingPunct="0">
              <a:spcBef>
                <a:spcPct val="0"/>
              </a:spcBef>
              <a:spcAft>
                <a:spcPct val="0"/>
              </a:spcAft>
              <a:defRPr sz="2800">
                <a:solidFill>
                  <a:schemeClr val="tx1"/>
                </a:solidFill>
                <a:latin typeface="Times" panose="02020603050405020304" pitchFamily="18" charset="0"/>
              </a:defRPr>
            </a:lvl7pPr>
            <a:lvl8pPr marL="3429000" indent="-228600" defTabSz="931863" eaLnBrk="0" fontAlgn="base" hangingPunct="0">
              <a:spcBef>
                <a:spcPct val="0"/>
              </a:spcBef>
              <a:spcAft>
                <a:spcPct val="0"/>
              </a:spcAft>
              <a:defRPr sz="2800">
                <a:solidFill>
                  <a:schemeClr val="tx1"/>
                </a:solidFill>
                <a:latin typeface="Times" panose="02020603050405020304" pitchFamily="18" charset="0"/>
              </a:defRPr>
            </a:lvl8pPr>
            <a:lvl9pPr marL="3886200" indent="-228600" defTabSz="931863" eaLnBrk="0" fontAlgn="base" hangingPunct="0">
              <a:spcBef>
                <a:spcPct val="0"/>
              </a:spcBef>
              <a:spcAft>
                <a:spcPct val="0"/>
              </a:spcAft>
              <a:defRPr sz="2800">
                <a:solidFill>
                  <a:schemeClr val="tx1"/>
                </a:solidFill>
                <a:latin typeface="Times" panose="02020603050405020304" pitchFamily="18" charset="0"/>
              </a:defRPr>
            </a:lvl9pPr>
          </a:lstStyle>
          <a:p>
            <a:fld id="{1E4EA7D1-EA44-4583-B7CA-4BA7ABCB8984}" type="slidenum">
              <a:rPr lang="en-US" altLang="en-US" sz="1200">
                <a:latin typeface="Times New Roman" panose="02020603050405020304" pitchFamily="18" charset="0"/>
              </a:rPr>
              <a:pPr/>
              <a:t>16</a:t>
            </a:fld>
            <a:endParaRPr lang="en-US" altLang="en-US" sz="1200" dirty="0">
              <a:latin typeface="Times New Roman" panose="02020603050405020304" pitchFamily="18" charset="0"/>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A: Bodily-kinesthetic skills</a:t>
            </a:r>
          </a:p>
        </p:txBody>
      </p:sp>
    </p:spTree>
    <p:extLst>
      <p:ext uri="{BB962C8B-B14F-4D97-AF65-F5344CB8AC3E}">
        <p14:creationId xmlns:p14="http://schemas.microsoft.com/office/powerpoint/2010/main" val="5689333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800">
                <a:solidFill>
                  <a:schemeClr val="tx1"/>
                </a:solidFill>
                <a:latin typeface="Times" panose="02020603050405020304" pitchFamily="18" charset="0"/>
              </a:defRPr>
            </a:lvl1pPr>
            <a:lvl2pPr marL="742950" indent="-285750" defTabSz="931863">
              <a:defRPr sz="2800">
                <a:solidFill>
                  <a:schemeClr val="tx1"/>
                </a:solidFill>
                <a:latin typeface="Times" panose="02020603050405020304" pitchFamily="18" charset="0"/>
              </a:defRPr>
            </a:lvl2pPr>
            <a:lvl3pPr marL="1143000" indent="-228600" defTabSz="931863">
              <a:defRPr sz="2800">
                <a:solidFill>
                  <a:schemeClr val="tx1"/>
                </a:solidFill>
                <a:latin typeface="Times" panose="02020603050405020304" pitchFamily="18" charset="0"/>
              </a:defRPr>
            </a:lvl3pPr>
            <a:lvl4pPr marL="1600200" indent="-228600" defTabSz="931863">
              <a:defRPr sz="2800">
                <a:solidFill>
                  <a:schemeClr val="tx1"/>
                </a:solidFill>
                <a:latin typeface="Times" panose="02020603050405020304" pitchFamily="18" charset="0"/>
              </a:defRPr>
            </a:lvl4pPr>
            <a:lvl5pPr marL="2057400" indent="-228600" defTabSz="931863">
              <a:defRPr sz="2800">
                <a:solidFill>
                  <a:schemeClr val="tx1"/>
                </a:solidFill>
                <a:latin typeface="Times" panose="02020603050405020304" pitchFamily="18" charset="0"/>
              </a:defRPr>
            </a:lvl5pPr>
            <a:lvl6pPr marL="2514600" indent="-228600" defTabSz="931863" eaLnBrk="0" fontAlgn="base" hangingPunct="0">
              <a:spcBef>
                <a:spcPct val="0"/>
              </a:spcBef>
              <a:spcAft>
                <a:spcPct val="0"/>
              </a:spcAft>
              <a:defRPr sz="2800">
                <a:solidFill>
                  <a:schemeClr val="tx1"/>
                </a:solidFill>
                <a:latin typeface="Times" panose="02020603050405020304" pitchFamily="18" charset="0"/>
              </a:defRPr>
            </a:lvl6pPr>
            <a:lvl7pPr marL="2971800" indent="-228600" defTabSz="931863" eaLnBrk="0" fontAlgn="base" hangingPunct="0">
              <a:spcBef>
                <a:spcPct val="0"/>
              </a:spcBef>
              <a:spcAft>
                <a:spcPct val="0"/>
              </a:spcAft>
              <a:defRPr sz="2800">
                <a:solidFill>
                  <a:schemeClr val="tx1"/>
                </a:solidFill>
                <a:latin typeface="Times" panose="02020603050405020304" pitchFamily="18" charset="0"/>
              </a:defRPr>
            </a:lvl7pPr>
            <a:lvl8pPr marL="3429000" indent="-228600" defTabSz="931863" eaLnBrk="0" fontAlgn="base" hangingPunct="0">
              <a:spcBef>
                <a:spcPct val="0"/>
              </a:spcBef>
              <a:spcAft>
                <a:spcPct val="0"/>
              </a:spcAft>
              <a:defRPr sz="2800">
                <a:solidFill>
                  <a:schemeClr val="tx1"/>
                </a:solidFill>
                <a:latin typeface="Times" panose="02020603050405020304" pitchFamily="18" charset="0"/>
              </a:defRPr>
            </a:lvl8pPr>
            <a:lvl9pPr marL="3886200" indent="-228600" defTabSz="931863" eaLnBrk="0" fontAlgn="base" hangingPunct="0">
              <a:spcBef>
                <a:spcPct val="0"/>
              </a:spcBef>
              <a:spcAft>
                <a:spcPct val="0"/>
              </a:spcAft>
              <a:defRPr sz="2800">
                <a:solidFill>
                  <a:schemeClr val="tx1"/>
                </a:solidFill>
                <a:latin typeface="Times" panose="02020603050405020304" pitchFamily="18" charset="0"/>
              </a:defRPr>
            </a:lvl9pPr>
          </a:lstStyle>
          <a:p>
            <a:fld id="{01A3EECC-0646-4086-A1F7-7234AA5C64CE}" type="slidenum">
              <a:rPr lang="en-US" altLang="en-US" sz="1200">
                <a:latin typeface="Times New Roman" panose="02020603050405020304" pitchFamily="18" charset="0"/>
              </a:rPr>
              <a:pPr/>
              <a:t>17</a:t>
            </a:fld>
            <a:endParaRPr lang="en-US" altLang="en-US" sz="1200" dirty="0">
              <a:latin typeface="Times New Roman" panose="02020603050405020304" pitchFamily="18"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A: Musical skills and bodily-kinesthetic skills</a:t>
            </a:r>
          </a:p>
        </p:txBody>
      </p:sp>
    </p:spTree>
    <p:extLst>
      <p:ext uri="{BB962C8B-B14F-4D97-AF65-F5344CB8AC3E}">
        <p14:creationId xmlns:p14="http://schemas.microsoft.com/office/powerpoint/2010/main" val="20501791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800">
                <a:solidFill>
                  <a:schemeClr val="tx1"/>
                </a:solidFill>
                <a:latin typeface="Times" panose="02020603050405020304" pitchFamily="18" charset="0"/>
              </a:defRPr>
            </a:lvl1pPr>
            <a:lvl2pPr marL="742950" indent="-285750" defTabSz="931863">
              <a:defRPr sz="2800">
                <a:solidFill>
                  <a:schemeClr val="tx1"/>
                </a:solidFill>
                <a:latin typeface="Times" panose="02020603050405020304" pitchFamily="18" charset="0"/>
              </a:defRPr>
            </a:lvl2pPr>
            <a:lvl3pPr marL="1143000" indent="-228600" defTabSz="931863">
              <a:defRPr sz="2800">
                <a:solidFill>
                  <a:schemeClr val="tx1"/>
                </a:solidFill>
                <a:latin typeface="Times" panose="02020603050405020304" pitchFamily="18" charset="0"/>
              </a:defRPr>
            </a:lvl3pPr>
            <a:lvl4pPr marL="1600200" indent="-228600" defTabSz="931863">
              <a:defRPr sz="2800">
                <a:solidFill>
                  <a:schemeClr val="tx1"/>
                </a:solidFill>
                <a:latin typeface="Times" panose="02020603050405020304" pitchFamily="18" charset="0"/>
              </a:defRPr>
            </a:lvl4pPr>
            <a:lvl5pPr marL="2057400" indent="-228600" defTabSz="931863">
              <a:defRPr sz="2800">
                <a:solidFill>
                  <a:schemeClr val="tx1"/>
                </a:solidFill>
                <a:latin typeface="Times" panose="02020603050405020304" pitchFamily="18" charset="0"/>
              </a:defRPr>
            </a:lvl5pPr>
            <a:lvl6pPr marL="2514600" indent="-228600" defTabSz="931863" eaLnBrk="0" fontAlgn="base" hangingPunct="0">
              <a:spcBef>
                <a:spcPct val="0"/>
              </a:spcBef>
              <a:spcAft>
                <a:spcPct val="0"/>
              </a:spcAft>
              <a:defRPr sz="2800">
                <a:solidFill>
                  <a:schemeClr val="tx1"/>
                </a:solidFill>
                <a:latin typeface="Times" panose="02020603050405020304" pitchFamily="18" charset="0"/>
              </a:defRPr>
            </a:lvl6pPr>
            <a:lvl7pPr marL="2971800" indent="-228600" defTabSz="931863" eaLnBrk="0" fontAlgn="base" hangingPunct="0">
              <a:spcBef>
                <a:spcPct val="0"/>
              </a:spcBef>
              <a:spcAft>
                <a:spcPct val="0"/>
              </a:spcAft>
              <a:defRPr sz="2800">
                <a:solidFill>
                  <a:schemeClr val="tx1"/>
                </a:solidFill>
                <a:latin typeface="Times" panose="02020603050405020304" pitchFamily="18" charset="0"/>
              </a:defRPr>
            </a:lvl7pPr>
            <a:lvl8pPr marL="3429000" indent="-228600" defTabSz="931863" eaLnBrk="0" fontAlgn="base" hangingPunct="0">
              <a:spcBef>
                <a:spcPct val="0"/>
              </a:spcBef>
              <a:spcAft>
                <a:spcPct val="0"/>
              </a:spcAft>
              <a:defRPr sz="2800">
                <a:solidFill>
                  <a:schemeClr val="tx1"/>
                </a:solidFill>
                <a:latin typeface="Times" panose="02020603050405020304" pitchFamily="18" charset="0"/>
              </a:defRPr>
            </a:lvl8pPr>
            <a:lvl9pPr marL="3886200" indent="-228600" defTabSz="931863" eaLnBrk="0" fontAlgn="base" hangingPunct="0">
              <a:spcBef>
                <a:spcPct val="0"/>
              </a:spcBef>
              <a:spcAft>
                <a:spcPct val="0"/>
              </a:spcAft>
              <a:defRPr sz="2800">
                <a:solidFill>
                  <a:schemeClr val="tx1"/>
                </a:solidFill>
                <a:latin typeface="Times" panose="02020603050405020304" pitchFamily="18" charset="0"/>
              </a:defRPr>
            </a:lvl9pPr>
          </a:lstStyle>
          <a:p>
            <a:fld id="{A10B5380-B891-4DBF-8351-9F43100F73AA}" type="slidenum">
              <a:rPr lang="en-US" altLang="en-US" sz="1200">
                <a:latin typeface="Times New Roman" panose="02020603050405020304" pitchFamily="18" charset="0"/>
              </a:rPr>
              <a:pPr/>
              <a:t>18</a:t>
            </a:fld>
            <a:endParaRPr lang="en-US" altLang="en-US" sz="1200" dirty="0">
              <a:latin typeface="Times New Roman" panose="02020603050405020304" pitchFamily="18" charset="0"/>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A: Interpersonal skills</a:t>
            </a:r>
          </a:p>
        </p:txBody>
      </p:sp>
    </p:spTree>
    <p:extLst>
      <p:ext uri="{BB962C8B-B14F-4D97-AF65-F5344CB8AC3E}">
        <p14:creationId xmlns:p14="http://schemas.microsoft.com/office/powerpoint/2010/main" val="39532763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800">
                <a:solidFill>
                  <a:schemeClr val="tx1"/>
                </a:solidFill>
                <a:latin typeface="Times" panose="02020603050405020304" pitchFamily="18" charset="0"/>
              </a:defRPr>
            </a:lvl1pPr>
            <a:lvl2pPr marL="742950" indent="-285750" defTabSz="931863">
              <a:defRPr sz="2800">
                <a:solidFill>
                  <a:schemeClr val="tx1"/>
                </a:solidFill>
                <a:latin typeface="Times" panose="02020603050405020304" pitchFamily="18" charset="0"/>
              </a:defRPr>
            </a:lvl2pPr>
            <a:lvl3pPr marL="1143000" indent="-228600" defTabSz="931863">
              <a:defRPr sz="2800">
                <a:solidFill>
                  <a:schemeClr val="tx1"/>
                </a:solidFill>
                <a:latin typeface="Times" panose="02020603050405020304" pitchFamily="18" charset="0"/>
              </a:defRPr>
            </a:lvl3pPr>
            <a:lvl4pPr marL="1600200" indent="-228600" defTabSz="931863">
              <a:defRPr sz="2800">
                <a:solidFill>
                  <a:schemeClr val="tx1"/>
                </a:solidFill>
                <a:latin typeface="Times" panose="02020603050405020304" pitchFamily="18" charset="0"/>
              </a:defRPr>
            </a:lvl4pPr>
            <a:lvl5pPr marL="2057400" indent="-228600" defTabSz="931863">
              <a:defRPr sz="2800">
                <a:solidFill>
                  <a:schemeClr val="tx1"/>
                </a:solidFill>
                <a:latin typeface="Times" panose="02020603050405020304" pitchFamily="18" charset="0"/>
              </a:defRPr>
            </a:lvl5pPr>
            <a:lvl6pPr marL="2514600" indent="-228600" defTabSz="931863" eaLnBrk="0" fontAlgn="base" hangingPunct="0">
              <a:spcBef>
                <a:spcPct val="0"/>
              </a:spcBef>
              <a:spcAft>
                <a:spcPct val="0"/>
              </a:spcAft>
              <a:defRPr sz="2800">
                <a:solidFill>
                  <a:schemeClr val="tx1"/>
                </a:solidFill>
                <a:latin typeface="Times" panose="02020603050405020304" pitchFamily="18" charset="0"/>
              </a:defRPr>
            </a:lvl6pPr>
            <a:lvl7pPr marL="2971800" indent="-228600" defTabSz="931863" eaLnBrk="0" fontAlgn="base" hangingPunct="0">
              <a:spcBef>
                <a:spcPct val="0"/>
              </a:spcBef>
              <a:spcAft>
                <a:spcPct val="0"/>
              </a:spcAft>
              <a:defRPr sz="2800">
                <a:solidFill>
                  <a:schemeClr val="tx1"/>
                </a:solidFill>
                <a:latin typeface="Times" panose="02020603050405020304" pitchFamily="18" charset="0"/>
              </a:defRPr>
            </a:lvl7pPr>
            <a:lvl8pPr marL="3429000" indent="-228600" defTabSz="931863" eaLnBrk="0" fontAlgn="base" hangingPunct="0">
              <a:spcBef>
                <a:spcPct val="0"/>
              </a:spcBef>
              <a:spcAft>
                <a:spcPct val="0"/>
              </a:spcAft>
              <a:defRPr sz="2800">
                <a:solidFill>
                  <a:schemeClr val="tx1"/>
                </a:solidFill>
                <a:latin typeface="Times" panose="02020603050405020304" pitchFamily="18" charset="0"/>
              </a:defRPr>
            </a:lvl8pPr>
            <a:lvl9pPr marL="3886200" indent="-228600" defTabSz="931863" eaLnBrk="0" fontAlgn="base" hangingPunct="0">
              <a:spcBef>
                <a:spcPct val="0"/>
              </a:spcBef>
              <a:spcAft>
                <a:spcPct val="0"/>
              </a:spcAft>
              <a:defRPr sz="2800">
                <a:solidFill>
                  <a:schemeClr val="tx1"/>
                </a:solidFill>
                <a:latin typeface="Times" panose="02020603050405020304" pitchFamily="18" charset="0"/>
              </a:defRPr>
            </a:lvl9pPr>
          </a:lstStyle>
          <a:p>
            <a:fld id="{5750F6DB-D797-456E-A22B-DA0FEEE759A8}" type="slidenum">
              <a:rPr lang="en-US" altLang="en-US" sz="1200">
                <a:latin typeface="Times New Roman" panose="02020603050405020304" pitchFamily="18" charset="0"/>
              </a:rPr>
              <a:pPr/>
              <a:t>19</a:t>
            </a:fld>
            <a:endParaRPr lang="en-US" altLang="en-US" sz="1200" dirty="0">
              <a:latin typeface="Times New Roman" panose="02020603050405020304" pitchFamily="18"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7073888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800">
                <a:solidFill>
                  <a:schemeClr val="tx1"/>
                </a:solidFill>
                <a:latin typeface="Times" panose="02020603050405020304" pitchFamily="18" charset="0"/>
              </a:defRPr>
            </a:lvl1pPr>
            <a:lvl2pPr marL="742950" indent="-285750" defTabSz="931863">
              <a:defRPr sz="2800">
                <a:solidFill>
                  <a:schemeClr val="tx1"/>
                </a:solidFill>
                <a:latin typeface="Times" panose="02020603050405020304" pitchFamily="18" charset="0"/>
              </a:defRPr>
            </a:lvl2pPr>
            <a:lvl3pPr marL="1143000" indent="-228600" defTabSz="931863">
              <a:defRPr sz="2800">
                <a:solidFill>
                  <a:schemeClr val="tx1"/>
                </a:solidFill>
                <a:latin typeface="Times" panose="02020603050405020304" pitchFamily="18" charset="0"/>
              </a:defRPr>
            </a:lvl3pPr>
            <a:lvl4pPr marL="1600200" indent="-228600" defTabSz="931863">
              <a:defRPr sz="2800">
                <a:solidFill>
                  <a:schemeClr val="tx1"/>
                </a:solidFill>
                <a:latin typeface="Times" panose="02020603050405020304" pitchFamily="18" charset="0"/>
              </a:defRPr>
            </a:lvl4pPr>
            <a:lvl5pPr marL="2057400" indent="-228600" defTabSz="931863">
              <a:defRPr sz="2800">
                <a:solidFill>
                  <a:schemeClr val="tx1"/>
                </a:solidFill>
                <a:latin typeface="Times" panose="02020603050405020304" pitchFamily="18" charset="0"/>
              </a:defRPr>
            </a:lvl5pPr>
            <a:lvl6pPr marL="2514600" indent="-228600" defTabSz="931863" eaLnBrk="0" fontAlgn="base" hangingPunct="0">
              <a:spcBef>
                <a:spcPct val="0"/>
              </a:spcBef>
              <a:spcAft>
                <a:spcPct val="0"/>
              </a:spcAft>
              <a:defRPr sz="2800">
                <a:solidFill>
                  <a:schemeClr val="tx1"/>
                </a:solidFill>
                <a:latin typeface="Times" panose="02020603050405020304" pitchFamily="18" charset="0"/>
              </a:defRPr>
            </a:lvl6pPr>
            <a:lvl7pPr marL="2971800" indent="-228600" defTabSz="931863" eaLnBrk="0" fontAlgn="base" hangingPunct="0">
              <a:spcBef>
                <a:spcPct val="0"/>
              </a:spcBef>
              <a:spcAft>
                <a:spcPct val="0"/>
              </a:spcAft>
              <a:defRPr sz="2800">
                <a:solidFill>
                  <a:schemeClr val="tx1"/>
                </a:solidFill>
                <a:latin typeface="Times" panose="02020603050405020304" pitchFamily="18" charset="0"/>
              </a:defRPr>
            </a:lvl7pPr>
            <a:lvl8pPr marL="3429000" indent="-228600" defTabSz="931863" eaLnBrk="0" fontAlgn="base" hangingPunct="0">
              <a:spcBef>
                <a:spcPct val="0"/>
              </a:spcBef>
              <a:spcAft>
                <a:spcPct val="0"/>
              </a:spcAft>
              <a:defRPr sz="2800">
                <a:solidFill>
                  <a:schemeClr val="tx1"/>
                </a:solidFill>
                <a:latin typeface="Times" panose="02020603050405020304" pitchFamily="18" charset="0"/>
              </a:defRPr>
            </a:lvl8pPr>
            <a:lvl9pPr marL="3886200" indent="-228600" defTabSz="931863" eaLnBrk="0" fontAlgn="base" hangingPunct="0">
              <a:spcBef>
                <a:spcPct val="0"/>
              </a:spcBef>
              <a:spcAft>
                <a:spcPct val="0"/>
              </a:spcAft>
              <a:defRPr sz="2800">
                <a:solidFill>
                  <a:schemeClr val="tx1"/>
                </a:solidFill>
                <a:latin typeface="Times" panose="02020603050405020304" pitchFamily="18" charset="0"/>
              </a:defRPr>
            </a:lvl9pPr>
          </a:lstStyle>
          <a:p>
            <a:fld id="{67BDD240-048D-4118-8E83-3F0EE00DADF6}" type="slidenum">
              <a:rPr lang="en-US" altLang="en-US" sz="1200">
                <a:latin typeface="Times New Roman" panose="02020603050405020304" pitchFamily="18" charset="0"/>
              </a:rPr>
              <a:pPr/>
              <a:t>2</a:t>
            </a:fld>
            <a:endParaRPr lang="en-US" altLang="en-US" sz="1200" dirty="0">
              <a:latin typeface="Times New Roman" panose="02020603050405020304" pitchFamily="18" charset="0"/>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37835635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800">
                <a:solidFill>
                  <a:schemeClr val="tx1"/>
                </a:solidFill>
                <a:latin typeface="Times" panose="02020603050405020304" pitchFamily="18" charset="0"/>
              </a:defRPr>
            </a:lvl1pPr>
            <a:lvl2pPr marL="742950" indent="-285750" defTabSz="931863">
              <a:defRPr sz="2800">
                <a:solidFill>
                  <a:schemeClr val="tx1"/>
                </a:solidFill>
                <a:latin typeface="Times" panose="02020603050405020304" pitchFamily="18" charset="0"/>
              </a:defRPr>
            </a:lvl2pPr>
            <a:lvl3pPr marL="1143000" indent="-228600" defTabSz="931863">
              <a:defRPr sz="2800">
                <a:solidFill>
                  <a:schemeClr val="tx1"/>
                </a:solidFill>
                <a:latin typeface="Times" panose="02020603050405020304" pitchFamily="18" charset="0"/>
              </a:defRPr>
            </a:lvl3pPr>
            <a:lvl4pPr marL="1600200" indent="-228600" defTabSz="931863">
              <a:defRPr sz="2800">
                <a:solidFill>
                  <a:schemeClr val="tx1"/>
                </a:solidFill>
                <a:latin typeface="Times" panose="02020603050405020304" pitchFamily="18" charset="0"/>
              </a:defRPr>
            </a:lvl4pPr>
            <a:lvl5pPr marL="2057400" indent="-228600" defTabSz="931863">
              <a:defRPr sz="2800">
                <a:solidFill>
                  <a:schemeClr val="tx1"/>
                </a:solidFill>
                <a:latin typeface="Times" panose="02020603050405020304" pitchFamily="18" charset="0"/>
              </a:defRPr>
            </a:lvl5pPr>
            <a:lvl6pPr marL="2514600" indent="-228600" defTabSz="931863" eaLnBrk="0" fontAlgn="base" hangingPunct="0">
              <a:spcBef>
                <a:spcPct val="0"/>
              </a:spcBef>
              <a:spcAft>
                <a:spcPct val="0"/>
              </a:spcAft>
              <a:defRPr sz="2800">
                <a:solidFill>
                  <a:schemeClr val="tx1"/>
                </a:solidFill>
                <a:latin typeface="Times" panose="02020603050405020304" pitchFamily="18" charset="0"/>
              </a:defRPr>
            </a:lvl6pPr>
            <a:lvl7pPr marL="2971800" indent="-228600" defTabSz="931863" eaLnBrk="0" fontAlgn="base" hangingPunct="0">
              <a:spcBef>
                <a:spcPct val="0"/>
              </a:spcBef>
              <a:spcAft>
                <a:spcPct val="0"/>
              </a:spcAft>
              <a:defRPr sz="2800">
                <a:solidFill>
                  <a:schemeClr val="tx1"/>
                </a:solidFill>
                <a:latin typeface="Times" panose="02020603050405020304" pitchFamily="18" charset="0"/>
              </a:defRPr>
            </a:lvl7pPr>
            <a:lvl8pPr marL="3429000" indent="-228600" defTabSz="931863" eaLnBrk="0" fontAlgn="base" hangingPunct="0">
              <a:spcBef>
                <a:spcPct val="0"/>
              </a:spcBef>
              <a:spcAft>
                <a:spcPct val="0"/>
              </a:spcAft>
              <a:defRPr sz="2800">
                <a:solidFill>
                  <a:schemeClr val="tx1"/>
                </a:solidFill>
                <a:latin typeface="Times" panose="02020603050405020304" pitchFamily="18" charset="0"/>
              </a:defRPr>
            </a:lvl8pPr>
            <a:lvl9pPr marL="3886200" indent="-228600" defTabSz="931863" eaLnBrk="0" fontAlgn="base" hangingPunct="0">
              <a:spcBef>
                <a:spcPct val="0"/>
              </a:spcBef>
              <a:spcAft>
                <a:spcPct val="0"/>
              </a:spcAft>
              <a:defRPr sz="2800">
                <a:solidFill>
                  <a:schemeClr val="tx1"/>
                </a:solidFill>
                <a:latin typeface="Times" panose="02020603050405020304" pitchFamily="18" charset="0"/>
              </a:defRPr>
            </a:lvl9pPr>
          </a:lstStyle>
          <a:p>
            <a:fld id="{BEC2D95F-052B-43A7-8239-750801D40045}" type="slidenum">
              <a:rPr lang="en-US" altLang="en-US" sz="1200">
                <a:latin typeface="Times New Roman" panose="02020603050405020304" pitchFamily="18" charset="0"/>
              </a:rPr>
              <a:pPr/>
              <a:t>20</a:t>
            </a:fld>
            <a:endParaRPr lang="en-US" altLang="en-US" sz="1200" dirty="0">
              <a:latin typeface="Times New Roman" panose="02020603050405020304" pitchFamily="18"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During a slideshow, text may be written on the slides in the yes/no boxes, and then saved for later reference.</a:t>
            </a:r>
          </a:p>
          <a:p>
            <a:endParaRPr lang="en-US" altLang="en-US" dirty="0"/>
          </a:p>
        </p:txBody>
      </p:sp>
    </p:spTree>
    <p:extLst>
      <p:ext uri="{BB962C8B-B14F-4D97-AF65-F5344CB8AC3E}">
        <p14:creationId xmlns:p14="http://schemas.microsoft.com/office/powerpoint/2010/main" val="17623372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800">
                <a:solidFill>
                  <a:schemeClr val="tx1"/>
                </a:solidFill>
                <a:latin typeface="Times" panose="02020603050405020304" pitchFamily="18" charset="0"/>
              </a:defRPr>
            </a:lvl1pPr>
            <a:lvl2pPr marL="742950" indent="-285750" defTabSz="931863">
              <a:defRPr sz="2800">
                <a:solidFill>
                  <a:schemeClr val="tx1"/>
                </a:solidFill>
                <a:latin typeface="Times" panose="02020603050405020304" pitchFamily="18" charset="0"/>
              </a:defRPr>
            </a:lvl2pPr>
            <a:lvl3pPr marL="1143000" indent="-228600" defTabSz="931863">
              <a:defRPr sz="2800">
                <a:solidFill>
                  <a:schemeClr val="tx1"/>
                </a:solidFill>
                <a:latin typeface="Times" panose="02020603050405020304" pitchFamily="18" charset="0"/>
              </a:defRPr>
            </a:lvl3pPr>
            <a:lvl4pPr marL="1600200" indent="-228600" defTabSz="931863">
              <a:defRPr sz="2800">
                <a:solidFill>
                  <a:schemeClr val="tx1"/>
                </a:solidFill>
                <a:latin typeface="Times" panose="02020603050405020304" pitchFamily="18" charset="0"/>
              </a:defRPr>
            </a:lvl4pPr>
            <a:lvl5pPr marL="2057400" indent="-228600" defTabSz="931863">
              <a:defRPr sz="2800">
                <a:solidFill>
                  <a:schemeClr val="tx1"/>
                </a:solidFill>
                <a:latin typeface="Times" panose="02020603050405020304" pitchFamily="18" charset="0"/>
              </a:defRPr>
            </a:lvl5pPr>
            <a:lvl6pPr marL="2514600" indent="-228600" defTabSz="931863" eaLnBrk="0" fontAlgn="base" hangingPunct="0">
              <a:spcBef>
                <a:spcPct val="0"/>
              </a:spcBef>
              <a:spcAft>
                <a:spcPct val="0"/>
              </a:spcAft>
              <a:defRPr sz="2800">
                <a:solidFill>
                  <a:schemeClr val="tx1"/>
                </a:solidFill>
                <a:latin typeface="Times" panose="02020603050405020304" pitchFamily="18" charset="0"/>
              </a:defRPr>
            </a:lvl6pPr>
            <a:lvl7pPr marL="2971800" indent="-228600" defTabSz="931863" eaLnBrk="0" fontAlgn="base" hangingPunct="0">
              <a:spcBef>
                <a:spcPct val="0"/>
              </a:spcBef>
              <a:spcAft>
                <a:spcPct val="0"/>
              </a:spcAft>
              <a:defRPr sz="2800">
                <a:solidFill>
                  <a:schemeClr val="tx1"/>
                </a:solidFill>
                <a:latin typeface="Times" panose="02020603050405020304" pitchFamily="18" charset="0"/>
              </a:defRPr>
            </a:lvl7pPr>
            <a:lvl8pPr marL="3429000" indent="-228600" defTabSz="931863" eaLnBrk="0" fontAlgn="base" hangingPunct="0">
              <a:spcBef>
                <a:spcPct val="0"/>
              </a:spcBef>
              <a:spcAft>
                <a:spcPct val="0"/>
              </a:spcAft>
              <a:defRPr sz="2800">
                <a:solidFill>
                  <a:schemeClr val="tx1"/>
                </a:solidFill>
                <a:latin typeface="Times" panose="02020603050405020304" pitchFamily="18" charset="0"/>
              </a:defRPr>
            </a:lvl8pPr>
            <a:lvl9pPr marL="3886200" indent="-228600" defTabSz="931863" eaLnBrk="0" fontAlgn="base" hangingPunct="0">
              <a:spcBef>
                <a:spcPct val="0"/>
              </a:spcBef>
              <a:spcAft>
                <a:spcPct val="0"/>
              </a:spcAft>
              <a:defRPr sz="2800">
                <a:solidFill>
                  <a:schemeClr val="tx1"/>
                </a:solidFill>
                <a:latin typeface="Times" panose="02020603050405020304" pitchFamily="18" charset="0"/>
              </a:defRPr>
            </a:lvl9pPr>
          </a:lstStyle>
          <a:p>
            <a:fld id="{B814520F-45DE-4D11-867D-7359E6543C5F}" type="slidenum">
              <a:rPr lang="en-US" altLang="en-US" sz="1200">
                <a:latin typeface="Times New Roman" panose="02020603050405020304" pitchFamily="18" charset="0"/>
              </a:rPr>
              <a:pPr/>
              <a:t>21</a:t>
            </a:fld>
            <a:endParaRPr lang="en-US" altLang="en-US" sz="1200" dirty="0">
              <a:latin typeface="Times New Roman" panose="02020603050405020304" pitchFamily="18" charset="0"/>
            </a:endParaRPr>
          </a:p>
        </p:txBody>
      </p:sp>
    </p:spTree>
    <p:extLst>
      <p:ext uri="{BB962C8B-B14F-4D97-AF65-F5344CB8AC3E}">
        <p14:creationId xmlns:p14="http://schemas.microsoft.com/office/powerpoint/2010/main" val="27116247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800">
                <a:solidFill>
                  <a:schemeClr val="tx1"/>
                </a:solidFill>
                <a:latin typeface="Times" panose="02020603050405020304" pitchFamily="18" charset="0"/>
              </a:defRPr>
            </a:lvl1pPr>
            <a:lvl2pPr marL="742950" indent="-285750" defTabSz="931863">
              <a:defRPr sz="2800">
                <a:solidFill>
                  <a:schemeClr val="tx1"/>
                </a:solidFill>
                <a:latin typeface="Times" panose="02020603050405020304" pitchFamily="18" charset="0"/>
              </a:defRPr>
            </a:lvl2pPr>
            <a:lvl3pPr marL="1143000" indent="-228600" defTabSz="931863">
              <a:defRPr sz="2800">
                <a:solidFill>
                  <a:schemeClr val="tx1"/>
                </a:solidFill>
                <a:latin typeface="Times" panose="02020603050405020304" pitchFamily="18" charset="0"/>
              </a:defRPr>
            </a:lvl3pPr>
            <a:lvl4pPr marL="1600200" indent="-228600" defTabSz="931863">
              <a:defRPr sz="2800">
                <a:solidFill>
                  <a:schemeClr val="tx1"/>
                </a:solidFill>
                <a:latin typeface="Times" panose="02020603050405020304" pitchFamily="18" charset="0"/>
              </a:defRPr>
            </a:lvl4pPr>
            <a:lvl5pPr marL="2057400" indent="-228600" defTabSz="931863">
              <a:defRPr sz="2800">
                <a:solidFill>
                  <a:schemeClr val="tx1"/>
                </a:solidFill>
                <a:latin typeface="Times" panose="02020603050405020304" pitchFamily="18" charset="0"/>
              </a:defRPr>
            </a:lvl5pPr>
            <a:lvl6pPr marL="2514600" indent="-228600" defTabSz="931863" eaLnBrk="0" fontAlgn="base" hangingPunct="0">
              <a:spcBef>
                <a:spcPct val="0"/>
              </a:spcBef>
              <a:spcAft>
                <a:spcPct val="0"/>
              </a:spcAft>
              <a:defRPr sz="2800">
                <a:solidFill>
                  <a:schemeClr val="tx1"/>
                </a:solidFill>
                <a:latin typeface="Times" panose="02020603050405020304" pitchFamily="18" charset="0"/>
              </a:defRPr>
            </a:lvl6pPr>
            <a:lvl7pPr marL="2971800" indent="-228600" defTabSz="931863" eaLnBrk="0" fontAlgn="base" hangingPunct="0">
              <a:spcBef>
                <a:spcPct val="0"/>
              </a:spcBef>
              <a:spcAft>
                <a:spcPct val="0"/>
              </a:spcAft>
              <a:defRPr sz="2800">
                <a:solidFill>
                  <a:schemeClr val="tx1"/>
                </a:solidFill>
                <a:latin typeface="Times" panose="02020603050405020304" pitchFamily="18" charset="0"/>
              </a:defRPr>
            </a:lvl7pPr>
            <a:lvl8pPr marL="3429000" indent="-228600" defTabSz="931863" eaLnBrk="0" fontAlgn="base" hangingPunct="0">
              <a:spcBef>
                <a:spcPct val="0"/>
              </a:spcBef>
              <a:spcAft>
                <a:spcPct val="0"/>
              </a:spcAft>
              <a:defRPr sz="2800">
                <a:solidFill>
                  <a:schemeClr val="tx1"/>
                </a:solidFill>
                <a:latin typeface="Times" panose="02020603050405020304" pitchFamily="18" charset="0"/>
              </a:defRPr>
            </a:lvl8pPr>
            <a:lvl9pPr marL="3886200" indent="-228600" defTabSz="931863" eaLnBrk="0" fontAlgn="base" hangingPunct="0">
              <a:spcBef>
                <a:spcPct val="0"/>
              </a:spcBef>
              <a:spcAft>
                <a:spcPct val="0"/>
              </a:spcAft>
              <a:defRPr sz="2800">
                <a:solidFill>
                  <a:schemeClr val="tx1"/>
                </a:solidFill>
                <a:latin typeface="Times" panose="02020603050405020304" pitchFamily="18" charset="0"/>
              </a:defRPr>
            </a:lvl9pPr>
          </a:lstStyle>
          <a:p>
            <a:fld id="{9B91C6DF-2448-4ACA-9A59-4FBD3FEA85F2}" type="slidenum">
              <a:rPr lang="en-US" altLang="en-US" sz="1200">
                <a:latin typeface="Times New Roman" panose="02020603050405020304" pitchFamily="18" charset="0"/>
              </a:rPr>
              <a:pPr/>
              <a:t>22</a:t>
            </a:fld>
            <a:endParaRPr lang="en-US" altLang="en-US" sz="1200" dirty="0">
              <a:latin typeface="Times New Roman" panose="02020603050405020304" pitchFamily="18"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u="sng" dirty="0"/>
              <a:t>Nongraded</a:t>
            </a:r>
            <a:r>
              <a:rPr lang="en-US" altLang="en-US" dirty="0"/>
              <a:t> (cross-age) </a:t>
            </a:r>
            <a:r>
              <a:rPr lang="en-US" altLang="en-US" u="sng" dirty="0"/>
              <a:t>programs</a:t>
            </a:r>
            <a:r>
              <a:rPr lang="en-US" altLang="en-US" dirty="0"/>
              <a:t> - Variation of between-class ability grouping</a:t>
            </a:r>
          </a:p>
          <a:p>
            <a:r>
              <a:rPr lang="en-US" altLang="en-US" dirty="0"/>
              <a:t>Students are grouped by their ability in particular subjects, regardless of their age or grade level</a:t>
            </a:r>
          </a:p>
        </p:txBody>
      </p:sp>
    </p:spTree>
    <p:extLst>
      <p:ext uri="{BB962C8B-B14F-4D97-AF65-F5344CB8AC3E}">
        <p14:creationId xmlns:p14="http://schemas.microsoft.com/office/powerpoint/2010/main" val="29644887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800">
                <a:solidFill>
                  <a:schemeClr val="tx1"/>
                </a:solidFill>
                <a:latin typeface="Times" panose="02020603050405020304" pitchFamily="18" charset="0"/>
              </a:defRPr>
            </a:lvl1pPr>
            <a:lvl2pPr marL="742950" indent="-285750" defTabSz="931863">
              <a:defRPr sz="2800">
                <a:solidFill>
                  <a:schemeClr val="tx1"/>
                </a:solidFill>
                <a:latin typeface="Times" panose="02020603050405020304" pitchFamily="18" charset="0"/>
              </a:defRPr>
            </a:lvl2pPr>
            <a:lvl3pPr marL="1143000" indent="-228600" defTabSz="931863">
              <a:defRPr sz="2800">
                <a:solidFill>
                  <a:schemeClr val="tx1"/>
                </a:solidFill>
                <a:latin typeface="Times" panose="02020603050405020304" pitchFamily="18" charset="0"/>
              </a:defRPr>
            </a:lvl3pPr>
            <a:lvl4pPr marL="1600200" indent="-228600" defTabSz="931863">
              <a:defRPr sz="2800">
                <a:solidFill>
                  <a:schemeClr val="tx1"/>
                </a:solidFill>
                <a:latin typeface="Times" panose="02020603050405020304" pitchFamily="18" charset="0"/>
              </a:defRPr>
            </a:lvl4pPr>
            <a:lvl5pPr marL="2057400" indent="-228600" defTabSz="931863">
              <a:defRPr sz="2800">
                <a:solidFill>
                  <a:schemeClr val="tx1"/>
                </a:solidFill>
                <a:latin typeface="Times" panose="02020603050405020304" pitchFamily="18" charset="0"/>
              </a:defRPr>
            </a:lvl5pPr>
            <a:lvl6pPr marL="2514600" indent="-228600" defTabSz="931863" eaLnBrk="0" fontAlgn="base" hangingPunct="0">
              <a:spcBef>
                <a:spcPct val="0"/>
              </a:spcBef>
              <a:spcAft>
                <a:spcPct val="0"/>
              </a:spcAft>
              <a:defRPr sz="2800">
                <a:solidFill>
                  <a:schemeClr val="tx1"/>
                </a:solidFill>
                <a:latin typeface="Times" panose="02020603050405020304" pitchFamily="18" charset="0"/>
              </a:defRPr>
            </a:lvl6pPr>
            <a:lvl7pPr marL="2971800" indent="-228600" defTabSz="931863" eaLnBrk="0" fontAlgn="base" hangingPunct="0">
              <a:spcBef>
                <a:spcPct val="0"/>
              </a:spcBef>
              <a:spcAft>
                <a:spcPct val="0"/>
              </a:spcAft>
              <a:defRPr sz="2800">
                <a:solidFill>
                  <a:schemeClr val="tx1"/>
                </a:solidFill>
                <a:latin typeface="Times" panose="02020603050405020304" pitchFamily="18" charset="0"/>
              </a:defRPr>
            </a:lvl7pPr>
            <a:lvl8pPr marL="3429000" indent="-228600" defTabSz="931863" eaLnBrk="0" fontAlgn="base" hangingPunct="0">
              <a:spcBef>
                <a:spcPct val="0"/>
              </a:spcBef>
              <a:spcAft>
                <a:spcPct val="0"/>
              </a:spcAft>
              <a:defRPr sz="2800">
                <a:solidFill>
                  <a:schemeClr val="tx1"/>
                </a:solidFill>
                <a:latin typeface="Times" panose="02020603050405020304" pitchFamily="18" charset="0"/>
              </a:defRPr>
            </a:lvl8pPr>
            <a:lvl9pPr marL="3886200" indent="-228600" defTabSz="931863" eaLnBrk="0" fontAlgn="base" hangingPunct="0">
              <a:spcBef>
                <a:spcPct val="0"/>
              </a:spcBef>
              <a:spcAft>
                <a:spcPct val="0"/>
              </a:spcAft>
              <a:defRPr sz="2800">
                <a:solidFill>
                  <a:schemeClr val="tx1"/>
                </a:solidFill>
                <a:latin typeface="Times" panose="02020603050405020304" pitchFamily="18" charset="0"/>
              </a:defRPr>
            </a:lvl9pPr>
          </a:lstStyle>
          <a:p>
            <a:fld id="{45D2CEE5-647C-4F83-A7D7-546D20ACEC2C}" type="slidenum">
              <a:rPr lang="en-US" altLang="en-US" sz="1200">
                <a:latin typeface="Times New Roman" panose="02020603050405020304" pitchFamily="18" charset="0"/>
              </a:rPr>
              <a:pPr/>
              <a:t>23</a:t>
            </a:fld>
            <a:endParaRPr lang="en-US" altLang="en-US" sz="1200" dirty="0">
              <a:latin typeface="Times New Roman" panose="02020603050405020304" pitchFamily="18"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Within-class grouping is more common in elementary than in secondary school.</a:t>
            </a:r>
          </a:p>
        </p:txBody>
      </p:sp>
    </p:spTree>
    <p:extLst>
      <p:ext uri="{BB962C8B-B14F-4D97-AF65-F5344CB8AC3E}">
        <p14:creationId xmlns:p14="http://schemas.microsoft.com/office/powerpoint/2010/main" val="41160831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800">
                <a:solidFill>
                  <a:schemeClr val="tx1"/>
                </a:solidFill>
                <a:latin typeface="Times" panose="02020603050405020304" pitchFamily="18" charset="0"/>
              </a:defRPr>
            </a:lvl1pPr>
            <a:lvl2pPr marL="742950" indent="-285750" defTabSz="931863">
              <a:defRPr sz="2800">
                <a:solidFill>
                  <a:schemeClr val="tx1"/>
                </a:solidFill>
                <a:latin typeface="Times" panose="02020603050405020304" pitchFamily="18" charset="0"/>
              </a:defRPr>
            </a:lvl2pPr>
            <a:lvl3pPr marL="1143000" indent="-228600" defTabSz="931863">
              <a:defRPr sz="2800">
                <a:solidFill>
                  <a:schemeClr val="tx1"/>
                </a:solidFill>
                <a:latin typeface="Times" panose="02020603050405020304" pitchFamily="18" charset="0"/>
              </a:defRPr>
            </a:lvl3pPr>
            <a:lvl4pPr marL="1600200" indent="-228600" defTabSz="931863">
              <a:defRPr sz="2800">
                <a:solidFill>
                  <a:schemeClr val="tx1"/>
                </a:solidFill>
                <a:latin typeface="Times" panose="02020603050405020304" pitchFamily="18" charset="0"/>
              </a:defRPr>
            </a:lvl4pPr>
            <a:lvl5pPr marL="2057400" indent="-228600" defTabSz="931863">
              <a:defRPr sz="2800">
                <a:solidFill>
                  <a:schemeClr val="tx1"/>
                </a:solidFill>
                <a:latin typeface="Times" panose="02020603050405020304" pitchFamily="18" charset="0"/>
              </a:defRPr>
            </a:lvl5pPr>
            <a:lvl6pPr marL="2514600" indent="-228600" defTabSz="931863" eaLnBrk="0" fontAlgn="base" hangingPunct="0">
              <a:spcBef>
                <a:spcPct val="0"/>
              </a:spcBef>
              <a:spcAft>
                <a:spcPct val="0"/>
              </a:spcAft>
              <a:defRPr sz="2800">
                <a:solidFill>
                  <a:schemeClr val="tx1"/>
                </a:solidFill>
                <a:latin typeface="Times" panose="02020603050405020304" pitchFamily="18" charset="0"/>
              </a:defRPr>
            </a:lvl6pPr>
            <a:lvl7pPr marL="2971800" indent="-228600" defTabSz="931863" eaLnBrk="0" fontAlgn="base" hangingPunct="0">
              <a:spcBef>
                <a:spcPct val="0"/>
              </a:spcBef>
              <a:spcAft>
                <a:spcPct val="0"/>
              </a:spcAft>
              <a:defRPr sz="2800">
                <a:solidFill>
                  <a:schemeClr val="tx1"/>
                </a:solidFill>
                <a:latin typeface="Times" panose="02020603050405020304" pitchFamily="18" charset="0"/>
              </a:defRPr>
            </a:lvl7pPr>
            <a:lvl8pPr marL="3429000" indent="-228600" defTabSz="931863" eaLnBrk="0" fontAlgn="base" hangingPunct="0">
              <a:spcBef>
                <a:spcPct val="0"/>
              </a:spcBef>
              <a:spcAft>
                <a:spcPct val="0"/>
              </a:spcAft>
              <a:defRPr sz="2800">
                <a:solidFill>
                  <a:schemeClr val="tx1"/>
                </a:solidFill>
                <a:latin typeface="Times" panose="02020603050405020304" pitchFamily="18" charset="0"/>
              </a:defRPr>
            </a:lvl8pPr>
            <a:lvl9pPr marL="3886200" indent="-228600" defTabSz="931863" eaLnBrk="0" fontAlgn="base" hangingPunct="0">
              <a:spcBef>
                <a:spcPct val="0"/>
              </a:spcBef>
              <a:spcAft>
                <a:spcPct val="0"/>
              </a:spcAft>
              <a:defRPr sz="2800">
                <a:solidFill>
                  <a:schemeClr val="tx1"/>
                </a:solidFill>
                <a:latin typeface="Times" panose="02020603050405020304" pitchFamily="18" charset="0"/>
              </a:defRPr>
            </a:lvl9pPr>
          </a:lstStyle>
          <a:p>
            <a:fld id="{EE6A5C11-C022-45EA-965B-F7513272E3C3}" type="slidenum">
              <a:rPr lang="en-US" altLang="en-US" sz="1200">
                <a:latin typeface="Times New Roman" panose="02020603050405020304" pitchFamily="18" charset="0"/>
              </a:rPr>
              <a:pPr/>
              <a:t>24</a:t>
            </a:fld>
            <a:endParaRPr lang="en-US" altLang="en-US" sz="1200" dirty="0">
              <a:latin typeface="Times New Roman" panose="02020603050405020304" pitchFamily="18"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Intelligence refers to ability.</a:t>
            </a:r>
          </a:p>
          <a:p>
            <a:r>
              <a:rPr lang="en-US" altLang="en-US" dirty="0"/>
              <a:t>Learning and thinking styles are preferred ways to use one’s abilities.</a:t>
            </a:r>
          </a:p>
          <a:p>
            <a:r>
              <a:rPr lang="en-US" altLang="en-US" dirty="0"/>
              <a:t>None of us has a single learning and thinking style; we have a profile of many styles. </a:t>
            </a:r>
          </a:p>
          <a:p>
            <a:endParaRPr lang="en-US" altLang="en-US" dirty="0"/>
          </a:p>
        </p:txBody>
      </p:sp>
    </p:spTree>
    <p:extLst>
      <p:ext uri="{BB962C8B-B14F-4D97-AF65-F5344CB8AC3E}">
        <p14:creationId xmlns:p14="http://schemas.microsoft.com/office/powerpoint/2010/main" val="22158038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800">
                <a:solidFill>
                  <a:schemeClr val="tx1"/>
                </a:solidFill>
                <a:latin typeface="Times" panose="02020603050405020304" pitchFamily="18" charset="0"/>
              </a:defRPr>
            </a:lvl1pPr>
            <a:lvl2pPr marL="742950" indent="-285750" defTabSz="931863">
              <a:defRPr sz="2800">
                <a:solidFill>
                  <a:schemeClr val="tx1"/>
                </a:solidFill>
                <a:latin typeface="Times" panose="02020603050405020304" pitchFamily="18" charset="0"/>
              </a:defRPr>
            </a:lvl2pPr>
            <a:lvl3pPr marL="1143000" indent="-228600" defTabSz="931863">
              <a:defRPr sz="2800">
                <a:solidFill>
                  <a:schemeClr val="tx1"/>
                </a:solidFill>
                <a:latin typeface="Times" panose="02020603050405020304" pitchFamily="18" charset="0"/>
              </a:defRPr>
            </a:lvl3pPr>
            <a:lvl4pPr marL="1600200" indent="-228600" defTabSz="931863">
              <a:defRPr sz="2800">
                <a:solidFill>
                  <a:schemeClr val="tx1"/>
                </a:solidFill>
                <a:latin typeface="Times" panose="02020603050405020304" pitchFamily="18" charset="0"/>
              </a:defRPr>
            </a:lvl4pPr>
            <a:lvl5pPr marL="2057400" indent="-228600" defTabSz="931863">
              <a:defRPr sz="2800">
                <a:solidFill>
                  <a:schemeClr val="tx1"/>
                </a:solidFill>
                <a:latin typeface="Times" panose="02020603050405020304" pitchFamily="18" charset="0"/>
              </a:defRPr>
            </a:lvl5pPr>
            <a:lvl6pPr marL="2514600" indent="-228600" defTabSz="931863" eaLnBrk="0" fontAlgn="base" hangingPunct="0">
              <a:spcBef>
                <a:spcPct val="0"/>
              </a:spcBef>
              <a:spcAft>
                <a:spcPct val="0"/>
              </a:spcAft>
              <a:defRPr sz="2800">
                <a:solidFill>
                  <a:schemeClr val="tx1"/>
                </a:solidFill>
                <a:latin typeface="Times" panose="02020603050405020304" pitchFamily="18" charset="0"/>
              </a:defRPr>
            </a:lvl6pPr>
            <a:lvl7pPr marL="2971800" indent="-228600" defTabSz="931863" eaLnBrk="0" fontAlgn="base" hangingPunct="0">
              <a:spcBef>
                <a:spcPct val="0"/>
              </a:spcBef>
              <a:spcAft>
                <a:spcPct val="0"/>
              </a:spcAft>
              <a:defRPr sz="2800">
                <a:solidFill>
                  <a:schemeClr val="tx1"/>
                </a:solidFill>
                <a:latin typeface="Times" panose="02020603050405020304" pitchFamily="18" charset="0"/>
              </a:defRPr>
            </a:lvl7pPr>
            <a:lvl8pPr marL="3429000" indent="-228600" defTabSz="931863" eaLnBrk="0" fontAlgn="base" hangingPunct="0">
              <a:spcBef>
                <a:spcPct val="0"/>
              </a:spcBef>
              <a:spcAft>
                <a:spcPct val="0"/>
              </a:spcAft>
              <a:defRPr sz="2800">
                <a:solidFill>
                  <a:schemeClr val="tx1"/>
                </a:solidFill>
                <a:latin typeface="Times" panose="02020603050405020304" pitchFamily="18" charset="0"/>
              </a:defRPr>
            </a:lvl8pPr>
            <a:lvl9pPr marL="3886200" indent="-228600" defTabSz="931863" eaLnBrk="0" fontAlgn="base" hangingPunct="0">
              <a:spcBef>
                <a:spcPct val="0"/>
              </a:spcBef>
              <a:spcAft>
                <a:spcPct val="0"/>
              </a:spcAft>
              <a:defRPr sz="2800">
                <a:solidFill>
                  <a:schemeClr val="tx1"/>
                </a:solidFill>
                <a:latin typeface="Times" panose="02020603050405020304" pitchFamily="18" charset="0"/>
              </a:defRPr>
            </a:lvl9pPr>
          </a:lstStyle>
          <a:p>
            <a:fld id="{E7CA2430-1FD3-4285-AB3D-9C0299C48F78}" type="slidenum">
              <a:rPr lang="en-US" altLang="en-US" sz="1200">
                <a:latin typeface="Times New Roman" panose="02020603050405020304" pitchFamily="18" charset="0"/>
              </a:rPr>
              <a:pPr/>
              <a:t>25</a:t>
            </a:fld>
            <a:endParaRPr lang="en-US" altLang="en-US" sz="1200" dirty="0">
              <a:latin typeface="Times New Roman" panose="02020603050405020304" pitchFamily="18" charset="0"/>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u="sng" dirty="0"/>
              <a:t>Impulsive/reflective styles</a:t>
            </a:r>
            <a:r>
              <a:rPr lang="en-US" altLang="en-US" dirty="0"/>
              <a:t> are also referred to as </a:t>
            </a:r>
            <a:r>
              <a:rPr lang="en-US" altLang="en-US" i="1" dirty="0"/>
              <a:t>conceptual tempo</a:t>
            </a:r>
            <a:r>
              <a:rPr lang="en-US" altLang="en-US" dirty="0"/>
              <a:t>.</a:t>
            </a:r>
          </a:p>
          <a:p>
            <a:r>
              <a:rPr lang="en-US" altLang="en-US" dirty="0"/>
              <a:t>This dichotomy involves a student’s tendency to act quickly and impulsively or to take more time to respond and reflect on the accuracy of an answer. </a:t>
            </a:r>
          </a:p>
        </p:txBody>
      </p:sp>
    </p:spTree>
    <p:extLst>
      <p:ext uri="{BB962C8B-B14F-4D97-AF65-F5344CB8AC3E}">
        <p14:creationId xmlns:p14="http://schemas.microsoft.com/office/powerpoint/2010/main" val="34047980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800">
                <a:solidFill>
                  <a:schemeClr val="tx1"/>
                </a:solidFill>
                <a:latin typeface="Times" panose="02020603050405020304" pitchFamily="18" charset="0"/>
              </a:defRPr>
            </a:lvl1pPr>
            <a:lvl2pPr marL="742950" indent="-285750" defTabSz="931863">
              <a:defRPr sz="2800">
                <a:solidFill>
                  <a:schemeClr val="tx1"/>
                </a:solidFill>
                <a:latin typeface="Times" panose="02020603050405020304" pitchFamily="18" charset="0"/>
              </a:defRPr>
            </a:lvl2pPr>
            <a:lvl3pPr marL="1143000" indent="-228600" defTabSz="931863">
              <a:defRPr sz="2800">
                <a:solidFill>
                  <a:schemeClr val="tx1"/>
                </a:solidFill>
                <a:latin typeface="Times" panose="02020603050405020304" pitchFamily="18" charset="0"/>
              </a:defRPr>
            </a:lvl3pPr>
            <a:lvl4pPr marL="1600200" indent="-228600" defTabSz="931863">
              <a:defRPr sz="2800">
                <a:solidFill>
                  <a:schemeClr val="tx1"/>
                </a:solidFill>
                <a:latin typeface="Times" panose="02020603050405020304" pitchFamily="18" charset="0"/>
              </a:defRPr>
            </a:lvl4pPr>
            <a:lvl5pPr marL="2057400" indent="-228600" defTabSz="931863">
              <a:defRPr sz="2800">
                <a:solidFill>
                  <a:schemeClr val="tx1"/>
                </a:solidFill>
                <a:latin typeface="Times" panose="02020603050405020304" pitchFamily="18" charset="0"/>
              </a:defRPr>
            </a:lvl5pPr>
            <a:lvl6pPr marL="2514600" indent="-228600" defTabSz="931863" eaLnBrk="0" fontAlgn="base" hangingPunct="0">
              <a:spcBef>
                <a:spcPct val="0"/>
              </a:spcBef>
              <a:spcAft>
                <a:spcPct val="0"/>
              </a:spcAft>
              <a:defRPr sz="2800">
                <a:solidFill>
                  <a:schemeClr val="tx1"/>
                </a:solidFill>
                <a:latin typeface="Times" panose="02020603050405020304" pitchFamily="18" charset="0"/>
              </a:defRPr>
            </a:lvl6pPr>
            <a:lvl7pPr marL="2971800" indent="-228600" defTabSz="931863" eaLnBrk="0" fontAlgn="base" hangingPunct="0">
              <a:spcBef>
                <a:spcPct val="0"/>
              </a:spcBef>
              <a:spcAft>
                <a:spcPct val="0"/>
              </a:spcAft>
              <a:defRPr sz="2800">
                <a:solidFill>
                  <a:schemeClr val="tx1"/>
                </a:solidFill>
                <a:latin typeface="Times" panose="02020603050405020304" pitchFamily="18" charset="0"/>
              </a:defRPr>
            </a:lvl7pPr>
            <a:lvl8pPr marL="3429000" indent="-228600" defTabSz="931863" eaLnBrk="0" fontAlgn="base" hangingPunct="0">
              <a:spcBef>
                <a:spcPct val="0"/>
              </a:spcBef>
              <a:spcAft>
                <a:spcPct val="0"/>
              </a:spcAft>
              <a:defRPr sz="2800">
                <a:solidFill>
                  <a:schemeClr val="tx1"/>
                </a:solidFill>
                <a:latin typeface="Times" panose="02020603050405020304" pitchFamily="18" charset="0"/>
              </a:defRPr>
            </a:lvl8pPr>
            <a:lvl9pPr marL="3886200" indent="-228600" defTabSz="931863" eaLnBrk="0" fontAlgn="base" hangingPunct="0">
              <a:spcBef>
                <a:spcPct val="0"/>
              </a:spcBef>
              <a:spcAft>
                <a:spcPct val="0"/>
              </a:spcAft>
              <a:defRPr sz="2800">
                <a:solidFill>
                  <a:schemeClr val="tx1"/>
                </a:solidFill>
                <a:latin typeface="Times" panose="02020603050405020304" pitchFamily="18" charset="0"/>
              </a:defRPr>
            </a:lvl9pPr>
          </a:lstStyle>
          <a:p>
            <a:fld id="{6AD9E347-26B4-43A0-AB2F-6B89814605F5}" type="slidenum">
              <a:rPr lang="en-US" altLang="en-US" sz="1200">
                <a:latin typeface="Times New Roman" panose="02020603050405020304" pitchFamily="18" charset="0"/>
              </a:rPr>
              <a:pPr/>
              <a:t>26</a:t>
            </a:fld>
            <a:endParaRPr lang="en-US" altLang="en-US" sz="1200" dirty="0">
              <a:latin typeface="Times New Roman" panose="02020603050405020304" pitchFamily="18"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u="sng" dirty="0"/>
              <a:t>Deep/surface styles</a:t>
            </a:r>
            <a:r>
              <a:rPr lang="en-US" altLang="en-US" dirty="0"/>
              <a:t> involve how students approach learning materials.</a:t>
            </a:r>
          </a:p>
          <a:p>
            <a:endParaRPr lang="en-US" altLang="en-US" dirty="0"/>
          </a:p>
        </p:txBody>
      </p:sp>
    </p:spTree>
    <p:extLst>
      <p:ext uri="{BB962C8B-B14F-4D97-AF65-F5344CB8AC3E}">
        <p14:creationId xmlns:p14="http://schemas.microsoft.com/office/powerpoint/2010/main" val="4251768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800">
                <a:solidFill>
                  <a:schemeClr val="tx1"/>
                </a:solidFill>
                <a:latin typeface="Times" panose="02020603050405020304" pitchFamily="18" charset="0"/>
              </a:defRPr>
            </a:lvl1pPr>
            <a:lvl2pPr marL="742950" indent="-285750" defTabSz="931863">
              <a:defRPr sz="2800">
                <a:solidFill>
                  <a:schemeClr val="tx1"/>
                </a:solidFill>
                <a:latin typeface="Times" panose="02020603050405020304" pitchFamily="18" charset="0"/>
              </a:defRPr>
            </a:lvl2pPr>
            <a:lvl3pPr marL="1143000" indent="-228600" defTabSz="931863">
              <a:defRPr sz="2800">
                <a:solidFill>
                  <a:schemeClr val="tx1"/>
                </a:solidFill>
                <a:latin typeface="Times" panose="02020603050405020304" pitchFamily="18" charset="0"/>
              </a:defRPr>
            </a:lvl3pPr>
            <a:lvl4pPr marL="1600200" indent="-228600" defTabSz="931863">
              <a:defRPr sz="2800">
                <a:solidFill>
                  <a:schemeClr val="tx1"/>
                </a:solidFill>
                <a:latin typeface="Times" panose="02020603050405020304" pitchFamily="18" charset="0"/>
              </a:defRPr>
            </a:lvl4pPr>
            <a:lvl5pPr marL="2057400" indent="-228600" defTabSz="931863">
              <a:defRPr sz="2800">
                <a:solidFill>
                  <a:schemeClr val="tx1"/>
                </a:solidFill>
                <a:latin typeface="Times" panose="02020603050405020304" pitchFamily="18" charset="0"/>
              </a:defRPr>
            </a:lvl5pPr>
            <a:lvl6pPr marL="2514600" indent="-228600" defTabSz="931863" eaLnBrk="0" fontAlgn="base" hangingPunct="0">
              <a:spcBef>
                <a:spcPct val="0"/>
              </a:spcBef>
              <a:spcAft>
                <a:spcPct val="0"/>
              </a:spcAft>
              <a:defRPr sz="2800">
                <a:solidFill>
                  <a:schemeClr val="tx1"/>
                </a:solidFill>
                <a:latin typeface="Times" panose="02020603050405020304" pitchFamily="18" charset="0"/>
              </a:defRPr>
            </a:lvl6pPr>
            <a:lvl7pPr marL="2971800" indent="-228600" defTabSz="931863" eaLnBrk="0" fontAlgn="base" hangingPunct="0">
              <a:spcBef>
                <a:spcPct val="0"/>
              </a:spcBef>
              <a:spcAft>
                <a:spcPct val="0"/>
              </a:spcAft>
              <a:defRPr sz="2800">
                <a:solidFill>
                  <a:schemeClr val="tx1"/>
                </a:solidFill>
                <a:latin typeface="Times" panose="02020603050405020304" pitchFamily="18" charset="0"/>
              </a:defRPr>
            </a:lvl7pPr>
            <a:lvl8pPr marL="3429000" indent="-228600" defTabSz="931863" eaLnBrk="0" fontAlgn="base" hangingPunct="0">
              <a:spcBef>
                <a:spcPct val="0"/>
              </a:spcBef>
              <a:spcAft>
                <a:spcPct val="0"/>
              </a:spcAft>
              <a:defRPr sz="2800">
                <a:solidFill>
                  <a:schemeClr val="tx1"/>
                </a:solidFill>
                <a:latin typeface="Times" panose="02020603050405020304" pitchFamily="18" charset="0"/>
              </a:defRPr>
            </a:lvl8pPr>
            <a:lvl9pPr marL="3886200" indent="-228600" defTabSz="931863" eaLnBrk="0" fontAlgn="base" hangingPunct="0">
              <a:spcBef>
                <a:spcPct val="0"/>
              </a:spcBef>
              <a:spcAft>
                <a:spcPct val="0"/>
              </a:spcAft>
              <a:defRPr sz="2800">
                <a:solidFill>
                  <a:schemeClr val="tx1"/>
                </a:solidFill>
                <a:latin typeface="Times" panose="02020603050405020304" pitchFamily="18" charset="0"/>
              </a:defRPr>
            </a:lvl9pPr>
          </a:lstStyle>
          <a:p>
            <a:fld id="{5F38B7B3-1A63-49CE-9564-40344940212C}" type="slidenum">
              <a:rPr lang="en-US" altLang="en-US" sz="1200">
                <a:latin typeface="Times New Roman" panose="02020603050405020304" pitchFamily="18" charset="0"/>
              </a:rPr>
              <a:pPr/>
              <a:t>27</a:t>
            </a:fld>
            <a:endParaRPr lang="en-US" altLang="en-US" sz="1200" dirty="0">
              <a:latin typeface="Times New Roman" panose="02020603050405020304" pitchFamily="18"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7713417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800">
                <a:solidFill>
                  <a:schemeClr val="tx1"/>
                </a:solidFill>
                <a:latin typeface="Times" panose="02020603050405020304" pitchFamily="18" charset="0"/>
              </a:defRPr>
            </a:lvl1pPr>
            <a:lvl2pPr marL="742950" indent="-285750" defTabSz="931863">
              <a:defRPr sz="2800">
                <a:solidFill>
                  <a:schemeClr val="tx1"/>
                </a:solidFill>
                <a:latin typeface="Times" panose="02020603050405020304" pitchFamily="18" charset="0"/>
              </a:defRPr>
            </a:lvl2pPr>
            <a:lvl3pPr marL="1143000" indent="-228600" defTabSz="931863">
              <a:defRPr sz="2800">
                <a:solidFill>
                  <a:schemeClr val="tx1"/>
                </a:solidFill>
                <a:latin typeface="Times" panose="02020603050405020304" pitchFamily="18" charset="0"/>
              </a:defRPr>
            </a:lvl3pPr>
            <a:lvl4pPr marL="1600200" indent="-228600" defTabSz="931863">
              <a:defRPr sz="2800">
                <a:solidFill>
                  <a:schemeClr val="tx1"/>
                </a:solidFill>
                <a:latin typeface="Times" panose="02020603050405020304" pitchFamily="18" charset="0"/>
              </a:defRPr>
            </a:lvl4pPr>
            <a:lvl5pPr marL="2057400" indent="-228600" defTabSz="931863">
              <a:defRPr sz="2800">
                <a:solidFill>
                  <a:schemeClr val="tx1"/>
                </a:solidFill>
                <a:latin typeface="Times" panose="02020603050405020304" pitchFamily="18" charset="0"/>
              </a:defRPr>
            </a:lvl5pPr>
            <a:lvl6pPr marL="2514600" indent="-228600" defTabSz="931863" eaLnBrk="0" fontAlgn="base" hangingPunct="0">
              <a:spcBef>
                <a:spcPct val="0"/>
              </a:spcBef>
              <a:spcAft>
                <a:spcPct val="0"/>
              </a:spcAft>
              <a:defRPr sz="2800">
                <a:solidFill>
                  <a:schemeClr val="tx1"/>
                </a:solidFill>
                <a:latin typeface="Times" panose="02020603050405020304" pitchFamily="18" charset="0"/>
              </a:defRPr>
            </a:lvl6pPr>
            <a:lvl7pPr marL="2971800" indent="-228600" defTabSz="931863" eaLnBrk="0" fontAlgn="base" hangingPunct="0">
              <a:spcBef>
                <a:spcPct val="0"/>
              </a:spcBef>
              <a:spcAft>
                <a:spcPct val="0"/>
              </a:spcAft>
              <a:defRPr sz="2800">
                <a:solidFill>
                  <a:schemeClr val="tx1"/>
                </a:solidFill>
                <a:latin typeface="Times" panose="02020603050405020304" pitchFamily="18" charset="0"/>
              </a:defRPr>
            </a:lvl7pPr>
            <a:lvl8pPr marL="3429000" indent="-228600" defTabSz="931863" eaLnBrk="0" fontAlgn="base" hangingPunct="0">
              <a:spcBef>
                <a:spcPct val="0"/>
              </a:spcBef>
              <a:spcAft>
                <a:spcPct val="0"/>
              </a:spcAft>
              <a:defRPr sz="2800">
                <a:solidFill>
                  <a:schemeClr val="tx1"/>
                </a:solidFill>
                <a:latin typeface="Times" panose="02020603050405020304" pitchFamily="18" charset="0"/>
              </a:defRPr>
            </a:lvl8pPr>
            <a:lvl9pPr marL="3886200" indent="-228600" defTabSz="931863" eaLnBrk="0" fontAlgn="base" hangingPunct="0">
              <a:spcBef>
                <a:spcPct val="0"/>
              </a:spcBef>
              <a:spcAft>
                <a:spcPct val="0"/>
              </a:spcAft>
              <a:defRPr sz="2800">
                <a:solidFill>
                  <a:schemeClr val="tx1"/>
                </a:solidFill>
                <a:latin typeface="Times" panose="02020603050405020304" pitchFamily="18" charset="0"/>
              </a:defRPr>
            </a:lvl9pPr>
          </a:lstStyle>
          <a:p>
            <a:fld id="{4DB914A4-6162-461A-A737-46C57EDB1C83}" type="slidenum">
              <a:rPr lang="en-US" altLang="en-US" sz="1200">
                <a:latin typeface="Times New Roman" panose="02020603050405020304" pitchFamily="18" charset="0"/>
              </a:rPr>
              <a:pPr/>
              <a:t>28</a:t>
            </a:fld>
            <a:endParaRPr lang="en-US" altLang="en-US" sz="1200" dirty="0">
              <a:latin typeface="Times New Roman" panose="02020603050405020304" pitchFamily="18" charset="0"/>
            </a:endParaRPr>
          </a:p>
        </p:txBody>
      </p:sp>
      <p:sp>
        <p:nvSpPr>
          <p:cNvPr id="71683" name="Rectangle 1026"/>
          <p:cNvSpPr>
            <a:spLocks noGrp="1" noRot="1" noChangeAspect="1" noChangeArrowheads="1" noTextEdit="1"/>
          </p:cNvSpPr>
          <p:nvPr>
            <p:ph type="sldImg"/>
          </p:nvPr>
        </p:nvSpPr>
        <p:spPr>
          <a:ln/>
        </p:spPr>
      </p:sp>
      <p:sp>
        <p:nvSpPr>
          <p:cNvPr id="71684"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1294325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800">
                <a:solidFill>
                  <a:schemeClr val="tx1"/>
                </a:solidFill>
                <a:latin typeface="Times" panose="02020603050405020304" pitchFamily="18" charset="0"/>
              </a:defRPr>
            </a:lvl1pPr>
            <a:lvl2pPr marL="742950" indent="-285750" defTabSz="931863">
              <a:defRPr sz="2800">
                <a:solidFill>
                  <a:schemeClr val="tx1"/>
                </a:solidFill>
                <a:latin typeface="Times" panose="02020603050405020304" pitchFamily="18" charset="0"/>
              </a:defRPr>
            </a:lvl2pPr>
            <a:lvl3pPr marL="1143000" indent="-228600" defTabSz="931863">
              <a:defRPr sz="2800">
                <a:solidFill>
                  <a:schemeClr val="tx1"/>
                </a:solidFill>
                <a:latin typeface="Times" panose="02020603050405020304" pitchFamily="18" charset="0"/>
              </a:defRPr>
            </a:lvl3pPr>
            <a:lvl4pPr marL="1600200" indent="-228600" defTabSz="931863">
              <a:defRPr sz="2800">
                <a:solidFill>
                  <a:schemeClr val="tx1"/>
                </a:solidFill>
                <a:latin typeface="Times" panose="02020603050405020304" pitchFamily="18" charset="0"/>
              </a:defRPr>
            </a:lvl4pPr>
            <a:lvl5pPr marL="2057400" indent="-228600" defTabSz="931863">
              <a:defRPr sz="2800">
                <a:solidFill>
                  <a:schemeClr val="tx1"/>
                </a:solidFill>
                <a:latin typeface="Times" panose="02020603050405020304" pitchFamily="18" charset="0"/>
              </a:defRPr>
            </a:lvl5pPr>
            <a:lvl6pPr marL="2514600" indent="-228600" defTabSz="931863" eaLnBrk="0" fontAlgn="base" hangingPunct="0">
              <a:spcBef>
                <a:spcPct val="0"/>
              </a:spcBef>
              <a:spcAft>
                <a:spcPct val="0"/>
              </a:spcAft>
              <a:defRPr sz="2800">
                <a:solidFill>
                  <a:schemeClr val="tx1"/>
                </a:solidFill>
                <a:latin typeface="Times" panose="02020603050405020304" pitchFamily="18" charset="0"/>
              </a:defRPr>
            </a:lvl6pPr>
            <a:lvl7pPr marL="2971800" indent="-228600" defTabSz="931863" eaLnBrk="0" fontAlgn="base" hangingPunct="0">
              <a:spcBef>
                <a:spcPct val="0"/>
              </a:spcBef>
              <a:spcAft>
                <a:spcPct val="0"/>
              </a:spcAft>
              <a:defRPr sz="2800">
                <a:solidFill>
                  <a:schemeClr val="tx1"/>
                </a:solidFill>
                <a:latin typeface="Times" panose="02020603050405020304" pitchFamily="18" charset="0"/>
              </a:defRPr>
            </a:lvl7pPr>
            <a:lvl8pPr marL="3429000" indent="-228600" defTabSz="931863" eaLnBrk="0" fontAlgn="base" hangingPunct="0">
              <a:spcBef>
                <a:spcPct val="0"/>
              </a:spcBef>
              <a:spcAft>
                <a:spcPct val="0"/>
              </a:spcAft>
              <a:defRPr sz="2800">
                <a:solidFill>
                  <a:schemeClr val="tx1"/>
                </a:solidFill>
                <a:latin typeface="Times" panose="02020603050405020304" pitchFamily="18" charset="0"/>
              </a:defRPr>
            </a:lvl8pPr>
            <a:lvl9pPr marL="3886200" indent="-228600" defTabSz="931863" eaLnBrk="0" fontAlgn="base" hangingPunct="0">
              <a:spcBef>
                <a:spcPct val="0"/>
              </a:spcBef>
              <a:spcAft>
                <a:spcPct val="0"/>
              </a:spcAft>
              <a:defRPr sz="2800">
                <a:solidFill>
                  <a:schemeClr val="tx1"/>
                </a:solidFill>
                <a:latin typeface="Times" panose="02020603050405020304" pitchFamily="18" charset="0"/>
              </a:defRPr>
            </a:lvl9pPr>
          </a:lstStyle>
          <a:p>
            <a:fld id="{033B2F03-91BA-4A50-8B99-8E40A7489068}" type="slidenum">
              <a:rPr lang="en-US" altLang="en-US" sz="1200">
                <a:latin typeface="Times New Roman" panose="02020603050405020304" pitchFamily="18" charset="0"/>
              </a:rPr>
              <a:pPr/>
              <a:t>29</a:t>
            </a:fld>
            <a:endParaRPr lang="en-US" altLang="en-US" sz="1200" dirty="0">
              <a:latin typeface="Times New Roman" panose="02020603050405020304" pitchFamily="18" charset="0"/>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OCEAN - The “Big Five” Personality Factors</a:t>
            </a:r>
          </a:p>
          <a:p>
            <a:r>
              <a:rPr lang="en-US" altLang="en-US" dirty="0"/>
              <a:t>Openness</a:t>
            </a:r>
          </a:p>
          <a:p>
            <a:r>
              <a:rPr lang="en-US" altLang="en-US" dirty="0"/>
              <a:t>Conscientiousness</a:t>
            </a:r>
          </a:p>
          <a:p>
            <a:r>
              <a:rPr lang="en-US" altLang="en-US" dirty="0"/>
              <a:t>Extraversion</a:t>
            </a:r>
          </a:p>
          <a:p>
            <a:r>
              <a:rPr lang="en-US" altLang="en-US" dirty="0"/>
              <a:t>Agreeableness</a:t>
            </a:r>
          </a:p>
          <a:p>
            <a:r>
              <a:rPr lang="en-US" altLang="en-US" dirty="0"/>
              <a:t>Neuroticism </a:t>
            </a:r>
          </a:p>
        </p:txBody>
      </p:sp>
    </p:spTree>
    <p:extLst>
      <p:ext uri="{BB962C8B-B14F-4D97-AF65-F5344CB8AC3E}">
        <p14:creationId xmlns:p14="http://schemas.microsoft.com/office/powerpoint/2010/main" val="17073018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800">
                <a:solidFill>
                  <a:schemeClr val="tx1"/>
                </a:solidFill>
                <a:latin typeface="Times" panose="02020603050405020304" pitchFamily="18" charset="0"/>
              </a:defRPr>
            </a:lvl1pPr>
            <a:lvl2pPr marL="742950" indent="-285750" defTabSz="931863">
              <a:defRPr sz="2800">
                <a:solidFill>
                  <a:schemeClr val="tx1"/>
                </a:solidFill>
                <a:latin typeface="Times" panose="02020603050405020304" pitchFamily="18" charset="0"/>
              </a:defRPr>
            </a:lvl2pPr>
            <a:lvl3pPr marL="1143000" indent="-228600" defTabSz="931863">
              <a:defRPr sz="2800">
                <a:solidFill>
                  <a:schemeClr val="tx1"/>
                </a:solidFill>
                <a:latin typeface="Times" panose="02020603050405020304" pitchFamily="18" charset="0"/>
              </a:defRPr>
            </a:lvl3pPr>
            <a:lvl4pPr marL="1600200" indent="-228600" defTabSz="931863">
              <a:defRPr sz="2800">
                <a:solidFill>
                  <a:schemeClr val="tx1"/>
                </a:solidFill>
                <a:latin typeface="Times" panose="02020603050405020304" pitchFamily="18" charset="0"/>
              </a:defRPr>
            </a:lvl4pPr>
            <a:lvl5pPr marL="2057400" indent="-228600" defTabSz="931863">
              <a:defRPr sz="2800">
                <a:solidFill>
                  <a:schemeClr val="tx1"/>
                </a:solidFill>
                <a:latin typeface="Times" panose="02020603050405020304" pitchFamily="18" charset="0"/>
              </a:defRPr>
            </a:lvl5pPr>
            <a:lvl6pPr marL="2514600" indent="-228600" defTabSz="931863" eaLnBrk="0" fontAlgn="base" hangingPunct="0">
              <a:spcBef>
                <a:spcPct val="0"/>
              </a:spcBef>
              <a:spcAft>
                <a:spcPct val="0"/>
              </a:spcAft>
              <a:defRPr sz="2800">
                <a:solidFill>
                  <a:schemeClr val="tx1"/>
                </a:solidFill>
                <a:latin typeface="Times" panose="02020603050405020304" pitchFamily="18" charset="0"/>
              </a:defRPr>
            </a:lvl6pPr>
            <a:lvl7pPr marL="2971800" indent="-228600" defTabSz="931863" eaLnBrk="0" fontAlgn="base" hangingPunct="0">
              <a:spcBef>
                <a:spcPct val="0"/>
              </a:spcBef>
              <a:spcAft>
                <a:spcPct val="0"/>
              </a:spcAft>
              <a:defRPr sz="2800">
                <a:solidFill>
                  <a:schemeClr val="tx1"/>
                </a:solidFill>
                <a:latin typeface="Times" panose="02020603050405020304" pitchFamily="18" charset="0"/>
              </a:defRPr>
            </a:lvl7pPr>
            <a:lvl8pPr marL="3429000" indent="-228600" defTabSz="931863" eaLnBrk="0" fontAlgn="base" hangingPunct="0">
              <a:spcBef>
                <a:spcPct val="0"/>
              </a:spcBef>
              <a:spcAft>
                <a:spcPct val="0"/>
              </a:spcAft>
              <a:defRPr sz="2800">
                <a:solidFill>
                  <a:schemeClr val="tx1"/>
                </a:solidFill>
                <a:latin typeface="Times" panose="02020603050405020304" pitchFamily="18" charset="0"/>
              </a:defRPr>
            </a:lvl8pPr>
            <a:lvl9pPr marL="3886200" indent="-228600" defTabSz="931863" eaLnBrk="0" fontAlgn="base" hangingPunct="0">
              <a:spcBef>
                <a:spcPct val="0"/>
              </a:spcBef>
              <a:spcAft>
                <a:spcPct val="0"/>
              </a:spcAft>
              <a:defRPr sz="2800">
                <a:solidFill>
                  <a:schemeClr val="tx1"/>
                </a:solidFill>
                <a:latin typeface="Times" panose="02020603050405020304" pitchFamily="18" charset="0"/>
              </a:defRPr>
            </a:lvl9pPr>
          </a:lstStyle>
          <a:p>
            <a:fld id="{E0E87FCE-E0B1-41A4-8D32-DE96E7A77BE6}" type="slidenum">
              <a:rPr lang="en-US" altLang="en-US" sz="1200">
                <a:latin typeface="Times New Roman" panose="02020603050405020304" pitchFamily="18" charset="0"/>
              </a:rPr>
              <a:pPr/>
              <a:t>3</a:t>
            </a:fld>
            <a:endParaRPr lang="en-US" altLang="en-US" sz="1200" dirty="0">
              <a:latin typeface="Times New Roman" panose="02020603050405020304" pitchFamily="18" charset="0"/>
            </a:endParaRPr>
          </a:p>
        </p:txBody>
      </p:sp>
      <p:sp>
        <p:nvSpPr>
          <p:cNvPr id="10243" name="Rectangle 1026"/>
          <p:cNvSpPr>
            <a:spLocks noGrp="1" noRot="1" noChangeAspect="1" noChangeArrowheads="1" noTextEdit="1"/>
          </p:cNvSpPr>
          <p:nvPr>
            <p:ph type="sldImg"/>
          </p:nvPr>
        </p:nvSpPr>
        <p:spPr>
          <a:ln/>
        </p:spPr>
      </p:sp>
      <p:sp>
        <p:nvSpPr>
          <p:cNvPr id="10244"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6457000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800">
                <a:solidFill>
                  <a:schemeClr val="tx1"/>
                </a:solidFill>
                <a:latin typeface="Times" panose="02020603050405020304" pitchFamily="18" charset="0"/>
              </a:defRPr>
            </a:lvl1pPr>
            <a:lvl2pPr marL="742950" indent="-285750" defTabSz="931863">
              <a:defRPr sz="2800">
                <a:solidFill>
                  <a:schemeClr val="tx1"/>
                </a:solidFill>
                <a:latin typeface="Times" panose="02020603050405020304" pitchFamily="18" charset="0"/>
              </a:defRPr>
            </a:lvl2pPr>
            <a:lvl3pPr marL="1143000" indent="-228600" defTabSz="931863">
              <a:defRPr sz="2800">
                <a:solidFill>
                  <a:schemeClr val="tx1"/>
                </a:solidFill>
                <a:latin typeface="Times" panose="02020603050405020304" pitchFamily="18" charset="0"/>
              </a:defRPr>
            </a:lvl3pPr>
            <a:lvl4pPr marL="1600200" indent="-228600" defTabSz="931863">
              <a:defRPr sz="2800">
                <a:solidFill>
                  <a:schemeClr val="tx1"/>
                </a:solidFill>
                <a:latin typeface="Times" panose="02020603050405020304" pitchFamily="18" charset="0"/>
              </a:defRPr>
            </a:lvl4pPr>
            <a:lvl5pPr marL="2057400" indent="-228600" defTabSz="931863">
              <a:defRPr sz="2800">
                <a:solidFill>
                  <a:schemeClr val="tx1"/>
                </a:solidFill>
                <a:latin typeface="Times" panose="02020603050405020304" pitchFamily="18" charset="0"/>
              </a:defRPr>
            </a:lvl5pPr>
            <a:lvl6pPr marL="2514600" indent="-228600" defTabSz="931863" eaLnBrk="0" fontAlgn="base" hangingPunct="0">
              <a:spcBef>
                <a:spcPct val="0"/>
              </a:spcBef>
              <a:spcAft>
                <a:spcPct val="0"/>
              </a:spcAft>
              <a:defRPr sz="2800">
                <a:solidFill>
                  <a:schemeClr val="tx1"/>
                </a:solidFill>
                <a:latin typeface="Times" panose="02020603050405020304" pitchFamily="18" charset="0"/>
              </a:defRPr>
            </a:lvl6pPr>
            <a:lvl7pPr marL="2971800" indent="-228600" defTabSz="931863" eaLnBrk="0" fontAlgn="base" hangingPunct="0">
              <a:spcBef>
                <a:spcPct val="0"/>
              </a:spcBef>
              <a:spcAft>
                <a:spcPct val="0"/>
              </a:spcAft>
              <a:defRPr sz="2800">
                <a:solidFill>
                  <a:schemeClr val="tx1"/>
                </a:solidFill>
                <a:latin typeface="Times" panose="02020603050405020304" pitchFamily="18" charset="0"/>
              </a:defRPr>
            </a:lvl7pPr>
            <a:lvl8pPr marL="3429000" indent="-228600" defTabSz="931863" eaLnBrk="0" fontAlgn="base" hangingPunct="0">
              <a:spcBef>
                <a:spcPct val="0"/>
              </a:spcBef>
              <a:spcAft>
                <a:spcPct val="0"/>
              </a:spcAft>
              <a:defRPr sz="2800">
                <a:solidFill>
                  <a:schemeClr val="tx1"/>
                </a:solidFill>
                <a:latin typeface="Times" panose="02020603050405020304" pitchFamily="18" charset="0"/>
              </a:defRPr>
            </a:lvl8pPr>
            <a:lvl9pPr marL="3886200" indent="-228600" defTabSz="931863" eaLnBrk="0" fontAlgn="base" hangingPunct="0">
              <a:spcBef>
                <a:spcPct val="0"/>
              </a:spcBef>
              <a:spcAft>
                <a:spcPct val="0"/>
              </a:spcAft>
              <a:defRPr sz="2800">
                <a:solidFill>
                  <a:schemeClr val="tx1"/>
                </a:solidFill>
                <a:latin typeface="Times" panose="02020603050405020304" pitchFamily="18" charset="0"/>
              </a:defRPr>
            </a:lvl9pPr>
          </a:lstStyle>
          <a:p>
            <a:fld id="{582AC34B-5A78-441D-838A-B26C3E939E93}" type="slidenum">
              <a:rPr lang="en-US" altLang="en-US" sz="1200">
                <a:latin typeface="Times New Roman" panose="02020603050405020304" pitchFamily="18" charset="0"/>
              </a:rPr>
              <a:pPr/>
              <a:t>30</a:t>
            </a:fld>
            <a:endParaRPr lang="en-US" altLang="en-US" sz="1200" dirty="0">
              <a:latin typeface="Times New Roman" panose="02020603050405020304" pitchFamily="18" charset="0"/>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Students choose to be in some situations and avoid others.</a:t>
            </a:r>
          </a:p>
        </p:txBody>
      </p:sp>
    </p:spTree>
    <p:extLst>
      <p:ext uri="{BB962C8B-B14F-4D97-AF65-F5344CB8AC3E}">
        <p14:creationId xmlns:p14="http://schemas.microsoft.com/office/powerpoint/2010/main" val="1512843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800">
                <a:solidFill>
                  <a:schemeClr val="tx1"/>
                </a:solidFill>
                <a:latin typeface="Times" panose="02020603050405020304" pitchFamily="18" charset="0"/>
              </a:defRPr>
            </a:lvl1pPr>
            <a:lvl2pPr marL="742950" indent="-285750" defTabSz="931863">
              <a:defRPr sz="2800">
                <a:solidFill>
                  <a:schemeClr val="tx1"/>
                </a:solidFill>
                <a:latin typeface="Times" panose="02020603050405020304" pitchFamily="18" charset="0"/>
              </a:defRPr>
            </a:lvl2pPr>
            <a:lvl3pPr marL="1143000" indent="-228600" defTabSz="931863">
              <a:defRPr sz="2800">
                <a:solidFill>
                  <a:schemeClr val="tx1"/>
                </a:solidFill>
                <a:latin typeface="Times" panose="02020603050405020304" pitchFamily="18" charset="0"/>
              </a:defRPr>
            </a:lvl3pPr>
            <a:lvl4pPr marL="1600200" indent="-228600" defTabSz="931863">
              <a:defRPr sz="2800">
                <a:solidFill>
                  <a:schemeClr val="tx1"/>
                </a:solidFill>
                <a:latin typeface="Times" panose="02020603050405020304" pitchFamily="18" charset="0"/>
              </a:defRPr>
            </a:lvl4pPr>
            <a:lvl5pPr marL="2057400" indent="-228600" defTabSz="931863">
              <a:defRPr sz="2800">
                <a:solidFill>
                  <a:schemeClr val="tx1"/>
                </a:solidFill>
                <a:latin typeface="Times" panose="02020603050405020304" pitchFamily="18" charset="0"/>
              </a:defRPr>
            </a:lvl5pPr>
            <a:lvl6pPr marL="2514600" indent="-228600" defTabSz="931863" eaLnBrk="0" fontAlgn="base" hangingPunct="0">
              <a:spcBef>
                <a:spcPct val="0"/>
              </a:spcBef>
              <a:spcAft>
                <a:spcPct val="0"/>
              </a:spcAft>
              <a:defRPr sz="2800">
                <a:solidFill>
                  <a:schemeClr val="tx1"/>
                </a:solidFill>
                <a:latin typeface="Times" panose="02020603050405020304" pitchFamily="18" charset="0"/>
              </a:defRPr>
            </a:lvl6pPr>
            <a:lvl7pPr marL="2971800" indent="-228600" defTabSz="931863" eaLnBrk="0" fontAlgn="base" hangingPunct="0">
              <a:spcBef>
                <a:spcPct val="0"/>
              </a:spcBef>
              <a:spcAft>
                <a:spcPct val="0"/>
              </a:spcAft>
              <a:defRPr sz="2800">
                <a:solidFill>
                  <a:schemeClr val="tx1"/>
                </a:solidFill>
                <a:latin typeface="Times" panose="02020603050405020304" pitchFamily="18" charset="0"/>
              </a:defRPr>
            </a:lvl7pPr>
            <a:lvl8pPr marL="3429000" indent="-228600" defTabSz="931863" eaLnBrk="0" fontAlgn="base" hangingPunct="0">
              <a:spcBef>
                <a:spcPct val="0"/>
              </a:spcBef>
              <a:spcAft>
                <a:spcPct val="0"/>
              </a:spcAft>
              <a:defRPr sz="2800">
                <a:solidFill>
                  <a:schemeClr val="tx1"/>
                </a:solidFill>
                <a:latin typeface="Times" panose="02020603050405020304" pitchFamily="18" charset="0"/>
              </a:defRPr>
            </a:lvl8pPr>
            <a:lvl9pPr marL="3886200" indent="-228600" defTabSz="931863" eaLnBrk="0" fontAlgn="base" hangingPunct="0">
              <a:spcBef>
                <a:spcPct val="0"/>
              </a:spcBef>
              <a:spcAft>
                <a:spcPct val="0"/>
              </a:spcAft>
              <a:defRPr sz="2800">
                <a:solidFill>
                  <a:schemeClr val="tx1"/>
                </a:solidFill>
                <a:latin typeface="Times" panose="02020603050405020304" pitchFamily="18" charset="0"/>
              </a:defRPr>
            </a:lvl9pPr>
          </a:lstStyle>
          <a:p>
            <a:fld id="{C199CF8E-54C7-4E55-9AEB-A8D9730A08CE}" type="slidenum">
              <a:rPr lang="en-US" altLang="en-US" sz="1200">
                <a:latin typeface="Times New Roman" panose="02020603050405020304" pitchFamily="18" charset="0"/>
              </a:rPr>
              <a:pPr/>
              <a:t>31</a:t>
            </a:fld>
            <a:endParaRPr lang="en-US" altLang="en-US" sz="1200" dirty="0">
              <a:latin typeface="Times New Roman" panose="02020603050405020304" pitchFamily="18" charset="0"/>
            </a:endParaRPr>
          </a:p>
        </p:txBody>
      </p:sp>
      <p:sp>
        <p:nvSpPr>
          <p:cNvPr id="77827" name="Rectangle 1026"/>
          <p:cNvSpPr>
            <a:spLocks noGrp="1" noRot="1" noChangeAspect="1" noChangeArrowheads="1" noTextEdit="1"/>
          </p:cNvSpPr>
          <p:nvPr>
            <p:ph type="sldImg"/>
          </p:nvPr>
        </p:nvSpPr>
        <p:spPr>
          <a:ln/>
        </p:spPr>
      </p:sp>
      <p:sp>
        <p:nvSpPr>
          <p:cNvPr id="77828"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Classification system proposed by Alexander Chess and Stella Thomas (Chess &amp; Thomas, 1977; Thomas &amp; Chess, 1991)</a:t>
            </a:r>
          </a:p>
          <a:p>
            <a:r>
              <a:rPr lang="en-US" altLang="en-US" dirty="0"/>
              <a:t>In a longitudinal study, Chess and Thomas found 40% of children could be classified as easy, 10% as difficult, and 15% as slow to warm up. Thirty-five percent did not fit any of the three patterns. </a:t>
            </a:r>
          </a:p>
        </p:txBody>
      </p:sp>
    </p:spTree>
    <p:extLst>
      <p:ext uri="{BB962C8B-B14F-4D97-AF65-F5344CB8AC3E}">
        <p14:creationId xmlns:p14="http://schemas.microsoft.com/office/powerpoint/2010/main" val="2010614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Mary Rothbart and John Bates - Three broad dimensions represent what researchers have found to characterize the structure of temperament.</a:t>
            </a:r>
          </a:p>
          <a:p>
            <a:r>
              <a:rPr lang="en-US" altLang="en-US" dirty="0"/>
              <a:t>Goodness of fit - Match between an individual’s temperament and the environmental demands of the person</a:t>
            </a:r>
          </a:p>
        </p:txBody>
      </p:sp>
      <p:sp>
        <p:nvSpPr>
          <p:cNvPr id="79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800">
                <a:solidFill>
                  <a:schemeClr val="tx1"/>
                </a:solidFill>
                <a:latin typeface="Times" panose="02020603050405020304" pitchFamily="18" charset="0"/>
              </a:defRPr>
            </a:lvl1pPr>
            <a:lvl2pPr marL="742950" indent="-285750" defTabSz="931863">
              <a:defRPr sz="2800">
                <a:solidFill>
                  <a:schemeClr val="tx1"/>
                </a:solidFill>
                <a:latin typeface="Times" panose="02020603050405020304" pitchFamily="18" charset="0"/>
              </a:defRPr>
            </a:lvl2pPr>
            <a:lvl3pPr marL="1143000" indent="-228600" defTabSz="931863">
              <a:defRPr sz="2800">
                <a:solidFill>
                  <a:schemeClr val="tx1"/>
                </a:solidFill>
                <a:latin typeface="Times" panose="02020603050405020304" pitchFamily="18" charset="0"/>
              </a:defRPr>
            </a:lvl3pPr>
            <a:lvl4pPr marL="1600200" indent="-228600" defTabSz="931863">
              <a:defRPr sz="2800">
                <a:solidFill>
                  <a:schemeClr val="tx1"/>
                </a:solidFill>
                <a:latin typeface="Times" panose="02020603050405020304" pitchFamily="18" charset="0"/>
              </a:defRPr>
            </a:lvl4pPr>
            <a:lvl5pPr marL="2057400" indent="-228600" defTabSz="931863">
              <a:defRPr sz="2800">
                <a:solidFill>
                  <a:schemeClr val="tx1"/>
                </a:solidFill>
                <a:latin typeface="Times" panose="02020603050405020304" pitchFamily="18" charset="0"/>
              </a:defRPr>
            </a:lvl5pPr>
            <a:lvl6pPr marL="2514600" indent="-228600" defTabSz="931863" eaLnBrk="0" fontAlgn="base" hangingPunct="0">
              <a:spcBef>
                <a:spcPct val="0"/>
              </a:spcBef>
              <a:spcAft>
                <a:spcPct val="0"/>
              </a:spcAft>
              <a:defRPr sz="2800">
                <a:solidFill>
                  <a:schemeClr val="tx1"/>
                </a:solidFill>
                <a:latin typeface="Times" panose="02020603050405020304" pitchFamily="18" charset="0"/>
              </a:defRPr>
            </a:lvl6pPr>
            <a:lvl7pPr marL="2971800" indent="-228600" defTabSz="931863" eaLnBrk="0" fontAlgn="base" hangingPunct="0">
              <a:spcBef>
                <a:spcPct val="0"/>
              </a:spcBef>
              <a:spcAft>
                <a:spcPct val="0"/>
              </a:spcAft>
              <a:defRPr sz="2800">
                <a:solidFill>
                  <a:schemeClr val="tx1"/>
                </a:solidFill>
                <a:latin typeface="Times" panose="02020603050405020304" pitchFamily="18" charset="0"/>
              </a:defRPr>
            </a:lvl7pPr>
            <a:lvl8pPr marL="3429000" indent="-228600" defTabSz="931863" eaLnBrk="0" fontAlgn="base" hangingPunct="0">
              <a:spcBef>
                <a:spcPct val="0"/>
              </a:spcBef>
              <a:spcAft>
                <a:spcPct val="0"/>
              </a:spcAft>
              <a:defRPr sz="2800">
                <a:solidFill>
                  <a:schemeClr val="tx1"/>
                </a:solidFill>
                <a:latin typeface="Times" panose="02020603050405020304" pitchFamily="18" charset="0"/>
              </a:defRPr>
            </a:lvl8pPr>
            <a:lvl9pPr marL="3886200" indent="-228600" defTabSz="931863" eaLnBrk="0" fontAlgn="base" hangingPunct="0">
              <a:spcBef>
                <a:spcPct val="0"/>
              </a:spcBef>
              <a:spcAft>
                <a:spcPct val="0"/>
              </a:spcAft>
              <a:defRPr sz="2800">
                <a:solidFill>
                  <a:schemeClr val="tx1"/>
                </a:solidFill>
                <a:latin typeface="Times" panose="02020603050405020304" pitchFamily="18" charset="0"/>
              </a:defRPr>
            </a:lvl9pPr>
          </a:lstStyle>
          <a:p>
            <a:fld id="{993792FA-EAC7-4AED-8832-942170BFAD56}" type="slidenum">
              <a:rPr lang="en-US" altLang="en-US" sz="1200">
                <a:latin typeface="Times New Roman" panose="02020603050405020304" pitchFamily="18" charset="0"/>
              </a:rPr>
              <a:pPr/>
              <a:t>32</a:t>
            </a:fld>
            <a:endParaRPr lang="en-US" altLang="en-US" sz="1200" dirty="0">
              <a:latin typeface="Times New Roman" panose="02020603050405020304" pitchFamily="18" charset="0"/>
            </a:endParaRPr>
          </a:p>
        </p:txBody>
      </p:sp>
    </p:spTree>
    <p:extLst>
      <p:ext uri="{BB962C8B-B14F-4D97-AF65-F5344CB8AC3E}">
        <p14:creationId xmlns:p14="http://schemas.microsoft.com/office/powerpoint/2010/main" val="35233248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800">
                <a:solidFill>
                  <a:schemeClr val="tx1"/>
                </a:solidFill>
                <a:latin typeface="Times" panose="02020603050405020304" pitchFamily="18" charset="0"/>
              </a:defRPr>
            </a:lvl1pPr>
            <a:lvl2pPr marL="742950" indent="-285750" defTabSz="931863">
              <a:defRPr sz="2800">
                <a:solidFill>
                  <a:schemeClr val="tx1"/>
                </a:solidFill>
                <a:latin typeface="Times" panose="02020603050405020304" pitchFamily="18" charset="0"/>
              </a:defRPr>
            </a:lvl2pPr>
            <a:lvl3pPr marL="1143000" indent="-228600" defTabSz="931863">
              <a:defRPr sz="2800">
                <a:solidFill>
                  <a:schemeClr val="tx1"/>
                </a:solidFill>
                <a:latin typeface="Times" panose="02020603050405020304" pitchFamily="18" charset="0"/>
              </a:defRPr>
            </a:lvl3pPr>
            <a:lvl4pPr marL="1600200" indent="-228600" defTabSz="931863">
              <a:defRPr sz="2800">
                <a:solidFill>
                  <a:schemeClr val="tx1"/>
                </a:solidFill>
                <a:latin typeface="Times" panose="02020603050405020304" pitchFamily="18" charset="0"/>
              </a:defRPr>
            </a:lvl4pPr>
            <a:lvl5pPr marL="2057400" indent="-228600" defTabSz="931863">
              <a:defRPr sz="2800">
                <a:solidFill>
                  <a:schemeClr val="tx1"/>
                </a:solidFill>
                <a:latin typeface="Times" panose="02020603050405020304" pitchFamily="18" charset="0"/>
              </a:defRPr>
            </a:lvl5pPr>
            <a:lvl6pPr marL="2514600" indent="-228600" defTabSz="931863" eaLnBrk="0" fontAlgn="base" hangingPunct="0">
              <a:spcBef>
                <a:spcPct val="0"/>
              </a:spcBef>
              <a:spcAft>
                <a:spcPct val="0"/>
              </a:spcAft>
              <a:defRPr sz="2800">
                <a:solidFill>
                  <a:schemeClr val="tx1"/>
                </a:solidFill>
                <a:latin typeface="Times" panose="02020603050405020304" pitchFamily="18" charset="0"/>
              </a:defRPr>
            </a:lvl6pPr>
            <a:lvl7pPr marL="2971800" indent="-228600" defTabSz="931863" eaLnBrk="0" fontAlgn="base" hangingPunct="0">
              <a:spcBef>
                <a:spcPct val="0"/>
              </a:spcBef>
              <a:spcAft>
                <a:spcPct val="0"/>
              </a:spcAft>
              <a:defRPr sz="2800">
                <a:solidFill>
                  <a:schemeClr val="tx1"/>
                </a:solidFill>
                <a:latin typeface="Times" panose="02020603050405020304" pitchFamily="18" charset="0"/>
              </a:defRPr>
            </a:lvl7pPr>
            <a:lvl8pPr marL="3429000" indent="-228600" defTabSz="931863" eaLnBrk="0" fontAlgn="base" hangingPunct="0">
              <a:spcBef>
                <a:spcPct val="0"/>
              </a:spcBef>
              <a:spcAft>
                <a:spcPct val="0"/>
              </a:spcAft>
              <a:defRPr sz="2800">
                <a:solidFill>
                  <a:schemeClr val="tx1"/>
                </a:solidFill>
                <a:latin typeface="Times" panose="02020603050405020304" pitchFamily="18" charset="0"/>
              </a:defRPr>
            </a:lvl8pPr>
            <a:lvl9pPr marL="3886200" indent="-228600" defTabSz="931863" eaLnBrk="0" fontAlgn="base" hangingPunct="0">
              <a:spcBef>
                <a:spcPct val="0"/>
              </a:spcBef>
              <a:spcAft>
                <a:spcPct val="0"/>
              </a:spcAft>
              <a:defRPr sz="2800">
                <a:solidFill>
                  <a:schemeClr val="tx1"/>
                </a:solidFill>
                <a:latin typeface="Times" panose="02020603050405020304" pitchFamily="18" charset="0"/>
              </a:defRPr>
            </a:lvl9pPr>
          </a:lstStyle>
          <a:p>
            <a:fld id="{DEE7DDFA-4413-4D8A-848B-919B010643A3}" type="slidenum">
              <a:rPr lang="en-US" altLang="en-US" sz="1200">
                <a:latin typeface="Times New Roman" panose="02020603050405020304" pitchFamily="18" charset="0"/>
              </a:rPr>
              <a:pPr/>
              <a:t>33</a:t>
            </a:fld>
            <a:endParaRPr lang="en-US" altLang="en-US" sz="1200" dirty="0">
              <a:latin typeface="Times New Roman" panose="02020603050405020304" pitchFamily="18" charset="0"/>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This case is on page 145 of the text.</a:t>
            </a:r>
          </a:p>
        </p:txBody>
      </p:sp>
    </p:spTree>
    <p:extLst>
      <p:ext uri="{BB962C8B-B14F-4D97-AF65-F5344CB8AC3E}">
        <p14:creationId xmlns:p14="http://schemas.microsoft.com/office/powerpoint/2010/main" val="385944298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800">
                <a:solidFill>
                  <a:schemeClr val="tx1"/>
                </a:solidFill>
                <a:latin typeface="Times" panose="02020603050405020304" pitchFamily="18" charset="0"/>
              </a:defRPr>
            </a:lvl1pPr>
            <a:lvl2pPr marL="742950" indent="-285750" defTabSz="931863">
              <a:defRPr sz="2800">
                <a:solidFill>
                  <a:schemeClr val="tx1"/>
                </a:solidFill>
                <a:latin typeface="Times" panose="02020603050405020304" pitchFamily="18" charset="0"/>
              </a:defRPr>
            </a:lvl2pPr>
            <a:lvl3pPr marL="1143000" indent="-228600" defTabSz="931863">
              <a:defRPr sz="2800">
                <a:solidFill>
                  <a:schemeClr val="tx1"/>
                </a:solidFill>
                <a:latin typeface="Times" panose="02020603050405020304" pitchFamily="18" charset="0"/>
              </a:defRPr>
            </a:lvl3pPr>
            <a:lvl4pPr marL="1600200" indent="-228600" defTabSz="931863">
              <a:defRPr sz="2800">
                <a:solidFill>
                  <a:schemeClr val="tx1"/>
                </a:solidFill>
                <a:latin typeface="Times" panose="02020603050405020304" pitchFamily="18" charset="0"/>
              </a:defRPr>
            </a:lvl4pPr>
            <a:lvl5pPr marL="2057400" indent="-228600" defTabSz="931863">
              <a:defRPr sz="2800">
                <a:solidFill>
                  <a:schemeClr val="tx1"/>
                </a:solidFill>
                <a:latin typeface="Times" panose="02020603050405020304" pitchFamily="18" charset="0"/>
              </a:defRPr>
            </a:lvl5pPr>
            <a:lvl6pPr marL="2514600" indent="-228600" defTabSz="931863" eaLnBrk="0" fontAlgn="base" hangingPunct="0">
              <a:spcBef>
                <a:spcPct val="0"/>
              </a:spcBef>
              <a:spcAft>
                <a:spcPct val="0"/>
              </a:spcAft>
              <a:defRPr sz="2800">
                <a:solidFill>
                  <a:schemeClr val="tx1"/>
                </a:solidFill>
                <a:latin typeface="Times" panose="02020603050405020304" pitchFamily="18" charset="0"/>
              </a:defRPr>
            </a:lvl6pPr>
            <a:lvl7pPr marL="2971800" indent="-228600" defTabSz="931863" eaLnBrk="0" fontAlgn="base" hangingPunct="0">
              <a:spcBef>
                <a:spcPct val="0"/>
              </a:spcBef>
              <a:spcAft>
                <a:spcPct val="0"/>
              </a:spcAft>
              <a:defRPr sz="2800">
                <a:solidFill>
                  <a:schemeClr val="tx1"/>
                </a:solidFill>
                <a:latin typeface="Times" panose="02020603050405020304" pitchFamily="18" charset="0"/>
              </a:defRPr>
            </a:lvl7pPr>
            <a:lvl8pPr marL="3429000" indent="-228600" defTabSz="931863" eaLnBrk="0" fontAlgn="base" hangingPunct="0">
              <a:spcBef>
                <a:spcPct val="0"/>
              </a:spcBef>
              <a:spcAft>
                <a:spcPct val="0"/>
              </a:spcAft>
              <a:defRPr sz="2800">
                <a:solidFill>
                  <a:schemeClr val="tx1"/>
                </a:solidFill>
                <a:latin typeface="Times" panose="02020603050405020304" pitchFamily="18" charset="0"/>
              </a:defRPr>
            </a:lvl8pPr>
            <a:lvl9pPr marL="3886200" indent="-228600" defTabSz="931863" eaLnBrk="0" fontAlgn="base" hangingPunct="0">
              <a:spcBef>
                <a:spcPct val="0"/>
              </a:spcBef>
              <a:spcAft>
                <a:spcPct val="0"/>
              </a:spcAft>
              <a:defRPr sz="2800">
                <a:solidFill>
                  <a:schemeClr val="tx1"/>
                </a:solidFill>
                <a:latin typeface="Times" panose="02020603050405020304" pitchFamily="18" charset="0"/>
              </a:defRPr>
            </a:lvl9pPr>
          </a:lstStyle>
          <a:p>
            <a:fld id="{06B19A24-3016-40D2-A9D8-16A40BF6ADE3}" type="slidenum">
              <a:rPr lang="en-US" altLang="en-US" sz="1200">
                <a:latin typeface="Times New Roman" panose="02020603050405020304" pitchFamily="18" charset="0"/>
              </a:rPr>
              <a:pPr/>
              <a:t>34</a:t>
            </a:fld>
            <a:endParaRPr lang="en-US" altLang="en-US" sz="1200" dirty="0">
              <a:latin typeface="Times New Roman" panose="02020603050405020304" pitchFamily="18" charset="0"/>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This case is on page 145 of the text.</a:t>
            </a:r>
          </a:p>
        </p:txBody>
      </p:sp>
    </p:spTree>
    <p:extLst>
      <p:ext uri="{BB962C8B-B14F-4D97-AF65-F5344CB8AC3E}">
        <p14:creationId xmlns:p14="http://schemas.microsoft.com/office/powerpoint/2010/main" val="5618797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12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800">
                <a:solidFill>
                  <a:schemeClr val="tx1"/>
                </a:solidFill>
                <a:latin typeface="Times" panose="02020603050405020304" pitchFamily="18" charset="0"/>
              </a:defRPr>
            </a:lvl1pPr>
            <a:lvl2pPr marL="742950" indent="-285750" defTabSz="931863">
              <a:defRPr sz="2800">
                <a:solidFill>
                  <a:schemeClr val="tx1"/>
                </a:solidFill>
                <a:latin typeface="Times" panose="02020603050405020304" pitchFamily="18" charset="0"/>
              </a:defRPr>
            </a:lvl2pPr>
            <a:lvl3pPr marL="1143000" indent="-228600" defTabSz="931863">
              <a:defRPr sz="2800">
                <a:solidFill>
                  <a:schemeClr val="tx1"/>
                </a:solidFill>
                <a:latin typeface="Times" panose="02020603050405020304" pitchFamily="18" charset="0"/>
              </a:defRPr>
            </a:lvl3pPr>
            <a:lvl4pPr marL="1600200" indent="-228600" defTabSz="931863">
              <a:defRPr sz="2800">
                <a:solidFill>
                  <a:schemeClr val="tx1"/>
                </a:solidFill>
                <a:latin typeface="Times" panose="02020603050405020304" pitchFamily="18" charset="0"/>
              </a:defRPr>
            </a:lvl4pPr>
            <a:lvl5pPr marL="2057400" indent="-228600" defTabSz="931863">
              <a:defRPr sz="2800">
                <a:solidFill>
                  <a:schemeClr val="tx1"/>
                </a:solidFill>
                <a:latin typeface="Times" panose="02020603050405020304" pitchFamily="18" charset="0"/>
              </a:defRPr>
            </a:lvl5pPr>
            <a:lvl6pPr marL="2514600" indent="-228600" defTabSz="931863" eaLnBrk="0" fontAlgn="base" hangingPunct="0">
              <a:spcBef>
                <a:spcPct val="0"/>
              </a:spcBef>
              <a:spcAft>
                <a:spcPct val="0"/>
              </a:spcAft>
              <a:defRPr sz="2800">
                <a:solidFill>
                  <a:schemeClr val="tx1"/>
                </a:solidFill>
                <a:latin typeface="Times" panose="02020603050405020304" pitchFamily="18" charset="0"/>
              </a:defRPr>
            </a:lvl6pPr>
            <a:lvl7pPr marL="2971800" indent="-228600" defTabSz="931863" eaLnBrk="0" fontAlgn="base" hangingPunct="0">
              <a:spcBef>
                <a:spcPct val="0"/>
              </a:spcBef>
              <a:spcAft>
                <a:spcPct val="0"/>
              </a:spcAft>
              <a:defRPr sz="2800">
                <a:solidFill>
                  <a:schemeClr val="tx1"/>
                </a:solidFill>
                <a:latin typeface="Times" panose="02020603050405020304" pitchFamily="18" charset="0"/>
              </a:defRPr>
            </a:lvl7pPr>
            <a:lvl8pPr marL="3429000" indent="-228600" defTabSz="931863" eaLnBrk="0" fontAlgn="base" hangingPunct="0">
              <a:spcBef>
                <a:spcPct val="0"/>
              </a:spcBef>
              <a:spcAft>
                <a:spcPct val="0"/>
              </a:spcAft>
              <a:defRPr sz="2800">
                <a:solidFill>
                  <a:schemeClr val="tx1"/>
                </a:solidFill>
                <a:latin typeface="Times" panose="02020603050405020304" pitchFamily="18" charset="0"/>
              </a:defRPr>
            </a:lvl8pPr>
            <a:lvl9pPr marL="3886200" indent="-228600" defTabSz="931863" eaLnBrk="0" fontAlgn="base" hangingPunct="0">
              <a:spcBef>
                <a:spcPct val="0"/>
              </a:spcBef>
              <a:spcAft>
                <a:spcPct val="0"/>
              </a:spcAft>
              <a:defRPr sz="2800">
                <a:solidFill>
                  <a:schemeClr val="tx1"/>
                </a:solidFill>
                <a:latin typeface="Times" panose="02020603050405020304" pitchFamily="18" charset="0"/>
              </a:defRPr>
            </a:lvl9pPr>
          </a:lstStyle>
          <a:p>
            <a:fld id="{8495EE32-8DFE-48D7-9E1F-762DBCFE78D9}" type="slidenum">
              <a:rPr lang="en-US" altLang="en-US" sz="1200">
                <a:latin typeface="Times New Roman" panose="02020603050405020304" pitchFamily="18" charset="0"/>
              </a:rPr>
              <a:pPr/>
              <a:t>4</a:t>
            </a:fld>
            <a:endParaRPr lang="en-US" altLang="en-US" sz="1200" dirty="0">
              <a:latin typeface="Times New Roman" panose="02020603050405020304" pitchFamily="18" charset="0"/>
            </a:endParaRPr>
          </a:p>
        </p:txBody>
      </p:sp>
    </p:spTree>
    <p:extLst>
      <p:ext uri="{BB962C8B-B14F-4D97-AF65-F5344CB8AC3E}">
        <p14:creationId xmlns:p14="http://schemas.microsoft.com/office/powerpoint/2010/main" val="16785116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800">
                <a:solidFill>
                  <a:schemeClr val="tx1"/>
                </a:solidFill>
                <a:latin typeface="Times" panose="02020603050405020304" pitchFamily="18" charset="0"/>
              </a:defRPr>
            </a:lvl1pPr>
            <a:lvl2pPr marL="742950" indent="-285750" defTabSz="931863">
              <a:defRPr sz="2800">
                <a:solidFill>
                  <a:schemeClr val="tx1"/>
                </a:solidFill>
                <a:latin typeface="Times" panose="02020603050405020304" pitchFamily="18" charset="0"/>
              </a:defRPr>
            </a:lvl2pPr>
            <a:lvl3pPr marL="1143000" indent="-228600" defTabSz="931863">
              <a:defRPr sz="2800">
                <a:solidFill>
                  <a:schemeClr val="tx1"/>
                </a:solidFill>
                <a:latin typeface="Times" panose="02020603050405020304" pitchFamily="18" charset="0"/>
              </a:defRPr>
            </a:lvl3pPr>
            <a:lvl4pPr marL="1600200" indent="-228600" defTabSz="931863">
              <a:defRPr sz="2800">
                <a:solidFill>
                  <a:schemeClr val="tx1"/>
                </a:solidFill>
                <a:latin typeface="Times" panose="02020603050405020304" pitchFamily="18" charset="0"/>
              </a:defRPr>
            </a:lvl4pPr>
            <a:lvl5pPr marL="2057400" indent="-228600" defTabSz="931863">
              <a:defRPr sz="2800">
                <a:solidFill>
                  <a:schemeClr val="tx1"/>
                </a:solidFill>
                <a:latin typeface="Times" panose="02020603050405020304" pitchFamily="18" charset="0"/>
              </a:defRPr>
            </a:lvl5pPr>
            <a:lvl6pPr marL="2514600" indent="-228600" defTabSz="931863" eaLnBrk="0" fontAlgn="base" hangingPunct="0">
              <a:spcBef>
                <a:spcPct val="0"/>
              </a:spcBef>
              <a:spcAft>
                <a:spcPct val="0"/>
              </a:spcAft>
              <a:defRPr sz="2800">
                <a:solidFill>
                  <a:schemeClr val="tx1"/>
                </a:solidFill>
                <a:latin typeface="Times" panose="02020603050405020304" pitchFamily="18" charset="0"/>
              </a:defRPr>
            </a:lvl6pPr>
            <a:lvl7pPr marL="2971800" indent="-228600" defTabSz="931863" eaLnBrk="0" fontAlgn="base" hangingPunct="0">
              <a:spcBef>
                <a:spcPct val="0"/>
              </a:spcBef>
              <a:spcAft>
                <a:spcPct val="0"/>
              </a:spcAft>
              <a:defRPr sz="2800">
                <a:solidFill>
                  <a:schemeClr val="tx1"/>
                </a:solidFill>
                <a:latin typeface="Times" panose="02020603050405020304" pitchFamily="18" charset="0"/>
              </a:defRPr>
            </a:lvl7pPr>
            <a:lvl8pPr marL="3429000" indent="-228600" defTabSz="931863" eaLnBrk="0" fontAlgn="base" hangingPunct="0">
              <a:spcBef>
                <a:spcPct val="0"/>
              </a:spcBef>
              <a:spcAft>
                <a:spcPct val="0"/>
              </a:spcAft>
              <a:defRPr sz="2800">
                <a:solidFill>
                  <a:schemeClr val="tx1"/>
                </a:solidFill>
                <a:latin typeface="Times" panose="02020603050405020304" pitchFamily="18" charset="0"/>
              </a:defRPr>
            </a:lvl8pPr>
            <a:lvl9pPr marL="3886200" indent="-228600" defTabSz="931863" eaLnBrk="0" fontAlgn="base" hangingPunct="0">
              <a:spcBef>
                <a:spcPct val="0"/>
              </a:spcBef>
              <a:spcAft>
                <a:spcPct val="0"/>
              </a:spcAft>
              <a:defRPr sz="2800">
                <a:solidFill>
                  <a:schemeClr val="tx1"/>
                </a:solidFill>
                <a:latin typeface="Times" panose="02020603050405020304" pitchFamily="18" charset="0"/>
              </a:defRPr>
            </a:lvl9pPr>
          </a:lstStyle>
          <a:p>
            <a:fld id="{B9B6F51F-1917-46AC-A611-AB7BF905F9B5}" type="slidenum">
              <a:rPr lang="en-US" altLang="en-US" sz="1200">
                <a:latin typeface="Times New Roman" panose="02020603050405020304" pitchFamily="18" charset="0"/>
              </a:rPr>
              <a:pPr/>
              <a:t>5</a:t>
            </a:fld>
            <a:endParaRPr lang="en-US" altLang="en-US" sz="1200" dirty="0">
              <a:latin typeface="Times New Roman" panose="02020603050405020304" pitchFamily="18" charset="0"/>
            </a:endParaRP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35356832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800">
                <a:solidFill>
                  <a:schemeClr val="tx1"/>
                </a:solidFill>
                <a:latin typeface="Times" panose="02020603050405020304" pitchFamily="18" charset="0"/>
              </a:defRPr>
            </a:lvl1pPr>
            <a:lvl2pPr marL="742950" indent="-285750" defTabSz="931863">
              <a:defRPr sz="2800">
                <a:solidFill>
                  <a:schemeClr val="tx1"/>
                </a:solidFill>
                <a:latin typeface="Times" panose="02020603050405020304" pitchFamily="18" charset="0"/>
              </a:defRPr>
            </a:lvl2pPr>
            <a:lvl3pPr marL="1143000" indent="-228600" defTabSz="931863">
              <a:defRPr sz="2800">
                <a:solidFill>
                  <a:schemeClr val="tx1"/>
                </a:solidFill>
                <a:latin typeface="Times" panose="02020603050405020304" pitchFamily="18" charset="0"/>
              </a:defRPr>
            </a:lvl3pPr>
            <a:lvl4pPr marL="1600200" indent="-228600" defTabSz="931863">
              <a:defRPr sz="2800">
                <a:solidFill>
                  <a:schemeClr val="tx1"/>
                </a:solidFill>
                <a:latin typeface="Times" panose="02020603050405020304" pitchFamily="18" charset="0"/>
              </a:defRPr>
            </a:lvl4pPr>
            <a:lvl5pPr marL="2057400" indent="-228600" defTabSz="931863">
              <a:defRPr sz="2800">
                <a:solidFill>
                  <a:schemeClr val="tx1"/>
                </a:solidFill>
                <a:latin typeface="Times" panose="02020603050405020304" pitchFamily="18" charset="0"/>
              </a:defRPr>
            </a:lvl5pPr>
            <a:lvl6pPr marL="2514600" indent="-228600" defTabSz="931863" eaLnBrk="0" fontAlgn="base" hangingPunct="0">
              <a:spcBef>
                <a:spcPct val="0"/>
              </a:spcBef>
              <a:spcAft>
                <a:spcPct val="0"/>
              </a:spcAft>
              <a:defRPr sz="2800">
                <a:solidFill>
                  <a:schemeClr val="tx1"/>
                </a:solidFill>
                <a:latin typeface="Times" panose="02020603050405020304" pitchFamily="18" charset="0"/>
              </a:defRPr>
            </a:lvl6pPr>
            <a:lvl7pPr marL="2971800" indent="-228600" defTabSz="931863" eaLnBrk="0" fontAlgn="base" hangingPunct="0">
              <a:spcBef>
                <a:spcPct val="0"/>
              </a:spcBef>
              <a:spcAft>
                <a:spcPct val="0"/>
              </a:spcAft>
              <a:defRPr sz="2800">
                <a:solidFill>
                  <a:schemeClr val="tx1"/>
                </a:solidFill>
                <a:latin typeface="Times" panose="02020603050405020304" pitchFamily="18" charset="0"/>
              </a:defRPr>
            </a:lvl7pPr>
            <a:lvl8pPr marL="3429000" indent="-228600" defTabSz="931863" eaLnBrk="0" fontAlgn="base" hangingPunct="0">
              <a:spcBef>
                <a:spcPct val="0"/>
              </a:spcBef>
              <a:spcAft>
                <a:spcPct val="0"/>
              </a:spcAft>
              <a:defRPr sz="2800">
                <a:solidFill>
                  <a:schemeClr val="tx1"/>
                </a:solidFill>
                <a:latin typeface="Times" panose="02020603050405020304" pitchFamily="18" charset="0"/>
              </a:defRPr>
            </a:lvl8pPr>
            <a:lvl9pPr marL="3886200" indent="-228600" defTabSz="931863" eaLnBrk="0" fontAlgn="base" hangingPunct="0">
              <a:spcBef>
                <a:spcPct val="0"/>
              </a:spcBef>
              <a:spcAft>
                <a:spcPct val="0"/>
              </a:spcAft>
              <a:defRPr sz="2800">
                <a:solidFill>
                  <a:schemeClr val="tx1"/>
                </a:solidFill>
                <a:latin typeface="Times" panose="02020603050405020304" pitchFamily="18" charset="0"/>
              </a:defRPr>
            </a:lvl9pPr>
          </a:lstStyle>
          <a:p>
            <a:fld id="{35DD5EF2-2B86-4CF7-872D-737D49858981}" type="slidenum">
              <a:rPr lang="en-US" altLang="en-US" sz="1200">
                <a:latin typeface="Times New Roman" panose="02020603050405020304" pitchFamily="18" charset="0"/>
              </a:rPr>
              <a:pPr/>
              <a:t>6</a:t>
            </a:fld>
            <a:endParaRPr lang="en-US" altLang="en-US" sz="1200" dirty="0">
              <a:latin typeface="Times New Roman" panose="02020603050405020304" pitchFamily="18" charset="0"/>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ED: we need to insert a space between “mental” and “age” in the equation, but you can’t click inside it</a:t>
            </a:r>
          </a:p>
          <a:p>
            <a:r>
              <a:rPr lang="en-US" altLang="en-US" u="sng" dirty="0"/>
              <a:t>Intelligence Quotient</a:t>
            </a:r>
            <a:r>
              <a:rPr lang="en-US" altLang="en-US" dirty="0"/>
              <a:t> (IQ) - A person’s mental age divided by their chronological age (CA), multiplied by 100. (MA/CA 100)</a:t>
            </a:r>
          </a:p>
        </p:txBody>
      </p:sp>
    </p:spTree>
    <p:extLst>
      <p:ext uri="{BB962C8B-B14F-4D97-AF65-F5344CB8AC3E}">
        <p14:creationId xmlns:p14="http://schemas.microsoft.com/office/powerpoint/2010/main" val="22626002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800">
                <a:solidFill>
                  <a:schemeClr val="tx1"/>
                </a:solidFill>
                <a:latin typeface="Times" panose="02020603050405020304" pitchFamily="18" charset="0"/>
              </a:defRPr>
            </a:lvl1pPr>
            <a:lvl2pPr marL="742950" indent="-285750" defTabSz="931863">
              <a:defRPr sz="2800">
                <a:solidFill>
                  <a:schemeClr val="tx1"/>
                </a:solidFill>
                <a:latin typeface="Times" panose="02020603050405020304" pitchFamily="18" charset="0"/>
              </a:defRPr>
            </a:lvl2pPr>
            <a:lvl3pPr marL="1143000" indent="-228600" defTabSz="931863">
              <a:defRPr sz="2800">
                <a:solidFill>
                  <a:schemeClr val="tx1"/>
                </a:solidFill>
                <a:latin typeface="Times" panose="02020603050405020304" pitchFamily="18" charset="0"/>
              </a:defRPr>
            </a:lvl3pPr>
            <a:lvl4pPr marL="1600200" indent="-228600" defTabSz="931863">
              <a:defRPr sz="2800">
                <a:solidFill>
                  <a:schemeClr val="tx1"/>
                </a:solidFill>
                <a:latin typeface="Times" panose="02020603050405020304" pitchFamily="18" charset="0"/>
              </a:defRPr>
            </a:lvl4pPr>
            <a:lvl5pPr marL="2057400" indent="-228600" defTabSz="931863">
              <a:defRPr sz="2800">
                <a:solidFill>
                  <a:schemeClr val="tx1"/>
                </a:solidFill>
                <a:latin typeface="Times" panose="02020603050405020304" pitchFamily="18" charset="0"/>
              </a:defRPr>
            </a:lvl5pPr>
            <a:lvl6pPr marL="2514600" indent="-228600" defTabSz="931863" eaLnBrk="0" fontAlgn="base" hangingPunct="0">
              <a:spcBef>
                <a:spcPct val="0"/>
              </a:spcBef>
              <a:spcAft>
                <a:spcPct val="0"/>
              </a:spcAft>
              <a:defRPr sz="2800">
                <a:solidFill>
                  <a:schemeClr val="tx1"/>
                </a:solidFill>
                <a:latin typeface="Times" panose="02020603050405020304" pitchFamily="18" charset="0"/>
              </a:defRPr>
            </a:lvl6pPr>
            <a:lvl7pPr marL="2971800" indent="-228600" defTabSz="931863" eaLnBrk="0" fontAlgn="base" hangingPunct="0">
              <a:spcBef>
                <a:spcPct val="0"/>
              </a:spcBef>
              <a:spcAft>
                <a:spcPct val="0"/>
              </a:spcAft>
              <a:defRPr sz="2800">
                <a:solidFill>
                  <a:schemeClr val="tx1"/>
                </a:solidFill>
                <a:latin typeface="Times" panose="02020603050405020304" pitchFamily="18" charset="0"/>
              </a:defRPr>
            </a:lvl7pPr>
            <a:lvl8pPr marL="3429000" indent="-228600" defTabSz="931863" eaLnBrk="0" fontAlgn="base" hangingPunct="0">
              <a:spcBef>
                <a:spcPct val="0"/>
              </a:spcBef>
              <a:spcAft>
                <a:spcPct val="0"/>
              </a:spcAft>
              <a:defRPr sz="2800">
                <a:solidFill>
                  <a:schemeClr val="tx1"/>
                </a:solidFill>
                <a:latin typeface="Times" panose="02020603050405020304" pitchFamily="18" charset="0"/>
              </a:defRPr>
            </a:lvl8pPr>
            <a:lvl9pPr marL="3886200" indent="-228600" defTabSz="931863" eaLnBrk="0" fontAlgn="base" hangingPunct="0">
              <a:spcBef>
                <a:spcPct val="0"/>
              </a:spcBef>
              <a:spcAft>
                <a:spcPct val="0"/>
              </a:spcAft>
              <a:defRPr sz="2800">
                <a:solidFill>
                  <a:schemeClr val="tx1"/>
                </a:solidFill>
                <a:latin typeface="Times" panose="02020603050405020304" pitchFamily="18" charset="0"/>
              </a:defRPr>
            </a:lvl9pPr>
          </a:lstStyle>
          <a:p>
            <a:fld id="{8E225CDA-5E7D-4164-A314-DC8D6137452B}" type="slidenum">
              <a:rPr lang="en-US" altLang="en-US" sz="1200">
                <a:latin typeface="Times New Roman" panose="02020603050405020304" pitchFamily="18" charset="0"/>
              </a:rPr>
              <a:pPr/>
              <a:t>7</a:t>
            </a:fld>
            <a:endParaRPr lang="en-US" altLang="en-US" sz="1200" dirty="0">
              <a:latin typeface="Times New Roman" panose="02020603050405020304" pitchFamily="18"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The normal distribution is symmetrical, with a majority of the scores falling in the middle of the possible range of scores and a few appearing toward the extremes of the range. </a:t>
            </a:r>
          </a:p>
        </p:txBody>
      </p:sp>
    </p:spTree>
    <p:extLst>
      <p:ext uri="{BB962C8B-B14F-4D97-AF65-F5344CB8AC3E}">
        <p14:creationId xmlns:p14="http://schemas.microsoft.com/office/powerpoint/2010/main" val="8512186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800">
                <a:solidFill>
                  <a:schemeClr val="tx1"/>
                </a:solidFill>
                <a:latin typeface="Times" panose="02020603050405020304" pitchFamily="18" charset="0"/>
              </a:defRPr>
            </a:lvl1pPr>
            <a:lvl2pPr marL="742950" indent="-285750" defTabSz="931863">
              <a:defRPr sz="2800">
                <a:solidFill>
                  <a:schemeClr val="tx1"/>
                </a:solidFill>
                <a:latin typeface="Times" panose="02020603050405020304" pitchFamily="18" charset="0"/>
              </a:defRPr>
            </a:lvl2pPr>
            <a:lvl3pPr marL="1143000" indent="-228600" defTabSz="931863">
              <a:defRPr sz="2800">
                <a:solidFill>
                  <a:schemeClr val="tx1"/>
                </a:solidFill>
                <a:latin typeface="Times" panose="02020603050405020304" pitchFamily="18" charset="0"/>
              </a:defRPr>
            </a:lvl3pPr>
            <a:lvl4pPr marL="1600200" indent="-228600" defTabSz="931863">
              <a:defRPr sz="2800">
                <a:solidFill>
                  <a:schemeClr val="tx1"/>
                </a:solidFill>
                <a:latin typeface="Times" panose="02020603050405020304" pitchFamily="18" charset="0"/>
              </a:defRPr>
            </a:lvl4pPr>
            <a:lvl5pPr marL="2057400" indent="-228600" defTabSz="931863">
              <a:defRPr sz="2800">
                <a:solidFill>
                  <a:schemeClr val="tx1"/>
                </a:solidFill>
                <a:latin typeface="Times" panose="02020603050405020304" pitchFamily="18" charset="0"/>
              </a:defRPr>
            </a:lvl5pPr>
            <a:lvl6pPr marL="2514600" indent="-228600" defTabSz="931863" eaLnBrk="0" fontAlgn="base" hangingPunct="0">
              <a:spcBef>
                <a:spcPct val="0"/>
              </a:spcBef>
              <a:spcAft>
                <a:spcPct val="0"/>
              </a:spcAft>
              <a:defRPr sz="2800">
                <a:solidFill>
                  <a:schemeClr val="tx1"/>
                </a:solidFill>
                <a:latin typeface="Times" panose="02020603050405020304" pitchFamily="18" charset="0"/>
              </a:defRPr>
            </a:lvl6pPr>
            <a:lvl7pPr marL="2971800" indent="-228600" defTabSz="931863" eaLnBrk="0" fontAlgn="base" hangingPunct="0">
              <a:spcBef>
                <a:spcPct val="0"/>
              </a:spcBef>
              <a:spcAft>
                <a:spcPct val="0"/>
              </a:spcAft>
              <a:defRPr sz="2800">
                <a:solidFill>
                  <a:schemeClr val="tx1"/>
                </a:solidFill>
                <a:latin typeface="Times" panose="02020603050405020304" pitchFamily="18" charset="0"/>
              </a:defRPr>
            </a:lvl7pPr>
            <a:lvl8pPr marL="3429000" indent="-228600" defTabSz="931863" eaLnBrk="0" fontAlgn="base" hangingPunct="0">
              <a:spcBef>
                <a:spcPct val="0"/>
              </a:spcBef>
              <a:spcAft>
                <a:spcPct val="0"/>
              </a:spcAft>
              <a:defRPr sz="2800">
                <a:solidFill>
                  <a:schemeClr val="tx1"/>
                </a:solidFill>
                <a:latin typeface="Times" panose="02020603050405020304" pitchFamily="18" charset="0"/>
              </a:defRPr>
            </a:lvl8pPr>
            <a:lvl9pPr marL="3886200" indent="-228600" defTabSz="931863" eaLnBrk="0" fontAlgn="base" hangingPunct="0">
              <a:spcBef>
                <a:spcPct val="0"/>
              </a:spcBef>
              <a:spcAft>
                <a:spcPct val="0"/>
              </a:spcAft>
              <a:defRPr sz="2800">
                <a:solidFill>
                  <a:schemeClr val="tx1"/>
                </a:solidFill>
                <a:latin typeface="Times" panose="02020603050405020304" pitchFamily="18" charset="0"/>
              </a:defRPr>
            </a:lvl9pPr>
          </a:lstStyle>
          <a:p>
            <a:fld id="{A43491DA-C171-441D-8222-E4B760D8E6E5}" type="slidenum">
              <a:rPr lang="en-US" altLang="en-US" sz="1200">
                <a:latin typeface="Times New Roman" panose="02020603050405020304" pitchFamily="18" charset="0"/>
              </a:rPr>
              <a:pPr/>
              <a:t>8</a:t>
            </a:fld>
            <a:endParaRPr lang="en-US" altLang="en-US" sz="1200" dirty="0">
              <a:latin typeface="Times New Roman" panose="02020603050405020304" pitchFamily="18"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8212843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800">
                <a:solidFill>
                  <a:schemeClr val="tx1"/>
                </a:solidFill>
                <a:latin typeface="Times" panose="02020603050405020304" pitchFamily="18" charset="0"/>
              </a:defRPr>
            </a:lvl1pPr>
            <a:lvl2pPr marL="742950" indent="-285750" defTabSz="931863">
              <a:defRPr sz="2800">
                <a:solidFill>
                  <a:schemeClr val="tx1"/>
                </a:solidFill>
                <a:latin typeface="Times" panose="02020603050405020304" pitchFamily="18" charset="0"/>
              </a:defRPr>
            </a:lvl2pPr>
            <a:lvl3pPr marL="1143000" indent="-228600" defTabSz="931863">
              <a:defRPr sz="2800">
                <a:solidFill>
                  <a:schemeClr val="tx1"/>
                </a:solidFill>
                <a:latin typeface="Times" panose="02020603050405020304" pitchFamily="18" charset="0"/>
              </a:defRPr>
            </a:lvl3pPr>
            <a:lvl4pPr marL="1600200" indent="-228600" defTabSz="931863">
              <a:defRPr sz="2800">
                <a:solidFill>
                  <a:schemeClr val="tx1"/>
                </a:solidFill>
                <a:latin typeface="Times" panose="02020603050405020304" pitchFamily="18" charset="0"/>
              </a:defRPr>
            </a:lvl4pPr>
            <a:lvl5pPr marL="2057400" indent="-228600" defTabSz="931863">
              <a:defRPr sz="2800">
                <a:solidFill>
                  <a:schemeClr val="tx1"/>
                </a:solidFill>
                <a:latin typeface="Times" panose="02020603050405020304" pitchFamily="18" charset="0"/>
              </a:defRPr>
            </a:lvl5pPr>
            <a:lvl6pPr marL="2514600" indent="-228600" defTabSz="931863" eaLnBrk="0" fontAlgn="base" hangingPunct="0">
              <a:spcBef>
                <a:spcPct val="0"/>
              </a:spcBef>
              <a:spcAft>
                <a:spcPct val="0"/>
              </a:spcAft>
              <a:defRPr sz="2800">
                <a:solidFill>
                  <a:schemeClr val="tx1"/>
                </a:solidFill>
                <a:latin typeface="Times" panose="02020603050405020304" pitchFamily="18" charset="0"/>
              </a:defRPr>
            </a:lvl6pPr>
            <a:lvl7pPr marL="2971800" indent="-228600" defTabSz="931863" eaLnBrk="0" fontAlgn="base" hangingPunct="0">
              <a:spcBef>
                <a:spcPct val="0"/>
              </a:spcBef>
              <a:spcAft>
                <a:spcPct val="0"/>
              </a:spcAft>
              <a:defRPr sz="2800">
                <a:solidFill>
                  <a:schemeClr val="tx1"/>
                </a:solidFill>
                <a:latin typeface="Times" panose="02020603050405020304" pitchFamily="18" charset="0"/>
              </a:defRPr>
            </a:lvl7pPr>
            <a:lvl8pPr marL="3429000" indent="-228600" defTabSz="931863" eaLnBrk="0" fontAlgn="base" hangingPunct="0">
              <a:spcBef>
                <a:spcPct val="0"/>
              </a:spcBef>
              <a:spcAft>
                <a:spcPct val="0"/>
              </a:spcAft>
              <a:defRPr sz="2800">
                <a:solidFill>
                  <a:schemeClr val="tx1"/>
                </a:solidFill>
                <a:latin typeface="Times" panose="02020603050405020304" pitchFamily="18" charset="0"/>
              </a:defRPr>
            </a:lvl8pPr>
            <a:lvl9pPr marL="3886200" indent="-228600" defTabSz="931863" eaLnBrk="0" fontAlgn="base" hangingPunct="0">
              <a:spcBef>
                <a:spcPct val="0"/>
              </a:spcBef>
              <a:spcAft>
                <a:spcPct val="0"/>
              </a:spcAft>
              <a:defRPr sz="2800">
                <a:solidFill>
                  <a:schemeClr val="tx1"/>
                </a:solidFill>
                <a:latin typeface="Times" panose="02020603050405020304" pitchFamily="18" charset="0"/>
              </a:defRPr>
            </a:lvl9pPr>
          </a:lstStyle>
          <a:p>
            <a:fld id="{76740391-14B3-4C74-A6B5-91F663D7BFF9}" type="slidenum">
              <a:rPr lang="en-US" altLang="en-US" sz="1200">
                <a:latin typeface="Times New Roman" panose="02020603050405020304" pitchFamily="18" charset="0"/>
              </a:rPr>
              <a:pPr/>
              <a:t>9</a:t>
            </a:fld>
            <a:endParaRPr lang="en-US" altLang="en-US" sz="1200" dirty="0">
              <a:latin typeface="Times New Roman" panose="02020603050405020304" pitchFamily="18" charset="0"/>
            </a:endParaRPr>
          </a:p>
        </p:txBody>
      </p:sp>
      <p:sp>
        <p:nvSpPr>
          <p:cNvPr id="22531" name="Rectangle 1026"/>
          <p:cNvSpPr>
            <a:spLocks noGrp="1" noRot="1" noChangeAspect="1" noChangeArrowheads="1" noTextEdit="1"/>
          </p:cNvSpPr>
          <p:nvPr>
            <p:ph type="sldImg"/>
          </p:nvPr>
        </p:nvSpPr>
        <p:spPr>
          <a:ln/>
        </p:spPr>
      </p:sp>
      <p:sp>
        <p:nvSpPr>
          <p:cNvPr id="22532"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35944308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030"/>
          <p:cNvGrpSpPr>
            <a:grpSpLocks/>
          </p:cNvGrpSpPr>
          <p:nvPr/>
        </p:nvGrpSpPr>
        <p:grpSpPr bwMode="auto">
          <a:xfrm>
            <a:off x="0" y="914400"/>
            <a:ext cx="8686800" cy="2514600"/>
            <a:chOff x="0" y="576"/>
            <a:chExt cx="5472" cy="1584"/>
          </a:xfrm>
        </p:grpSpPr>
        <p:sp>
          <p:nvSpPr>
            <p:cNvPr id="5" name="Oval 1031"/>
            <p:cNvSpPr>
              <a:spLocks noChangeArrowheads="1"/>
            </p:cNvSpPr>
            <p:nvPr/>
          </p:nvSpPr>
          <p:spPr bwMode="auto">
            <a:xfrm>
              <a:off x="144" y="576"/>
              <a:ext cx="1584" cy="1584"/>
            </a:xfrm>
            <a:prstGeom prst="ellipse">
              <a:avLst/>
            </a:prstGeom>
            <a:noFill/>
            <a:ln w="1270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a:solidFill>
                    <a:schemeClr val="tx1"/>
                  </a:solidFill>
                  <a:latin typeface="Times" panose="02020603050405020304" pitchFamily="18" charset="0"/>
                </a:defRPr>
              </a:lvl1pPr>
              <a:lvl2pPr marL="742950" indent="-285750">
                <a:defRPr sz="2800">
                  <a:solidFill>
                    <a:schemeClr val="tx1"/>
                  </a:solidFill>
                  <a:latin typeface="Times" panose="02020603050405020304" pitchFamily="18" charset="0"/>
                </a:defRPr>
              </a:lvl2pPr>
              <a:lvl3pPr marL="1143000" indent="-228600">
                <a:defRPr sz="2800">
                  <a:solidFill>
                    <a:schemeClr val="tx1"/>
                  </a:solidFill>
                  <a:latin typeface="Times" panose="02020603050405020304" pitchFamily="18" charset="0"/>
                </a:defRPr>
              </a:lvl3pPr>
              <a:lvl4pPr marL="1600200" indent="-228600">
                <a:defRPr sz="2800">
                  <a:solidFill>
                    <a:schemeClr val="tx1"/>
                  </a:solidFill>
                  <a:latin typeface="Times" panose="02020603050405020304" pitchFamily="18" charset="0"/>
                </a:defRPr>
              </a:lvl4pPr>
              <a:lvl5pPr marL="2057400" indent="-228600">
                <a:defRPr sz="2800">
                  <a:solidFill>
                    <a:schemeClr val="tx1"/>
                  </a:solidFill>
                  <a:latin typeface="Times" panose="02020603050405020304" pitchFamily="18" charset="0"/>
                </a:defRPr>
              </a:lvl5pPr>
              <a:lvl6pPr marL="2514600" indent="-228600" eaLnBrk="0" fontAlgn="base" hangingPunct="0">
                <a:spcBef>
                  <a:spcPct val="0"/>
                </a:spcBef>
                <a:spcAft>
                  <a:spcPct val="0"/>
                </a:spcAft>
                <a:defRPr sz="2800">
                  <a:solidFill>
                    <a:schemeClr val="tx1"/>
                  </a:solidFill>
                  <a:latin typeface="Times" panose="02020603050405020304" pitchFamily="18" charset="0"/>
                </a:defRPr>
              </a:lvl6pPr>
              <a:lvl7pPr marL="2971800" indent="-228600" eaLnBrk="0" fontAlgn="base" hangingPunct="0">
                <a:spcBef>
                  <a:spcPct val="0"/>
                </a:spcBef>
                <a:spcAft>
                  <a:spcPct val="0"/>
                </a:spcAft>
                <a:defRPr sz="2800">
                  <a:solidFill>
                    <a:schemeClr val="tx1"/>
                  </a:solidFill>
                  <a:latin typeface="Times" panose="02020603050405020304" pitchFamily="18" charset="0"/>
                </a:defRPr>
              </a:lvl7pPr>
              <a:lvl8pPr marL="3429000" indent="-228600" eaLnBrk="0" fontAlgn="base" hangingPunct="0">
                <a:spcBef>
                  <a:spcPct val="0"/>
                </a:spcBef>
                <a:spcAft>
                  <a:spcPct val="0"/>
                </a:spcAft>
                <a:defRPr sz="2800">
                  <a:solidFill>
                    <a:schemeClr val="tx1"/>
                  </a:solidFill>
                  <a:latin typeface="Times" panose="02020603050405020304" pitchFamily="18" charset="0"/>
                </a:defRPr>
              </a:lvl8pPr>
              <a:lvl9pPr marL="3886200" indent="-228600" eaLnBrk="0" fontAlgn="base" hangingPunct="0">
                <a:spcBef>
                  <a:spcPct val="0"/>
                </a:spcBef>
                <a:spcAft>
                  <a:spcPct val="0"/>
                </a:spcAft>
                <a:defRPr sz="2800">
                  <a:solidFill>
                    <a:schemeClr val="tx1"/>
                  </a:solidFill>
                  <a:latin typeface="Times" panose="02020603050405020304" pitchFamily="18" charset="0"/>
                </a:defRPr>
              </a:lvl9pPr>
            </a:lstStyle>
            <a:p>
              <a:pPr algn="ctr" eaLnBrk="1" hangingPunct="1"/>
              <a:endParaRPr lang="en-US" altLang="en-US" sz="1800" dirty="0">
                <a:latin typeface="Arial" panose="020B0604020202020204" pitchFamily="34" charset="0"/>
              </a:endParaRPr>
            </a:p>
          </p:txBody>
        </p:sp>
        <p:sp>
          <p:nvSpPr>
            <p:cNvPr id="6" name="Rectangle 1032"/>
            <p:cNvSpPr>
              <a:spLocks noChangeArrowheads="1"/>
            </p:cNvSpPr>
            <p:nvPr/>
          </p:nvSpPr>
          <p:spPr bwMode="hidden">
            <a:xfrm>
              <a:off x="0" y="1056"/>
              <a:ext cx="2976" cy="7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a:solidFill>
                    <a:schemeClr val="tx1"/>
                  </a:solidFill>
                  <a:latin typeface="Times" panose="02020603050405020304" pitchFamily="18" charset="0"/>
                </a:defRPr>
              </a:lvl1pPr>
              <a:lvl2pPr marL="742950" indent="-285750">
                <a:defRPr sz="2800">
                  <a:solidFill>
                    <a:schemeClr val="tx1"/>
                  </a:solidFill>
                  <a:latin typeface="Times" panose="02020603050405020304" pitchFamily="18" charset="0"/>
                </a:defRPr>
              </a:lvl2pPr>
              <a:lvl3pPr marL="1143000" indent="-228600">
                <a:defRPr sz="2800">
                  <a:solidFill>
                    <a:schemeClr val="tx1"/>
                  </a:solidFill>
                  <a:latin typeface="Times" panose="02020603050405020304" pitchFamily="18" charset="0"/>
                </a:defRPr>
              </a:lvl3pPr>
              <a:lvl4pPr marL="1600200" indent="-228600">
                <a:defRPr sz="2800">
                  <a:solidFill>
                    <a:schemeClr val="tx1"/>
                  </a:solidFill>
                  <a:latin typeface="Times" panose="02020603050405020304" pitchFamily="18" charset="0"/>
                </a:defRPr>
              </a:lvl4pPr>
              <a:lvl5pPr marL="2057400" indent="-228600">
                <a:defRPr sz="2800">
                  <a:solidFill>
                    <a:schemeClr val="tx1"/>
                  </a:solidFill>
                  <a:latin typeface="Times" panose="02020603050405020304" pitchFamily="18" charset="0"/>
                </a:defRPr>
              </a:lvl5pPr>
              <a:lvl6pPr marL="2514600" indent="-228600" eaLnBrk="0" fontAlgn="base" hangingPunct="0">
                <a:spcBef>
                  <a:spcPct val="0"/>
                </a:spcBef>
                <a:spcAft>
                  <a:spcPct val="0"/>
                </a:spcAft>
                <a:defRPr sz="2800">
                  <a:solidFill>
                    <a:schemeClr val="tx1"/>
                  </a:solidFill>
                  <a:latin typeface="Times" panose="02020603050405020304" pitchFamily="18" charset="0"/>
                </a:defRPr>
              </a:lvl6pPr>
              <a:lvl7pPr marL="2971800" indent="-228600" eaLnBrk="0" fontAlgn="base" hangingPunct="0">
                <a:spcBef>
                  <a:spcPct val="0"/>
                </a:spcBef>
                <a:spcAft>
                  <a:spcPct val="0"/>
                </a:spcAft>
                <a:defRPr sz="2800">
                  <a:solidFill>
                    <a:schemeClr val="tx1"/>
                  </a:solidFill>
                  <a:latin typeface="Times" panose="02020603050405020304" pitchFamily="18" charset="0"/>
                </a:defRPr>
              </a:lvl7pPr>
              <a:lvl8pPr marL="3429000" indent="-228600" eaLnBrk="0" fontAlgn="base" hangingPunct="0">
                <a:spcBef>
                  <a:spcPct val="0"/>
                </a:spcBef>
                <a:spcAft>
                  <a:spcPct val="0"/>
                </a:spcAft>
                <a:defRPr sz="2800">
                  <a:solidFill>
                    <a:schemeClr val="tx1"/>
                  </a:solidFill>
                  <a:latin typeface="Times" panose="02020603050405020304" pitchFamily="18" charset="0"/>
                </a:defRPr>
              </a:lvl8pPr>
              <a:lvl9pPr marL="3886200" indent="-228600" eaLnBrk="0" fontAlgn="base" hangingPunct="0">
                <a:spcBef>
                  <a:spcPct val="0"/>
                </a:spcBef>
                <a:spcAft>
                  <a:spcPct val="0"/>
                </a:spcAft>
                <a:defRPr sz="2800">
                  <a:solidFill>
                    <a:schemeClr val="tx1"/>
                  </a:solidFill>
                  <a:latin typeface="Times" panose="02020603050405020304" pitchFamily="18" charset="0"/>
                </a:defRPr>
              </a:lvl9pPr>
            </a:lstStyle>
            <a:p>
              <a:pPr algn="ctr" eaLnBrk="1" hangingPunct="1"/>
              <a:endParaRPr lang="en-US" altLang="en-US" sz="2400" dirty="0">
                <a:latin typeface="Times New Roman" panose="02020603050405020304" pitchFamily="18" charset="0"/>
              </a:endParaRPr>
            </a:p>
          </p:txBody>
        </p:sp>
        <p:sp>
          <p:nvSpPr>
            <p:cNvPr id="7" name="Rectangle 1033"/>
            <p:cNvSpPr>
              <a:spLocks noChangeArrowheads="1"/>
            </p:cNvSpPr>
            <p:nvPr/>
          </p:nvSpPr>
          <p:spPr bwMode="hidden">
            <a:xfrm>
              <a:off x="2496" y="1056"/>
              <a:ext cx="2976" cy="720"/>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a:solidFill>
                    <a:schemeClr val="tx1"/>
                  </a:solidFill>
                  <a:latin typeface="Times" panose="02020603050405020304" pitchFamily="18" charset="0"/>
                </a:defRPr>
              </a:lvl1pPr>
              <a:lvl2pPr marL="742950" indent="-285750">
                <a:defRPr sz="2800">
                  <a:solidFill>
                    <a:schemeClr val="tx1"/>
                  </a:solidFill>
                  <a:latin typeface="Times" panose="02020603050405020304" pitchFamily="18" charset="0"/>
                </a:defRPr>
              </a:lvl2pPr>
              <a:lvl3pPr marL="1143000" indent="-228600">
                <a:defRPr sz="2800">
                  <a:solidFill>
                    <a:schemeClr val="tx1"/>
                  </a:solidFill>
                  <a:latin typeface="Times" panose="02020603050405020304" pitchFamily="18" charset="0"/>
                </a:defRPr>
              </a:lvl3pPr>
              <a:lvl4pPr marL="1600200" indent="-228600">
                <a:defRPr sz="2800">
                  <a:solidFill>
                    <a:schemeClr val="tx1"/>
                  </a:solidFill>
                  <a:latin typeface="Times" panose="02020603050405020304" pitchFamily="18" charset="0"/>
                </a:defRPr>
              </a:lvl4pPr>
              <a:lvl5pPr marL="2057400" indent="-228600">
                <a:defRPr sz="2800">
                  <a:solidFill>
                    <a:schemeClr val="tx1"/>
                  </a:solidFill>
                  <a:latin typeface="Times" panose="02020603050405020304" pitchFamily="18" charset="0"/>
                </a:defRPr>
              </a:lvl5pPr>
              <a:lvl6pPr marL="2514600" indent="-228600" eaLnBrk="0" fontAlgn="base" hangingPunct="0">
                <a:spcBef>
                  <a:spcPct val="0"/>
                </a:spcBef>
                <a:spcAft>
                  <a:spcPct val="0"/>
                </a:spcAft>
                <a:defRPr sz="2800">
                  <a:solidFill>
                    <a:schemeClr val="tx1"/>
                  </a:solidFill>
                  <a:latin typeface="Times" panose="02020603050405020304" pitchFamily="18" charset="0"/>
                </a:defRPr>
              </a:lvl6pPr>
              <a:lvl7pPr marL="2971800" indent="-228600" eaLnBrk="0" fontAlgn="base" hangingPunct="0">
                <a:spcBef>
                  <a:spcPct val="0"/>
                </a:spcBef>
                <a:spcAft>
                  <a:spcPct val="0"/>
                </a:spcAft>
                <a:defRPr sz="2800">
                  <a:solidFill>
                    <a:schemeClr val="tx1"/>
                  </a:solidFill>
                  <a:latin typeface="Times" panose="02020603050405020304" pitchFamily="18" charset="0"/>
                </a:defRPr>
              </a:lvl7pPr>
              <a:lvl8pPr marL="3429000" indent="-228600" eaLnBrk="0" fontAlgn="base" hangingPunct="0">
                <a:spcBef>
                  <a:spcPct val="0"/>
                </a:spcBef>
                <a:spcAft>
                  <a:spcPct val="0"/>
                </a:spcAft>
                <a:defRPr sz="2800">
                  <a:solidFill>
                    <a:schemeClr val="tx1"/>
                  </a:solidFill>
                  <a:latin typeface="Times" panose="02020603050405020304" pitchFamily="18" charset="0"/>
                </a:defRPr>
              </a:lvl8pPr>
              <a:lvl9pPr marL="3886200" indent="-228600" eaLnBrk="0" fontAlgn="base" hangingPunct="0">
                <a:spcBef>
                  <a:spcPct val="0"/>
                </a:spcBef>
                <a:spcAft>
                  <a:spcPct val="0"/>
                </a:spcAft>
                <a:defRPr sz="2800">
                  <a:solidFill>
                    <a:schemeClr val="tx1"/>
                  </a:solidFill>
                  <a:latin typeface="Times" panose="02020603050405020304" pitchFamily="18" charset="0"/>
                </a:defRPr>
              </a:lvl9pPr>
            </a:lstStyle>
            <a:p>
              <a:pPr algn="ctr" eaLnBrk="1" hangingPunct="1"/>
              <a:endParaRPr lang="en-US" altLang="en-US" sz="2400" dirty="0">
                <a:latin typeface="Times New Roman" panose="02020603050405020304" pitchFamily="18" charset="0"/>
              </a:endParaRPr>
            </a:p>
          </p:txBody>
        </p:sp>
        <p:sp>
          <p:nvSpPr>
            <p:cNvPr id="8" name="Freeform 1034"/>
            <p:cNvSpPr>
              <a:spLocks noChangeArrowheads="1"/>
            </p:cNvSpPr>
            <p:nvPr/>
          </p:nvSpPr>
          <p:spPr bwMode="auto">
            <a:xfrm>
              <a:off x="384" y="960"/>
              <a:ext cx="144" cy="913"/>
            </a:xfrm>
            <a:custGeom>
              <a:avLst/>
              <a:gdLst>
                <a:gd name="T0" fmla="*/ 1000 w 1000"/>
                <a:gd name="T1" fmla="*/ 1000 h 1000"/>
                <a:gd name="T2" fmla="*/ 0 w 1000"/>
                <a:gd name="T3" fmla="*/ 1000 h 1000"/>
                <a:gd name="T4" fmla="*/ 0 w 1000"/>
                <a:gd name="T5" fmla="*/ 0 h 1000"/>
                <a:gd name="T6" fmla="*/ 1000 w 1000"/>
                <a:gd name="T7" fmla="*/ 0 h 10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0" h="1000">
                  <a:moveTo>
                    <a:pt x="1000" y="1000"/>
                  </a:moveTo>
                  <a:lnTo>
                    <a:pt x="0" y="1000"/>
                  </a:lnTo>
                  <a:lnTo>
                    <a:pt x="0" y="0"/>
                  </a:lnTo>
                  <a:lnTo>
                    <a:pt x="1000" y="0"/>
                  </a:lnTo>
                </a:path>
              </a:pathLst>
            </a:custGeom>
            <a:noFill/>
            <a:ln w="76200" cmpd="sng">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dirty="0"/>
            </a:p>
          </p:txBody>
        </p:sp>
        <p:sp>
          <p:nvSpPr>
            <p:cNvPr id="9" name="Freeform 1035"/>
            <p:cNvSpPr>
              <a:spLocks noChangeArrowheads="1"/>
            </p:cNvSpPr>
            <p:nvPr/>
          </p:nvSpPr>
          <p:spPr bwMode="auto">
            <a:xfrm>
              <a:off x="4944" y="762"/>
              <a:ext cx="165" cy="864"/>
            </a:xfrm>
            <a:custGeom>
              <a:avLst/>
              <a:gdLst>
                <a:gd name="T0" fmla="*/ 0 w 1000"/>
                <a:gd name="T1" fmla="*/ 0 h 1000"/>
                <a:gd name="T2" fmla="*/ 1000 w 1000"/>
                <a:gd name="T3" fmla="*/ 0 h 1000"/>
                <a:gd name="T4" fmla="*/ 1000 w 1000"/>
                <a:gd name="T5" fmla="*/ 1000 h 1000"/>
                <a:gd name="T6" fmla="*/ 0 w 1000"/>
                <a:gd name="T7" fmla="*/ 1000 h 10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0" h="1000">
                  <a:moveTo>
                    <a:pt x="0" y="0"/>
                  </a:moveTo>
                  <a:lnTo>
                    <a:pt x="1000" y="0"/>
                  </a:lnTo>
                  <a:lnTo>
                    <a:pt x="1000" y="1000"/>
                  </a:lnTo>
                  <a:lnTo>
                    <a:pt x="0" y="1000"/>
                  </a:lnTo>
                </a:path>
              </a:pathLst>
            </a:custGeom>
            <a:noFill/>
            <a:ln w="762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dirty="0"/>
            </a:p>
          </p:txBody>
        </p:sp>
      </p:grpSp>
      <p:sp>
        <p:nvSpPr>
          <p:cNvPr id="11" name="Rectangle 5"/>
          <p:cNvSpPr>
            <a:spLocks noChangeArrowheads="1"/>
          </p:cNvSpPr>
          <p:nvPr/>
        </p:nvSpPr>
        <p:spPr bwMode="auto">
          <a:xfrm>
            <a:off x="6934200" y="2286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panose="02020603050405020304" pitchFamily="18" charset="0"/>
              </a:defRPr>
            </a:lvl1pPr>
            <a:lvl2pPr marL="742950" indent="-285750">
              <a:defRPr sz="2800">
                <a:solidFill>
                  <a:schemeClr val="tx1"/>
                </a:solidFill>
                <a:latin typeface="Times" panose="02020603050405020304" pitchFamily="18" charset="0"/>
              </a:defRPr>
            </a:lvl2pPr>
            <a:lvl3pPr marL="1143000" indent="-228600">
              <a:defRPr sz="2800">
                <a:solidFill>
                  <a:schemeClr val="tx1"/>
                </a:solidFill>
                <a:latin typeface="Times" panose="02020603050405020304" pitchFamily="18" charset="0"/>
              </a:defRPr>
            </a:lvl3pPr>
            <a:lvl4pPr marL="1600200" indent="-228600">
              <a:defRPr sz="2800">
                <a:solidFill>
                  <a:schemeClr val="tx1"/>
                </a:solidFill>
                <a:latin typeface="Times" panose="02020603050405020304" pitchFamily="18" charset="0"/>
              </a:defRPr>
            </a:lvl4pPr>
            <a:lvl5pPr marL="2057400" indent="-228600">
              <a:defRPr sz="2800">
                <a:solidFill>
                  <a:schemeClr val="tx1"/>
                </a:solidFill>
                <a:latin typeface="Times" panose="02020603050405020304" pitchFamily="18" charset="0"/>
              </a:defRPr>
            </a:lvl5pPr>
            <a:lvl6pPr marL="2514600" indent="-228600" eaLnBrk="0" fontAlgn="base" hangingPunct="0">
              <a:spcBef>
                <a:spcPct val="0"/>
              </a:spcBef>
              <a:spcAft>
                <a:spcPct val="0"/>
              </a:spcAft>
              <a:defRPr sz="2800">
                <a:solidFill>
                  <a:schemeClr val="tx1"/>
                </a:solidFill>
                <a:latin typeface="Times" panose="02020603050405020304" pitchFamily="18" charset="0"/>
              </a:defRPr>
            </a:lvl6pPr>
            <a:lvl7pPr marL="2971800" indent="-228600" eaLnBrk="0" fontAlgn="base" hangingPunct="0">
              <a:spcBef>
                <a:spcPct val="0"/>
              </a:spcBef>
              <a:spcAft>
                <a:spcPct val="0"/>
              </a:spcAft>
              <a:defRPr sz="2800">
                <a:solidFill>
                  <a:schemeClr val="tx1"/>
                </a:solidFill>
                <a:latin typeface="Times" panose="02020603050405020304" pitchFamily="18" charset="0"/>
              </a:defRPr>
            </a:lvl7pPr>
            <a:lvl8pPr marL="3429000" indent="-228600" eaLnBrk="0" fontAlgn="base" hangingPunct="0">
              <a:spcBef>
                <a:spcPct val="0"/>
              </a:spcBef>
              <a:spcAft>
                <a:spcPct val="0"/>
              </a:spcAft>
              <a:defRPr sz="2800">
                <a:solidFill>
                  <a:schemeClr val="tx1"/>
                </a:solidFill>
                <a:latin typeface="Times" panose="02020603050405020304" pitchFamily="18" charset="0"/>
              </a:defRPr>
            </a:lvl8pPr>
            <a:lvl9pPr marL="3886200" indent="-228600" eaLnBrk="0" fontAlgn="base" hangingPunct="0">
              <a:spcBef>
                <a:spcPct val="0"/>
              </a:spcBef>
              <a:spcAft>
                <a:spcPct val="0"/>
              </a:spcAft>
              <a:defRPr sz="2800">
                <a:solidFill>
                  <a:schemeClr val="tx1"/>
                </a:solidFill>
                <a:latin typeface="Times" panose="02020603050405020304" pitchFamily="18" charset="0"/>
              </a:defRPr>
            </a:lvl9pPr>
          </a:lstStyle>
          <a:p>
            <a:pPr algn="r" eaLnBrk="1" hangingPunct="1"/>
            <a:fld id="{414D5173-F955-40E1-8A50-0434440874D6}" type="slidenum">
              <a:rPr lang="en-US" altLang="en-US" sz="1000">
                <a:latin typeface="Arial" panose="020B0604020202020204" pitchFamily="34" charset="0"/>
              </a:rPr>
              <a:pPr algn="r" eaLnBrk="1" hangingPunct="1"/>
              <a:t>‹#›</a:t>
            </a:fld>
            <a:endParaRPr lang="en-US" altLang="en-US" sz="1000" dirty="0">
              <a:latin typeface="Arial" panose="020B0604020202020204" pitchFamily="34" charset="0"/>
            </a:endParaRPr>
          </a:p>
        </p:txBody>
      </p:sp>
      <p:sp>
        <p:nvSpPr>
          <p:cNvPr id="155650" name="Rectangle 1026"/>
          <p:cNvSpPr>
            <a:spLocks noGrp="1" noChangeArrowheads="1"/>
          </p:cNvSpPr>
          <p:nvPr>
            <p:ph type="subTitle" idx="1"/>
          </p:nvPr>
        </p:nvSpPr>
        <p:spPr>
          <a:xfrm>
            <a:off x="2286000" y="3581400"/>
            <a:ext cx="5638800" cy="1905000"/>
          </a:xfrm>
        </p:spPr>
        <p:txBody>
          <a:bodyPr/>
          <a:lstStyle>
            <a:lvl1pPr marL="0" indent="0">
              <a:buFont typeface="Wingdings" pitchFamily="2" charset="2"/>
              <a:buNone/>
              <a:defRPr b="1"/>
            </a:lvl1pPr>
          </a:lstStyle>
          <a:p>
            <a:r>
              <a:rPr lang="en-US"/>
              <a:t>Click to edit Master subtitle style</a:t>
            </a:r>
          </a:p>
        </p:txBody>
      </p:sp>
      <p:sp>
        <p:nvSpPr>
          <p:cNvPr id="155660" name="Rectangle 1036"/>
          <p:cNvSpPr>
            <a:spLocks noGrp="1" noChangeArrowheads="1"/>
          </p:cNvSpPr>
          <p:nvPr>
            <p:ph type="ctrTitle"/>
          </p:nvPr>
        </p:nvSpPr>
        <p:spPr>
          <a:xfrm>
            <a:off x="838200" y="1443038"/>
            <a:ext cx="7086600" cy="1600200"/>
          </a:xfrm>
        </p:spPr>
        <p:txBody>
          <a:bodyPr anchor="ctr"/>
          <a:lstStyle>
            <a:lvl1pPr>
              <a:defRPr/>
            </a:lvl1pPr>
          </a:lstStyle>
          <a:p>
            <a:r>
              <a:rPr lang="en-US"/>
              <a:t>Click to edit Master title style</a:t>
            </a:r>
          </a:p>
        </p:txBody>
      </p:sp>
      <p:sp>
        <p:nvSpPr>
          <p:cNvPr id="12" name="Rectangle 1027"/>
          <p:cNvSpPr>
            <a:spLocks noGrp="1" noChangeArrowheads="1"/>
          </p:cNvSpPr>
          <p:nvPr>
            <p:ph type="dt" sz="half" idx="10"/>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1" hangingPunct="1">
              <a:defRPr sz="1000" smtClean="0">
                <a:latin typeface="Arial" panose="020B0604020202020204" pitchFamily="34" charset="0"/>
              </a:defRPr>
            </a:lvl1pPr>
          </a:lstStyle>
          <a:p>
            <a:pPr>
              <a:defRPr/>
            </a:pPr>
            <a:endParaRPr lang="en-US" altLang="en-US" dirty="0"/>
          </a:p>
        </p:txBody>
      </p:sp>
      <p:sp>
        <p:nvSpPr>
          <p:cNvPr id="13" name="Rectangle 1028"/>
          <p:cNvSpPr>
            <a:spLocks noGrp="1" noChangeArrowheads="1"/>
          </p:cNvSpPr>
          <p:nvPr>
            <p:ph type="ftr" sz="quarter" idx="11"/>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eaLnBrk="1" hangingPunct="1">
              <a:defRPr sz="1000" smtClean="0">
                <a:latin typeface="Arial" panose="020B0604020202020204" pitchFamily="34" charset="0"/>
              </a:defRPr>
            </a:lvl1pPr>
          </a:lstStyle>
          <a:p>
            <a:pPr>
              <a:defRPr/>
            </a:pPr>
            <a:r>
              <a:rPr lang="en-IN" altLang="en-US" dirty="0"/>
              <a:t>© 2018 McGraw-Hill Higher Education. All rights reserved. </a:t>
            </a:r>
            <a:endParaRPr lang="en-US" altLang="en-US" dirty="0"/>
          </a:p>
        </p:txBody>
      </p:sp>
      <p:sp>
        <p:nvSpPr>
          <p:cNvPr id="14" name="Rectangle 4"/>
          <p:cNvSpPr>
            <a:spLocks noChangeArrowheads="1"/>
          </p:cNvSpPr>
          <p:nvPr userDrawn="1"/>
        </p:nvSpPr>
        <p:spPr bwMode="auto">
          <a:xfrm>
            <a:off x="4792663" y="6511925"/>
            <a:ext cx="4351337" cy="346075"/>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dirty="0"/>
              <a:t>© 2018 McGraw-Hill Higher Education. All rights reserved. </a:t>
            </a:r>
          </a:p>
        </p:txBody>
      </p:sp>
    </p:spTree>
    <p:extLst>
      <p:ext uri="{BB962C8B-B14F-4D97-AF65-F5344CB8AC3E}">
        <p14:creationId xmlns:p14="http://schemas.microsoft.com/office/powerpoint/2010/main" val="3048942765"/>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49325" y="1981200"/>
            <a:ext cx="3754438"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56163" y="1981200"/>
            <a:ext cx="375443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pPr>
              <a:defRPr/>
            </a:pPr>
            <a:fld id="{21151CB9-9A01-4570-A656-8B1D61B61E87}" type="slidenum">
              <a:rPr lang="en-US" altLang="en-US"/>
              <a:pPr>
                <a:defRPr/>
              </a:pPr>
              <a:t>‹#›</a:t>
            </a:fld>
            <a:endParaRPr lang="en-US" altLang="en-US" dirty="0"/>
          </a:p>
        </p:txBody>
      </p:sp>
      <p:sp>
        <p:nvSpPr>
          <p:cNvPr id="6" name="TextBox 5"/>
          <p:cNvSpPr txBox="1"/>
          <p:nvPr userDrawn="1"/>
        </p:nvSpPr>
        <p:spPr>
          <a:xfrm>
            <a:off x="8534400" y="914400"/>
            <a:ext cx="457200" cy="523220"/>
          </a:xfrm>
          <a:prstGeom prst="rect">
            <a:avLst/>
          </a:prstGeom>
          <a:noFill/>
        </p:spPr>
        <p:txBody>
          <a:bodyPr wrap="square" rtlCol="0">
            <a:spAutoFit/>
          </a:bodyPr>
          <a:lstStyle/>
          <a:p>
            <a:endParaRPr lang="en-GB" dirty="0"/>
          </a:p>
        </p:txBody>
      </p:sp>
      <p:sp>
        <p:nvSpPr>
          <p:cNvPr id="7" name="Title 6"/>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98570944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pPr>
              <a:defRPr/>
            </a:pPr>
            <a:fld id="{D88FEE3A-206D-40AD-BD90-B68A71A3EB11}" type="slidenum">
              <a:rPr lang="en-US" altLang="en-US"/>
              <a:pPr>
                <a:defRPr/>
              </a:pPr>
              <a:t>‹#›</a:t>
            </a:fld>
            <a:endParaRPr lang="en-US" altLang="en-US" dirty="0"/>
          </a:p>
        </p:txBody>
      </p:sp>
    </p:spTree>
    <p:extLst>
      <p:ext uri="{BB962C8B-B14F-4D97-AF65-F5344CB8AC3E}">
        <p14:creationId xmlns:p14="http://schemas.microsoft.com/office/powerpoint/2010/main" val="247579592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pPr>
              <a:defRPr/>
            </a:pPr>
            <a:fld id="{BF473985-A2A2-47D3-9F91-FBB64DD54010}" type="slidenum">
              <a:rPr lang="en-US" altLang="en-US"/>
              <a:pPr>
                <a:defRPr/>
              </a:pPr>
              <a:t>‹#›</a:t>
            </a:fld>
            <a:endParaRPr lang="en-US" altLang="en-US" dirty="0"/>
          </a:p>
        </p:txBody>
      </p:sp>
    </p:spTree>
    <p:extLst>
      <p:ext uri="{BB962C8B-B14F-4D97-AF65-F5344CB8AC3E}">
        <p14:creationId xmlns:p14="http://schemas.microsoft.com/office/powerpoint/2010/main" val="1196129017"/>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pPr>
              <a:defRPr/>
            </a:pPr>
            <a:fld id="{16C86B19-A5A9-44D9-B876-D471DC69BAE3}" type="slidenum">
              <a:rPr lang="en-US" altLang="en-US"/>
              <a:pPr>
                <a:defRPr/>
              </a:pPr>
              <a:t>‹#›</a:t>
            </a:fld>
            <a:endParaRPr lang="en-US" altLang="en-US" dirty="0"/>
          </a:p>
        </p:txBody>
      </p:sp>
    </p:spTree>
    <p:extLst>
      <p:ext uri="{BB962C8B-B14F-4D97-AF65-F5344CB8AC3E}">
        <p14:creationId xmlns:p14="http://schemas.microsoft.com/office/powerpoint/2010/main" val="3952234249"/>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pPr>
              <a:defRPr/>
            </a:pPr>
            <a:fld id="{32BDB468-7B7A-4673-8FEC-414CC58D537F}" type="slidenum">
              <a:rPr lang="en-US" altLang="en-US"/>
              <a:pPr>
                <a:defRPr/>
              </a:pPr>
              <a:t>‹#›</a:t>
            </a:fld>
            <a:endParaRPr lang="en-US" altLang="en-US" dirty="0"/>
          </a:p>
        </p:txBody>
      </p:sp>
    </p:spTree>
    <p:extLst>
      <p:ext uri="{BB962C8B-B14F-4D97-AF65-F5344CB8AC3E}">
        <p14:creationId xmlns:p14="http://schemas.microsoft.com/office/powerpoint/2010/main" val="1713939351"/>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pPr>
              <a:defRPr/>
            </a:pPr>
            <a:fld id="{20D2B07B-5788-4875-8D7D-3063ED1D8A15}" type="slidenum">
              <a:rPr lang="en-US" altLang="en-US"/>
              <a:pPr>
                <a:defRPr/>
              </a:pPr>
              <a:t>‹#›</a:t>
            </a:fld>
            <a:endParaRPr lang="en-US" altLang="en-US" dirty="0"/>
          </a:p>
        </p:txBody>
      </p:sp>
    </p:spTree>
    <p:extLst>
      <p:ext uri="{BB962C8B-B14F-4D97-AF65-F5344CB8AC3E}">
        <p14:creationId xmlns:p14="http://schemas.microsoft.com/office/powerpoint/2010/main" val="2856939731"/>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pPr>
              <a:defRPr/>
            </a:pPr>
            <a:fld id="{27CB384E-D50B-44F5-9015-5AFADBBA389E}" type="slidenum">
              <a:rPr lang="en-US" altLang="en-US"/>
              <a:pPr>
                <a:defRPr/>
              </a:pPr>
              <a:t>‹#›</a:t>
            </a:fld>
            <a:endParaRPr lang="en-US" altLang="en-US" dirty="0"/>
          </a:p>
        </p:txBody>
      </p:sp>
    </p:spTree>
    <p:extLst>
      <p:ext uri="{BB962C8B-B14F-4D97-AF65-F5344CB8AC3E}">
        <p14:creationId xmlns:p14="http://schemas.microsoft.com/office/powerpoint/2010/main" val="3706801093"/>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1313" y="96838"/>
            <a:ext cx="1919287" cy="59991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31863" y="96838"/>
            <a:ext cx="5607050" cy="59991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pPr>
              <a:defRPr/>
            </a:pPr>
            <a:fld id="{F021D03A-604E-4013-AC28-CC6054AB61A5}" type="slidenum">
              <a:rPr lang="en-US" altLang="en-US"/>
              <a:pPr>
                <a:defRPr/>
              </a:pPr>
              <a:t>‹#›</a:t>
            </a:fld>
            <a:endParaRPr lang="en-US" altLang="en-US" dirty="0"/>
          </a:p>
        </p:txBody>
      </p:sp>
    </p:spTree>
    <p:extLst>
      <p:ext uri="{BB962C8B-B14F-4D97-AF65-F5344CB8AC3E}">
        <p14:creationId xmlns:p14="http://schemas.microsoft.com/office/powerpoint/2010/main" val="2450435455"/>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31863" y="96838"/>
            <a:ext cx="7158037" cy="1412875"/>
          </a:xfrm>
        </p:spPr>
        <p:txBody>
          <a:bodyPr/>
          <a:lstStyle/>
          <a:p>
            <a:r>
              <a:rPr lang="en-US"/>
              <a:t>Click to edit Master title style</a:t>
            </a:r>
          </a:p>
        </p:txBody>
      </p:sp>
      <p:sp>
        <p:nvSpPr>
          <p:cNvPr id="3" name="Text Placeholder 2"/>
          <p:cNvSpPr>
            <a:spLocks noGrp="1"/>
          </p:cNvSpPr>
          <p:nvPr>
            <p:ph type="body" sz="half" idx="1"/>
          </p:nvPr>
        </p:nvSpPr>
        <p:spPr>
          <a:xfrm>
            <a:off x="949325" y="1981200"/>
            <a:ext cx="3754438"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56163" y="1981200"/>
            <a:ext cx="3754437"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p:cNvSpPr txBox="1"/>
          <p:nvPr userDrawn="1"/>
        </p:nvSpPr>
        <p:spPr>
          <a:xfrm>
            <a:off x="8486774" y="228604"/>
            <a:ext cx="351924" cy="246221"/>
          </a:xfrm>
          <a:prstGeom prst="rect">
            <a:avLst/>
          </a:prstGeom>
          <a:noFill/>
        </p:spPr>
        <p:txBody>
          <a:bodyPr wrap="square" rtlCol="0">
            <a:spAutoFit/>
          </a:bodyPr>
          <a:lstStyle/>
          <a:p>
            <a:pPr algn="r" rtl="0" eaLnBrk="1" fontAlgn="base" hangingPunct="1">
              <a:spcBef>
                <a:spcPct val="0"/>
              </a:spcBef>
              <a:spcAft>
                <a:spcPct val="0"/>
              </a:spcAft>
              <a:defRPr/>
            </a:pPr>
            <a:fld id="{4CC831AB-FAFF-413D-BFD1-418A85F27AAA}" type="slidenum">
              <a:rPr lang="en-US" altLang="en-US" sz="1000" kern="1200" smtClean="0">
                <a:solidFill>
                  <a:schemeClr val="tx1"/>
                </a:solidFill>
                <a:latin typeface="Arial" panose="020B0604020202020204" pitchFamily="34" charset="0"/>
                <a:ea typeface="+mn-ea"/>
                <a:cs typeface="+mn-cs"/>
              </a:rPr>
              <a:pPr algn="r" rtl="0" eaLnBrk="1" fontAlgn="base" hangingPunct="1">
                <a:spcBef>
                  <a:spcPct val="0"/>
                </a:spcBef>
                <a:spcAft>
                  <a:spcPct val="0"/>
                </a:spcAft>
                <a:defRPr/>
              </a:pPr>
              <a:t>‹#›</a:t>
            </a:fld>
            <a:endParaRPr lang="en-US" altLang="en-US" sz="1000" kern="1200" dirty="0">
              <a:solidFill>
                <a:schemeClr val="tx1"/>
              </a:solidFill>
              <a:latin typeface="Arial" panose="020B0604020202020204" pitchFamily="34" charset="0"/>
              <a:ea typeface="+mn-ea"/>
              <a:cs typeface="+mn-cs"/>
            </a:endParaRPr>
          </a:p>
        </p:txBody>
      </p:sp>
    </p:spTree>
    <p:extLst>
      <p:ext uri="{BB962C8B-B14F-4D97-AF65-F5344CB8AC3E}">
        <p14:creationId xmlns:p14="http://schemas.microsoft.com/office/powerpoint/2010/main" val="1113859567"/>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31863" y="96838"/>
            <a:ext cx="7158037" cy="1412875"/>
          </a:xfrm>
        </p:spPr>
        <p:txBody>
          <a:bodyPr/>
          <a:lstStyle/>
          <a:p>
            <a:r>
              <a:rPr lang="en-US"/>
              <a:t>Click to edit Master title style</a:t>
            </a:r>
          </a:p>
        </p:txBody>
      </p:sp>
      <p:sp>
        <p:nvSpPr>
          <p:cNvPr id="3" name="Text Placeholder 2"/>
          <p:cNvSpPr>
            <a:spLocks noGrp="1"/>
          </p:cNvSpPr>
          <p:nvPr>
            <p:ph type="body" sz="half" idx="1"/>
          </p:nvPr>
        </p:nvSpPr>
        <p:spPr>
          <a:xfrm>
            <a:off x="949325" y="1981200"/>
            <a:ext cx="3754438"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56163" y="1981200"/>
            <a:ext cx="3754437"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p:cNvSpPr txBox="1"/>
          <p:nvPr userDrawn="1"/>
        </p:nvSpPr>
        <p:spPr>
          <a:xfrm>
            <a:off x="8486774" y="228604"/>
            <a:ext cx="351924" cy="246221"/>
          </a:xfrm>
          <a:prstGeom prst="rect">
            <a:avLst/>
          </a:prstGeom>
          <a:noFill/>
        </p:spPr>
        <p:txBody>
          <a:bodyPr wrap="square" rtlCol="0">
            <a:spAutoFit/>
          </a:bodyPr>
          <a:lstStyle/>
          <a:p>
            <a:pPr algn="r" rtl="0" eaLnBrk="1" fontAlgn="base" hangingPunct="1">
              <a:spcBef>
                <a:spcPct val="0"/>
              </a:spcBef>
              <a:spcAft>
                <a:spcPct val="0"/>
              </a:spcAft>
              <a:defRPr/>
            </a:pPr>
            <a:fld id="{4CC831AB-FAFF-413D-BFD1-418A85F27AAA}" type="slidenum">
              <a:rPr lang="en-US" altLang="en-US" sz="1000" kern="1200" smtClean="0">
                <a:solidFill>
                  <a:schemeClr val="tx1"/>
                </a:solidFill>
                <a:latin typeface="Arial" panose="020B0604020202020204" pitchFamily="34" charset="0"/>
                <a:ea typeface="+mn-ea"/>
                <a:cs typeface="+mn-cs"/>
              </a:rPr>
              <a:pPr algn="r" rtl="0" eaLnBrk="1" fontAlgn="base" hangingPunct="1">
                <a:spcBef>
                  <a:spcPct val="0"/>
                </a:spcBef>
                <a:spcAft>
                  <a:spcPct val="0"/>
                </a:spcAft>
                <a:defRPr/>
              </a:pPr>
              <a:t>‹#›</a:t>
            </a:fld>
            <a:endParaRPr lang="en-US" altLang="en-US" sz="1000" kern="1200" dirty="0">
              <a:solidFill>
                <a:schemeClr val="tx1"/>
              </a:solidFill>
              <a:latin typeface="Arial" panose="020B0604020202020204" pitchFamily="34" charset="0"/>
              <a:ea typeface="+mn-ea"/>
              <a:cs typeface="+mn-cs"/>
            </a:endParaRPr>
          </a:p>
        </p:txBody>
      </p:sp>
      <p:sp>
        <p:nvSpPr>
          <p:cNvPr id="7" name="Content Placeholder 6"/>
          <p:cNvSpPr>
            <a:spLocks noGrp="1"/>
          </p:cNvSpPr>
          <p:nvPr>
            <p:ph sz="quarter" idx="10"/>
          </p:nvPr>
        </p:nvSpPr>
        <p:spPr>
          <a:xfrm>
            <a:off x="381000" y="2133600"/>
            <a:ext cx="2209800" cy="17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8"/>
          <p:cNvSpPr>
            <a:spLocks noGrp="1"/>
          </p:cNvSpPr>
          <p:nvPr>
            <p:ph sz="quarter" idx="11"/>
          </p:nvPr>
        </p:nvSpPr>
        <p:spPr>
          <a:xfrm>
            <a:off x="3581400" y="1981200"/>
            <a:ext cx="2362200" cy="17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Content Placeholder 10"/>
          <p:cNvSpPr>
            <a:spLocks noGrp="1"/>
          </p:cNvSpPr>
          <p:nvPr>
            <p:ph sz="quarter" idx="12"/>
          </p:nvPr>
        </p:nvSpPr>
        <p:spPr>
          <a:xfrm>
            <a:off x="381000" y="4572000"/>
            <a:ext cx="2514600" cy="17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Content Placeholder 12"/>
          <p:cNvSpPr>
            <a:spLocks noGrp="1"/>
          </p:cNvSpPr>
          <p:nvPr>
            <p:ph sz="quarter" idx="13"/>
          </p:nvPr>
        </p:nvSpPr>
        <p:spPr>
          <a:xfrm>
            <a:off x="5791200" y="4495800"/>
            <a:ext cx="2819400" cy="1905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Content Placeholder 14"/>
          <p:cNvSpPr>
            <a:spLocks noGrp="1"/>
          </p:cNvSpPr>
          <p:nvPr>
            <p:ph sz="quarter" idx="14"/>
          </p:nvPr>
        </p:nvSpPr>
        <p:spPr>
          <a:xfrm>
            <a:off x="2286000" y="4038600"/>
            <a:ext cx="2286000" cy="2819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8033227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grpSp>
        <p:nvGrpSpPr>
          <p:cNvPr id="4" name="Group 1030"/>
          <p:cNvGrpSpPr>
            <a:grpSpLocks/>
          </p:cNvGrpSpPr>
          <p:nvPr/>
        </p:nvGrpSpPr>
        <p:grpSpPr bwMode="auto">
          <a:xfrm>
            <a:off x="0" y="914400"/>
            <a:ext cx="8686800" cy="2514600"/>
            <a:chOff x="0" y="576"/>
            <a:chExt cx="5472" cy="1584"/>
          </a:xfrm>
        </p:grpSpPr>
        <p:sp>
          <p:nvSpPr>
            <p:cNvPr id="5" name="Oval 1031"/>
            <p:cNvSpPr>
              <a:spLocks noChangeArrowheads="1"/>
            </p:cNvSpPr>
            <p:nvPr/>
          </p:nvSpPr>
          <p:spPr bwMode="auto">
            <a:xfrm>
              <a:off x="144" y="576"/>
              <a:ext cx="1584" cy="1584"/>
            </a:xfrm>
            <a:prstGeom prst="ellipse">
              <a:avLst/>
            </a:prstGeom>
            <a:noFill/>
            <a:ln w="1270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a:solidFill>
                    <a:schemeClr val="tx1"/>
                  </a:solidFill>
                  <a:latin typeface="Times" panose="02020603050405020304" pitchFamily="18" charset="0"/>
                </a:defRPr>
              </a:lvl1pPr>
              <a:lvl2pPr marL="742950" indent="-285750">
                <a:defRPr sz="2800">
                  <a:solidFill>
                    <a:schemeClr val="tx1"/>
                  </a:solidFill>
                  <a:latin typeface="Times" panose="02020603050405020304" pitchFamily="18" charset="0"/>
                </a:defRPr>
              </a:lvl2pPr>
              <a:lvl3pPr marL="1143000" indent="-228600">
                <a:defRPr sz="2800">
                  <a:solidFill>
                    <a:schemeClr val="tx1"/>
                  </a:solidFill>
                  <a:latin typeface="Times" panose="02020603050405020304" pitchFamily="18" charset="0"/>
                </a:defRPr>
              </a:lvl3pPr>
              <a:lvl4pPr marL="1600200" indent="-228600">
                <a:defRPr sz="2800">
                  <a:solidFill>
                    <a:schemeClr val="tx1"/>
                  </a:solidFill>
                  <a:latin typeface="Times" panose="02020603050405020304" pitchFamily="18" charset="0"/>
                </a:defRPr>
              </a:lvl4pPr>
              <a:lvl5pPr marL="2057400" indent="-228600">
                <a:defRPr sz="2800">
                  <a:solidFill>
                    <a:schemeClr val="tx1"/>
                  </a:solidFill>
                  <a:latin typeface="Times" panose="02020603050405020304" pitchFamily="18" charset="0"/>
                </a:defRPr>
              </a:lvl5pPr>
              <a:lvl6pPr marL="2514600" indent="-228600" eaLnBrk="0" fontAlgn="base" hangingPunct="0">
                <a:spcBef>
                  <a:spcPct val="0"/>
                </a:spcBef>
                <a:spcAft>
                  <a:spcPct val="0"/>
                </a:spcAft>
                <a:defRPr sz="2800">
                  <a:solidFill>
                    <a:schemeClr val="tx1"/>
                  </a:solidFill>
                  <a:latin typeface="Times" panose="02020603050405020304" pitchFamily="18" charset="0"/>
                </a:defRPr>
              </a:lvl6pPr>
              <a:lvl7pPr marL="2971800" indent="-228600" eaLnBrk="0" fontAlgn="base" hangingPunct="0">
                <a:spcBef>
                  <a:spcPct val="0"/>
                </a:spcBef>
                <a:spcAft>
                  <a:spcPct val="0"/>
                </a:spcAft>
                <a:defRPr sz="2800">
                  <a:solidFill>
                    <a:schemeClr val="tx1"/>
                  </a:solidFill>
                  <a:latin typeface="Times" panose="02020603050405020304" pitchFamily="18" charset="0"/>
                </a:defRPr>
              </a:lvl7pPr>
              <a:lvl8pPr marL="3429000" indent="-228600" eaLnBrk="0" fontAlgn="base" hangingPunct="0">
                <a:spcBef>
                  <a:spcPct val="0"/>
                </a:spcBef>
                <a:spcAft>
                  <a:spcPct val="0"/>
                </a:spcAft>
                <a:defRPr sz="2800">
                  <a:solidFill>
                    <a:schemeClr val="tx1"/>
                  </a:solidFill>
                  <a:latin typeface="Times" panose="02020603050405020304" pitchFamily="18" charset="0"/>
                </a:defRPr>
              </a:lvl8pPr>
              <a:lvl9pPr marL="3886200" indent="-228600" eaLnBrk="0" fontAlgn="base" hangingPunct="0">
                <a:spcBef>
                  <a:spcPct val="0"/>
                </a:spcBef>
                <a:spcAft>
                  <a:spcPct val="0"/>
                </a:spcAft>
                <a:defRPr sz="2800">
                  <a:solidFill>
                    <a:schemeClr val="tx1"/>
                  </a:solidFill>
                  <a:latin typeface="Times" panose="02020603050405020304" pitchFamily="18" charset="0"/>
                </a:defRPr>
              </a:lvl9pPr>
            </a:lstStyle>
            <a:p>
              <a:pPr algn="ctr" eaLnBrk="1" hangingPunct="1"/>
              <a:endParaRPr lang="en-US" altLang="en-US" sz="1800" dirty="0">
                <a:latin typeface="Arial" panose="020B0604020202020204" pitchFamily="34" charset="0"/>
              </a:endParaRPr>
            </a:p>
          </p:txBody>
        </p:sp>
        <p:sp>
          <p:nvSpPr>
            <p:cNvPr id="6" name="Rectangle 1032"/>
            <p:cNvSpPr>
              <a:spLocks noChangeArrowheads="1"/>
            </p:cNvSpPr>
            <p:nvPr/>
          </p:nvSpPr>
          <p:spPr bwMode="hidden">
            <a:xfrm>
              <a:off x="0" y="1056"/>
              <a:ext cx="2976" cy="7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a:solidFill>
                    <a:schemeClr val="tx1"/>
                  </a:solidFill>
                  <a:latin typeface="Times" panose="02020603050405020304" pitchFamily="18" charset="0"/>
                </a:defRPr>
              </a:lvl1pPr>
              <a:lvl2pPr marL="742950" indent="-285750">
                <a:defRPr sz="2800">
                  <a:solidFill>
                    <a:schemeClr val="tx1"/>
                  </a:solidFill>
                  <a:latin typeface="Times" panose="02020603050405020304" pitchFamily="18" charset="0"/>
                </a:defRPr>
              </a:lvl2pPr>
              <a:lvl3pPr marL="1143000" indent="-228600">
                <a:defRPr sz="2800">
                  <a:solidFill>
                    <a:schemeClr val="tx1"/>
                  </a:solidFill>
                  <a:latin typeface="Times" panose="02020603050405020304" pitchFamily="18" charset="0"/>
                </a:defRPr>
              </a:lvl3pPr>
              <a:lvl4pPr marL="1600200" indent="-228600">
                <a:defRPr sz="2800">
                  <a:solidFill>
                    <a:schemeClr val="tx1"/>
                  </a:solidFill>
                  <a:latin typeface="Times" panose="02020603050405020304" pitchFamily="18" charset="0"/>
                </a:defRPr>
              </a:lvl4pPr>
              <a:lvl5pPr marL="2057400" indent="-228600">
                <a:defRPr sz="2800">
                  <a:solidFill>
                    <a:schemeClr val="tx1"/>
                  </a:solidFill>
                  <a:latin typeface="Times" panose="02020603050405020304" pitchFamily="18" charset="0"/>
                </a:defRPr>
              </a:lvl5pPr>
              <a:lvl6pPr marL="2514600" indent="-228600" eaLnBrk="0" fontAlgn="base" hangingPunct="0">
                <a:spcBef>
                  <a:spcPct val="0"/>
                </a:spcBef>
                <a:spcAft>
                  <a:spcPct val="0"/>
                </a:spcAft>
                <a:defRPr sz="2800">
                  <a:solidFill>
                    <a:schemeClr val="tx1"/>
                  </a:solidFill>
                  <a:latin typeface="Times" panose="02020603050405020304" pitchFamily="18" charset="0"/>
                </a:defRPr>
              </a:lvl6pPr>
              <a:lvl7pPr marL="2971800" indent="-228600" eaLnBrk="0" fontAlgn="base" hangingPunct="0">
                <a:spcBef>
                  <a:spcPct val="0"/>
                </a:spcBef>
                <a:spcAft>
                  <a:spcPct val="0"/>
                </a:spcAft>
                <a:defRPr sz="2800">
                  <a:solidFill>
                    <a:schemeClr val="tx1"/>
                  </a:solidFill>
                  <a:latin typeface="Times" panose="02020603050405020304" pitchFamily="18" charset="0"/>
                </a:defRPr>
              </a:lvl7pPr>
              <a:lvl8pPr marL="3429000" indent="-228600" eaLnBrk="0" fontAlgn="base" hangingPunct="0">
                <a:spcBef>
                  <a:spcPct val="0"/>
                </a:spcBef>
                <a:spcAft>
                  <a:spcPct val="0"/>
                </a:spcAft>
                <a:defRPr sz="2800">
                  <a:solidFill>
                    <a:schemeClr val="tx1"/>
                  </a:solidFill>
                  <a:latin typeface="Times" panose="02020603050405020304" pitchFamily="18" charset="0"/>
                </a:defRPr>
              </a:lvl8pPr>
              <a:lvl9pPr marL="3886200" indent="-228600" eaLnBrk="0" fontAlgn="base" hangingPunct="0">
                <a:spcBef>
                  <a:spcPct val="0"/>
                </a:spcBef>
                <a:spcAft>
                  <a:spcPct val="0"/>
                </a:spcAft>
                <a:defRPr sz="2800">
                  <a:solidFill>
                    <a:schemeClr val="tx1"/>
                  </a:solidFill>
                  <a:latin typeface="Times" panose="02020603050405020304" pitchFamily="18" charset="0"/>
                </a:defRPr>
              </a:lvl9pPr>
            </a:lstStyle>
            <a:p>
              <a:pPr algn="ctr" eaLnBrk="1" hangingPunct="1"/>
              <a:endParaRPr lang="en-US" altLang="en-US" sz="2400" dirty="0">
                <a:latin typeface="Times New Roman" panose="02020603050405020304" pitchFamily="18" charset="0"/>
              </a:endParaRPr>
            </a:p>
          </p:txBody>
        </p:sp>
        <p:sp>
          <p:nvSpPr>
            <p:cNvPr id="7" name="Rectangle 1033"/>
            <p:cNvSpPr>
              <a:spLocks noChangeArrowheads="1"/>
            </p:cNvSpPr>
            <p:nvPr/>
          </p:nvSpPr>
          <p:spPr bwMode="hidden">
            <a:xfrm>
              <a:off x="2496" y="1056"/>
              <a:ext cx="2976" cy="720"/>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a:solidFill>
                    <a:schemeClr val="tx1"/>
                  </a:solidFill>
                  <a:latin typeface="Times" panose="02020603050405020304" pitchFamily="18" charset="0"/>
                </a:defRPr>
              </a:lvl1pPr>
              <a:lvl2pPr marL="742950" indent="-285750">
                <a:defRPr sz="2800">
                  <a:solidFill>
                    <a:schemeClr val="tx1"/>
                  </a:solidFill>
                  <a:latin typeface="Times" panose="02020603050405020304" pitchFamily="18" charset="0"/>
                </a:defRPr>
              </a:lvl2pPr>
              <a:lvl3pPr marL="1143000" indent="-228600">
                <a:defRPr sz="2800">
                  <a:solidFill>
                    <a:schemeClr val="tx1"/>
                  </a:solidFill>
                  <a:latin typeface="Times" panose="02020603050405020304" pitchFamily="18" charset="0"/>
                </a:defRPr>
              </a:lvl3pPr>
              <a:lvl4pPr marL="1600200" indent="-228600">
                <a:defRPr sz="2800">
                  <a:solidFill>
                    <a:schemeClr val="tx1"/>
                  </a:solidFill>
                  <a:latin typeface="Times" panose="02020603050405020304" pitchFamily="18" charset="0"/>
                </a:defRPr>
              </a:lvl4pPr>
              <a:lvl5pPr marL="2057400" indent="-228600">
                <a:defRPr sz="2800">
                  <a:solidFill>
                    <a:schemeClr val="tx1"/>
                  </a:solidFill>
                  <a:latin typeface="Times" panose="02020603050405020304" pitchFamily="18" charset="0"/>
                </a:defRPr>
              </a:lvl5pPr>
              <a:lvl6pPr marL="2514600" indent="-228600" eaLnBrk="0" fontAlgn="base" hangingPunct="0">
                <a:spcBef>
                  <a:spcPct val="0"/>
                </a:spcBef>
                <a:spcAft>
                  <a:spcPct val="0"/>
                </a:spcAft>
                <a:defRPr sz="2800">
                  <a:solidFill>
                    <a:schemeClr val="tx1"/>
                  </a:solidFill>
                  <a:latin typeface="Times" panose="02020603050405020304" pitchFamily="18" charset="0"/>
                </a:defRPr>
              </a:lvl6pPr>
              <a:lvl7pPr marL="2971800" indent="-228600" eaLnBrk="0" fontAlgn="base" hangingPunct="0">
                <a:spcBef>
                  <a:spcPct val="0"/>
                </a:spcBef>
                <a:spcAft>
                  <a:spcPct val="0"/>
                </a:spcAft>
                <a:defRPr sz="2800">
                  <a:solidFill>
                    <a:schemeClr val="tx1"/>
                  </a:solidFill>
                  <a:latin typeface="Times" panose="02020603050405020304" pitchFamily="18" charset="0"/>
                </a:defRPr>
              </a:lvl7pPr>
              <a:lvl8pPr marL="3429000" indent="-228600" eaLnBrk="0" fontAlgn="base" hangingPunct="0">
                <a:spcBef>
                  <a:spcPct val="0"/>
                </a:spcBef>
                <a:spcAft>
                  <a:spcPct val="0"/>
                </a:spcAft>
                <a:defRPr sz="2800">
                  <a:solidFill>
                    <a:schemeClr val="tx1"/>
                  </a:solidFill>
                  <a:latin typeface="Times" panose="02020603050405020304" pitchFamily="18" charset="0"/>
                </a:defRPr>
              </a:lvl8pPr>
              <a:lvl9pPr marL="3886200" indent="-228600" eaLnBrk="0" fontAlgn="base" hangingPunct="0">
                <a:spcBef>
                  <a:spcPct val="0"/>
                </a:spcBef>
                <a:spcAft>
                  <a:spcPct val="0"/>
                </a:spcAft>
                <a:defRPr sz="2800">
                  <a:solidFill>
                    <a:schemeClr val="tx1"/>
                  </a:solidFill>
                  <a:latin typeface="Times" panose="02020603050405020304" pitchFamily="18" charset="0"/>
                </a:defRPr>
              </a:lvl9pPr>
            </a:lstStyle>
            <a:p>
              <a:pPr algn="ctr" eaLnBrk="1" hangingPunct="1"/>
              <a:endParaRPr lang="en-US" altLang="en-US" sz="2400" dirty="0">
                <a:latin typeface="Times New Roman" panose="02020603050405020304" pitchFamily="18" charset="0"/>
              </a:endParaRPr>
            </a:p>
          </p:txBody>
        </p:sp>
        <p:sp>
          <p:nvSpPr>
            <p:cNvPr id="8" name="Freeform 1034"/>
            <p:cNvSpPr>
              <a:spLocks noChangeArrowheads="1"/>
            </p:cNvSpPr>
            <p:nvPr/>
          </p:nvSpPr>
          <p:spPr bwMode="auto">
            <a:xfrm>
              <a:off x="384" y="960"/>
              <a:ext cx="144" cy="913"/>
            </a:xfrm>
            <a:custGeom>
              <a:avLst/>
              <a:gdLst>
                <a:gd name="T0" fmla="*/ 1000 w 1000"/>
                <a:gd name="T1" fmla="*/ 1000 h 1000"/>
                <a:gd name="T2" fmla="*/ 0 w 1000"/>
                <a:gd name="T3" fmla="*/ 1000 h 1000"/>
                <a:gd name="T4" fmla="*/ 0 w 1000"/>
                <a:gd name="T5" fmla="*/ 0 h 1000"/>
                <a:gd name="T6" fmla="*/ 1000 w 1000"/>
                <a:gd name="T7" fmla="*/ 0 h 10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0" h="1000">
                  <a:moveTo>
                    <a:pt x="1000" y="1000"/>
                  </a:moveTo>
                  <a:lnTo>
                    <a:pt x="0" y="1000"/>
                  </a:lnTo>
                  <a:lnTo>
                    <a:pt x="0" y="0"/>
                  </a:lnTo>
                  <a:lnTo>
                    <a:pt x="1000" y="0"/>
                  </a:lnTo>
                </a:path>
              </a:pathLst>
            </a:custGeom>
            <a:noFill/>
            <a:ln w="76200" cmpd="sng">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dirty="0"/>
            </a:p>
          </p:txBody>
        </p:sp>
        <p:sp>
          <p:nvSpPr>
            <p:cNvPr id="9" name="Freeform 1035"/>
            <p:cNvSpPr>
              <a:spLocks noChangeArrowheads="1"/>
            </p:cNvSpPr>
            <p:nvPr/>
          </p:nvSpPr>
          <p:spPr bwMode="auto">
            <a:xfrm>
              <a:off x="4944" y="762"/>
              <a:ext cx="165" cy="864"/>
            </a:xfrm>
            <a:custGeom>
              <a:avLst/>
              <a:gdLst>
                <a:gd name="T0" fmla="*/ 0 w 1000"/>
                <a:gd name="T1" fmla="*/ 0 h 1000"/>
                <a:gd name="T2" fmla="*/ 1000 w 1000"/>
                <a:gd name="T3" fmla="*/ 0 h 1000"/>
                <a:gd name="T4" fmla="*/ 1000 w 1000"/>
                <a:gd name="T5" fmla="*/ 1000 h 1000"/>
                <a:gd name="T6" fmla="*/ 0 w 1000"/>
                <a:gd name="T7" fmla="*/ 1000 h 10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0" h="1000">
                  <a:moveTo>
                    <a:pt x="0" y="0"/>
                  </a:moveTo>
                  <a:lnTo>
                    <a:pt x="1000" y="0"/>
                  </a:lnTo>
                  <a:lnTo>
                    <a:pt x="1000" y="1000"/>
                  </a:lnTo>
                  <a:lnTo>
                    <a:pt x="0" y="1000"/>
                  </a:lnTo>
                </a:path>
              </a:pathLst>
            </a:custGeom>
            <a:noFill/>
            <a:ln w="762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dirty="0"/>
            </a:p>
          </p:txBody>
        </p:sp>
      </p:grpSp>
      <p:sp>
        <p:nvSpPr>
          <p:cNvPr id="11" name="Rectangle 5"/>
          <p:cNvSpPr>
            <a:spLocks noChangeArrowheads="1"/>
          </p:cNvSpPr>
          <p:nvPr/>
        </p:nvSpPr>
        <p:spPr bwMode="auto">
          <a:xfrm>
            <a:off x="6934200" y="2286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panose="02020603050405020304" pitchFamily="18" charset="0"/>
              </a:defRPr>
            </a:lvl1pPr>
            <a:lvl2pPr marL="742950" indent="-285750">
              <a:defRPr sz="2800">
                <a:solidFill>
                  <a:schemeClr val="tx1"/>
                </a:solidFill>
                <a:latin typeface="Times" panose="02020603050405020304" pitchFamily="18" charset="0"/>
              </a:defRPr>
            </a:lvl2pPr>
            <a:lvl3pPr marL="1143000" indent="-228600">
              <a:defRPr sz="2800">
                <a:solidFill>
                  <a:schemeClr val="tx1"/>
                </a:solidFill>
                <a:latin typeface="Times" panose="02020603050405020304" pitchFamily="18" charset="0"/>
              </a:defRPr>
            </a:lvl3pPr>
            <a:lvl4pPr marL="1600200" indent="-228600">
              <a:defRPr sz="2800">
                <a:solidFill>
                  <a:schemeClr val="tx1"/>
                </a:solidFill>
                <a:latin typeface="Times" panose="02020603050405020304" pitchFamily="18" charset="0"/>
              </a:defRPr>
            </a:lvl4pPr>
            <a:lvl5pPr marL="2057400" indent="-228600">
              <a:defRPr sz="2800">
                <a:solidFill>
                  <a:schemeClr val="tx1"/>
                </a:solidFill>
                <a:latin typeface="Times" panose="02020603050405020304" pitchFamily="18" charset="0"/>
              </a:defRPr>
            </a:lvl5pPr>
            <a:lvl6pPr marL="2514600" indent="-228600" eaLnBrk="0" fontAlgn="base" hangingPunct="0">
              <a:spcBef>
                <a:spcPct val="0"/>
              </a:spcBef>
              <a:spcAft>
                <a:spcPct val="0"/>
              </a:spcAft>
              <a:defRPr sz="2800">
                <a:solidFill>
                  <a:schemeClr val="tx1"/>
                </a:solidFill>
                <a:latin typeface="Times" panose="02020603050405020304" pitchFamily="18" charset="0"/>
              </a:defRPr>
            </a:lvl6pPr>
            <a:lvl7pPr marL="2971800" indent="-228600" eaLnBrk="0" fontAlgn="base" hangingPunct="0">
              <a:spcBef>
                <a:spcPct val="0"/>
              </a:spcBef>
              <a:spcAft>
                <a:spcPct val="0"/>
              </a:spcAft>
              <a:defRPr sz="2800">
                <a:solidFill>
                  <a:schemeClr val="tx1"/>
                </a:solidFill>
                <a:latin typeface="Times" panose="02020603050405020304" pitchFamily="18" charset="0"/>
              </a:defRPr>
            </a:lvl7pPr>
            <a:lvl8pPr marL="3429000" indent="-228600" eaLnBrk="0" fontAlgn="base" hangingPunct="0">
              <a:spcBef>
                <a:spcPct val="0"/>
              </a:spcBef>
              <a:spcAft>
                <a:spcPct val="0"/>
              </a:spcAft>
              <a:defRPr sz="2800">
                <a:solidFill>
                  <a:schemeClr val="tx1"/>
                </a:solidFill>
                <a:latin typeface="Times" panose="02020603050405020304" pitchFamily="18" charset="0"/>
              </a:defRPr>
            </a:lvl8pPr>
            <a:lvl9pPr marL="3886200" indent="-228600" eaLnBrk="0" fontAlgn="base" hangingPunct="0">
              <a:spcBef>
                <a:spcPct val="0"/>
              </a:spcBef>
              <a:spcAft>
                <a:spcPct val="0"/>
              </a:spcAft>
              <a:defRPr sz="2800">
                <a:solidFill>
                  <a:schemeClr val="tx1"/>
                </a:solidFill>
                <a:latin typeface="Times" panose="02020603050405020304" pitchFamily="18" charset="0"/>
              </a:defRPr>
            </a:lvl9pPr>
          </a:lstStyle>
          <a:p>
            <a:pPr algn="r" eaLnBrk="1" hangingPunct="1"/>
            <a:fld id="{414D5173-F955-40E1-8A50-0434440874D6}" type="slidenum">
              <a:rPr lang="en-US" altLang="en-US" sz="1000">
                <a:latin typeface="Arial" panose="020B0604020202020204" pitchFamily="34" charset="0"/>
              </a:rPr>
              <a:pPr algn="r" eaLnBrk="1" hangingPunct="1"/>
              <a:t>‹#›</a:t>
            </a:fld>
            <a:endParaRPr lang="en-US" altLang="en-US" sz="1000" dirty="0">
              <a:latin typeface="Arial" panose="020B0604020202020204" pitchFamily="34" charset="0"/>
            </a:endParaRPr>
          </a:p>
        </p:txBody>
      </p:sp>
      <p:sp>
        <p:nvSpPr>
          <p:cNvPr id="155650" name="Rectangle 1026"/>
          <p:cNvSpPr>
            <a:spLocks noGrp="1" noChangeArrowheads="1"/>
          </p:cNvSpPr>
          <p:nvPr>
            <p:ph type="subTitle" idx="1"/>
          </p:nvPr>
        </p:nvSpPr>
        <p:spPr>
          <a:xfrm>
            <a:off x="2286000" y="3581400"/>
            <a:ext cx="5638800" cy="1905000"/>
          </a:xfrm>
        </p:spPr>
        <p:txBody>
          <a:bodyPr/>
          <a:lstStyle>
            <a:lvl1pPr marL="0" indent="0">
              <a:buFont typeface="Wingdings" pitchFamily="2" charset="2"/>
              <a:buNone/>
              <a:defRPr b="1"/>
            </a:lvl1pPr>
          </a:lstStyle>
          <a:p>
            <a:r>
              <a:rPr lang="en-US"/>
              <a:t>Click to edit Master subtitle style</a:t>
            </a:r>
          </a:p>
        </p:txBody>
      </p:sp>
      <p:sp>
        <p:nvSpPr>
          <p:cNvPr id="155660" name="Rectangle 1036"/>
          <p:cNvSpPr>
            <a:spLocks noGrp="1" noChangeArrowheads="1"/>
          </p:cNvSpPr>
          <p:nvPr>
            <p:ph type="ctrTitle"/>
          </p:nvPr>
        </p:nvSpPr>
        <p:spPr>
          <a:xfrm>
            <a:off x="838200" y="1443038"/>
            <a:ext cx="7086600" cy="1600200"/>
          </a:xfrm>
        </p:spPr>
        <p:txBody>
          <a:bodyPr anchor="ctr"/>
          <a:lstStyle>
            <a:lvl1pPr>
              <a:defRPr/>
            </a:lvl1pPr>
          </a:lstStyle>
          <a:p>
            <a:r>
              <a:rPr lang="en-US"/>
              <a:t>Click to edit Master title style</a:t>
            </a:r>
          </a:p>
        </p:txBody>
      </p:sp>
      <p:sp>
        <p:nvSpPr>
          <p:cNvPr id="14" name="Rectangle 4"/>
          <p:cNvSpPr>
            <a:spLocks noChangeArrowheads="1"/>
          </p:cNvSpPr>
          <p:nvPr userDrawn="1"/>
        </p:nvSpPr>
        <p:spPr bwMode="auto">
          <a:xfrm>
            <a:off x="4792663" y="6511925"/>
            <a:ext cx="4351337" cy="346075"/>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dirty="0"/>
              <a:t>© 2018 McGraw-Hill Higher Education. All rights reserved. </a:t>
            </a:r>
          </a:p>
        </p:txBody>
      </p:sp>
      <p:sp>
        <p:nvSpPr>
          <p:cNvPr id="10" name="Content Placeholder 9"/>
          <p:cNvSpPr>
            <a:spLocks noGrp="1"/>
          </p:cNvSpPr>
          <p:nvPr>
            <p:ph sz="quarter" idx="10"/>
          </p:nvPr>
        </p:nvSpPr>
        <p:spPr>
          <a:xfrm>
            <a:off x="381000" y="3581400"/>
            <a:ext cx="2209800" cy="160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Content Placeholder 15"/>
          <p:cNvSpPr>
            <a:spLocks noGrp="1"/>
          </p:cNvSpPr>
          <p:nvPr>
            <p:ph sz="quarter" idx="11"/>
          </p:nvPr>
        </p:nvSpPr>
        <p:spPr>
          <a:xfrm>
            <a:off x="3581400" y="4343400"/>
            <a:ext cx="2514600" cy="17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Content Placeholder 17"/>
          <p:cNvSpPr>
            <a:spLocks noGrp="1"/>
          </p:cNvSpPr>
          <p:nvPr>
            <p:ph sz="quarter" idx="12"/>
          </p:nvPr>
        </p:nvSpPr>
        <p:spPr>
          <a:xfrm>
            <a:off x="6781800" y="4191000"/>
            <a:ext cx="1600200" cy="167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36918595"/>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31863" y="96838"/>
            <a:ext cx="7158037" cy="1412875"/>
          </a:xfrm>
        </p:spPr>
        <p:txBody>
          <a:bodyPr/>
          <a:lstStyle/>
          <a:p>
            <a:r>
              <a:rPr lang="en-US"/>
              <a:t>Click to edit Master title style</a:t>
            </a:r>
          </a:p>
        </p:txBody>
      </p:sp>
      <p:sp>
        <p:nvSpPr>
          <p:cNvPr id="3" name="Content Placeholder 2"/>
          <p:cNvSpPr>
            <a:spLocks noGrp="1"/>
          </p:cNvSpPr>
          <p:nvPr>
            <p:ph sz="half" idx="1"/>
          </p:nvPr>
        </p:nvSpPr>
        <p:spPr>
          <a:xfrm>
            <a:off x="949325" y="1981200"/>
            <a:ext cx="3754438"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856163" y="1981200"/>
            <a:ext cx="3754437"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pPr>
              <a:defRPr/>
            </a:pPr>
            <a:fld id="{651C8954-6033-4C76-B747-29E225F058DD}" type="slidenum">
              <a:rPr lang="en-US" altLang="en-US"/>
              <a:pPr>
                <a:defRPr/>
              </a:pPr>
              <a:t>‹#›</a:t>
            </a:fld>
            <a:endParaRPr lang="en-US" altLang="en-US" dirty="0"/>
          </a:p>
        </p:txBody>
      </p:sp>
    </p:spTree>
    <p:extLst>
      <p:ext uri="{BB962C8B-B14F-4D97-AF65-F5344CB8AC3E}">
        <p14:creationId xmlns:p14="http://schemas.microsoft.com/office/powerpoint/2010/main" val="3457521413"/>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31863" y="96838"/>
            <a:ext cx="7158037" cy="1412875"/>
          </a:xfrm>
        </p:spPr>
        <p:txBody>
          <a:bodyPr/>
          <a:lstStyle/>
          <a:p>
            <a:r>
              <a:rPr lang="en-US"/>
              <a:t>Click to edit Master title style</a:t>
            </a:r>
          </a:p>
        </p:txBody>
      </p:sp>
      <p:sp>
        <p:nvSpPr>
          <p:cNvPr id="3" name="Text Placeholder 2"/>
          <p:cNvSpPr>
            <a:spLocks noGrp="1"/>
          </p:cNvSpPr>
          <p:nvPr>
            <p:ph type="body" sz="half" idx="1"/>
          </p:nvPr>
        </p:nvSpPr>
        <p:spPr>
          <a:xfrm>
            <a:off x="949325" y="1981200"/>
            <a:ext cx="3754438"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856163" y="1981200"/>
            <a:ext cx="3754437"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856163" y="4114800"/>
            <a:ext cx="3754437"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pPr>
              <a:defRPr/>
            </a:pPr>
            <a:fld id="{0278E0F3-1E25-4E69-B006-5A48ED0D7DD4}" type="slidenum">
              <a:rPr lang="en-US" altLang="en-US"/>
              <a:pPr>
                <a:defRPr/>
              </a:pPr>
              <a:t>‹#›</a:t>
            </a:fld>
            <a:endParaRPr lang="en-US" altLang="en-US" dirty="0"/>
          </a:p>
        </p:txBody>
      </p:sp>
    </p:spTree>
    <p:extLst>
      <p:ext uri="{BB962C8B-B14F-4D97-AF65-F5344CB8AC3E}">
        <p14:creationId xmlns:p14="http://schemas.microsoft.com/office/powerpoint/2010/main" val="2789839542"/>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31863" y="96838"/>
            <a:ext cx="7158037" cy="1412875"/>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949325" y="1981200"/>
            <a:ext cx="7661275" cy="4114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B4C4DA0A-3EAF-49F7-BBAD-46A7E16FA4D0}"/>
              </a:ext>
            </a:extLst>
          </p:cNvPr>
          <p:cNvSpPr>
            <a:spLocks noGrp="1"/>
          </p:cNvSpPr>
          <p:nvPr>
            <p:ph sz="quarter" idx="11" hasCustomPrompt="1"/>
          </p:nvPr>
        </p:nvSpPr>
        <p:spPr>
          <a:xfrm>
            <a:off x="1371600" y="4114800"/>
            <a:ext cx="5029200" cy="1219200"/>
          </a:xfrm>
        </p:spPr>
        <p:txBody>
          <a:bodyPr/>
          <a:lstStyle>
            <a:lvl1pPr marL="0" indent="0">
              <a:buNone/>
              <a:defRPr/>
            </a:lvl1pPr>
          </a:lstStyle>
          <a:p>
            <a:pPr lvl="0"/>
            <a:r>
              <a:rPr lang="en-US" dirty="0"/>
              <a:t>B </a:t>
            </a:r>
            <a:r>
              <a:rPr lang="en-US" dirty="0" err="1"/>
              <a:t>cnvdxbn</a:t>
            </a:r>
            <a:endParaRPr lang="en-US" dirty="0"/>
          </a:p>
        </p:txBody>
      </p:sp>
      <p:sp>
        <p:nvSpPr>
          <p:cNvPr id="7" name="Content Placeholder 5">
            <a:extLst>
              <a:ext uri="{FF2B5EF4-FFF2-40B4-BE49-F238E27FC236}">
                <a16:creationId xmlns:a16="http://schemas.microsoft.com/office/drawing/2014/main" id="{BB5D9771-E5E1-4E19-AD54-BBDAD60B7809}"/>
              </a:ext>
            </a:extLst>
          </p:cNvPr>
          <p:cNvSpPr>
            <a:spLocks noGrp="1"/>
          </p:cNvSpPr>
          <p:nvPr>
            <p:ph sz="quarter" idx="12" hasCustomPrompt="1"/>
          </p:nvPr>
        </p:nvSpPr>
        <p:spPr>
          <a:xfrm>
            <a:off x="3029993" y="2801203"/>
            <a:ext cx="5029200" cy="1219200"/>
          </a:xfrm>
        </p:spPr>
        <p:txBody>
          <a:bodyPr/>
          <a:lstStyle>
            <a:lvl1pPr marL="0" indent="0">
              <a:buNone/>
              <a:defRPr/>
            </a:lvl1pPr>
          </a:lstStyle>
          <a:p>
            <a:pPr lvl="0"/>
            <a:r>
              <a:rPr lang="en-US" dirty="0" err="1"/>
              <a:t>abf</a:t>
            </a:r>
            <a:endParaRPr lang="en-US" dirty="0"/>
          </a:p>
        </p:txBody>
      </p:sp>
    </p:spTree>
    <p:extLst>
      <p:ext uri="{BB962C8B-B14F-4D97-AF65-F5344CB8AC3E}">
        <p14:creationId xmlns:p14="http://schemas.microsoft.com/office/powerpoint/2010/main" val="27139412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31863" y="96838"/>
            <a:ext cx="7158037" cy="1412875"/>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949325" y="1981200"/>
            <a:ext cx="7661275" cy="4114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B4C4DA0A-3EAF-49F7-BBAD-46A7E16FA4D0}"/>
              </a:ext>
            </a:extLst>
          </p:cNvPr>
          <p:cNvSpPr>
            <a:spLocks noGrp="1"/>
          </p:cNvSpPr>
          <p:nvPr>
            <p:ph sz="quarter" idx="11" hasCustomPrompt="1"/>
          </p:nvPr>
        </p:nvSpPr>
        <p:spPr>
          <a:xfrm>
            <a:off x="1371600" y="4114800"/>
            <a:ext cx="5029200" cy="1219200"/>
          </a:xfrm>
        </p:spPr>
        <p:txBody>
          <a:bodyPr/>
          <a:lstStyle>
            <a:lvl1pPr marL="0" indent="0">
              <a:buNone/>
              <a:defRPr/>
            </a:lvl1pPr>
          </a:lstStyle>
          <a:p>
            <a:pPr lvl="0"/>
            <a:r>
              <a:rPr lang="en-US" dirty="0"/>
              <a:t>B </a:t>
            </a:r>
            <a:r>
              <a:rPr lang="en-US" dirty="0" err="1"/>
              <a:t>cnvdxbn</a:t>
            </a:r>
            <a:endParaRPr lang="en-US" dirty="0"/>
          </a:p>
        </p:txBody>
      </p:sp>
      <p:sp>
        <p:nvSpPr>
          <p:cNvPr id="7" name="Content Placeholder 5">
            <a:extLst>
              <a:ext uri="{FF2B5EF4-FFF2-40B4-BE49-F238E27FC236}">
                <a16:creationId xmlns:a16="http://schemas.microsoft.com/office/drawing/2014/main" id="{BB5D9771-E5E1-4E19-AD54-BBDAD60B7809}"/>
              </a:ext>
            </a:extLst>
          </p:cNvPr>
          <p:cNvSpPr>
            <a:spLocks noGrp="1"/>
          </p:cNvSpPr>
          <p:nvPr>
            <p:ph sz="quarter" idx="12" hasCustomPrompt="1"/>
          </p:nvPr>
        </p:nvSpPr>
        <p:spPr>
          <a:xfrm>
            <a:off x="3029993" y="2801203"/>
            <a:ext cx="5029200" cy="1219200"/>
          </a:xfrm>
        </p:spPr>
        <p:txBody>
          <a:bodyPr/>
          <a:lstStyle>
            <a:lvl1pPr marL="0" indent="0">
              <a:buNone/>
              <a:defRPr/>
            </a:lvl1pPr>
          </a:lstStyle>
          <a:p>
            <a:pPr lvl="0"/>
            <a:r>
              <a:rPr lang="en-US" dirty="0" err="1"/>
              <a:t>abf</a:t>
            </a:r>
            <a:endParaRPr lang="en-US" dirty="0"/>
          </a:p>
        </p:txBody>
      </p:sp>
    </p:spTree>
    <p:extLst>
      <p:ext uri="{BB962C8B-B14F-4D97-AF65-F5344CB8AC3E}">
        <p14:creationId xmlns:p14="http://schemas.microsoft.com/office/powerpoint/2010/main" val="38532158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4" name="Group 6"/>
          <p:cNvGrpSpPr>
            <a:grpSpLocks/>
          </p:cNvGrpSpPr>
          <p:nvPr/>
        </p:nvGrpSpPr>
        <p:grpSpPr bwMode="auto">
          <a:xfrm>
            <a:off x="0" y="914400"/>
            <a:ext cx="8686800" cy="2514600"/>
            <a:chOff x="0" y="576"/>
            <a:chExt cx="5472" cy="1584"/>
          </a:xfrm>
        </p:grpSpPr>
        <p:sp>
          <p:nvSpPr>
            <p:cNvPr id="5" name="Oval 7"/>
            <p:cNvSpPr>
              <a:spLocks noChangeArrowheads="1"/>
            </p:cNvSpPr>
            <p:nvPr/>
          </p:nvSpPr>
          <p:spPr bwMode="auto">
            <a:xfrm>
              <a:off x="144" y="576"/>
              <a:ext cx="1584" cy="1584"/>
            </a:xfrm>
            <a:prstGeom prst="ellipse">
              <a:avLst/>
            </a:prstGeom>
            <a:noFill/>
            <a:ln w="12700">
              <a:solidFill>
                <a:schemeClr val="accent1"/>
              </a:solidFill>
              <a:round/>
              <a:headEnd/>
              <a:tailEnd/>
            </a:ln>
            <a:effectLst/>
          </p:spPr>
          <p:txBody>
            <a:bodyPr wrap="none" anchor="ctr"/>
            <a:lstStyle/>
            <a:p>
              <a:pPr algn="ctr" eaLnBrk="1" hangingPunct="1">
                <a:defRPr/>
              </a:pPr>
              <a:endParaRPr lang="en-US" dirty="0">
                <a:latin typeface="Arial" charset="0"/>
              </a:endParaRPr>
            </a:p>
          </p:txBody>
        </p:sp>
        <p:sp>
          <p:nvSpPr>
            <p:cNvPr id="6" name="Rectangle 8"/>
            <p:cNvSpPr>
              <a:spLocks noChangeArrowheads="1"/>
            </p:cNvSpPr>
            <p:nvPr/>
          </p:nvSpPr>
          <p:spPr bwMode="hidden">
            <a:xfrm>
              <a:off x="0" y="1056"/>
              <a:ext cx="2976" cy="720"/>
            </a:xfrm>
            <a:prstGeom prst="rect">
              <a:avLst/>
            </a:prstGeom>
            <a:solidFill>
              <a:schemeClr val="accent2"/>
            </a:solidFill>
            <a:ln w="9525">
              <a:noFill/>
              <a:miter lim="800000"/>
              <a:headEnd/>
              <a:tailEnd/>
            </a:ln>
            <a:effectLst/>
          </p:spPr>
          <p:txBody>
            <a:bodyPr wrap="none" anchor="ctr"/>
            <a:lstStyle/>
            <a:p>
              <a:pPr algn="ctr" eaLnBrk="1" hangingPunct="1">
                <a:defRPr/>
              </a:pPr>
              <a:endParaRPr lang="en-US" sz="2400" dirty="0">
                <a:latin typeface="Times New Roman" pitchFamily="18" charset="0"/>
              </a:endParaRPr>
            </a:p>
          </p:txBody>
        </p:sp>
        <p:sp>
          <p:nvSpPr>
            <p:cNvPr id="7" name="Rectangle 9"/>
            <p:cNvSpPr>
              <a:spLocks noChangeArrowheads="1"/>
            </p:cNvSpPr>
            <p:nvPr/>
          </p:nvSpPr>
          <p:spPr bwMode="hidden">
            <a:xfrm>
              <a:off x="2496" y="1056"/>
              <a:ext cx="2976" cy="720"/>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eaLnBrk="1" hangingPunct="1">
                <a:defRPr/>
              </a:pPr>
              <a:endParaRPr lang="en-US" sz="2400" dirty="0">
                <a:latin typeface="Times New Roman" pitchFamily="18" charset="0"/>
              </a:endParaRPr>
            </a:p>
          </p:txBody>
        </p:sp>
        <p:sp>
          <p:nvSpPr>
            <p:cNvPr id="8" name="Freeform 10"/>
            <p:cNvSpPr>
              <a:spLocks noChangeArrowheads="1"/>
            </p:cNvSpPr>
            <p:nvPr/>
          </p:nvSpPr>
          <p:spPr bwMode="auto">
            <a:xfrm>
              <a:off x="384" y="960"/>
              <a:ext cx="144" cy="913"/>
            </a:xfrm>
            <a:custGeom>
              <a:avLst/>
              <a:gdLst/>
              <a:ahLst/>
              <a:cxnLst>
                <a:cxn ang="0">
                  <a:pos x="1000" y="1000"/>
                </a:cxn>
                <a:cxn ang="0">
                  <a:pos x="0" y="1000"/>
                </a:cxn>
                <a:cxn ang="0">
                  <a:pos x="0" y="0"/>
                </a:cxn>
                <a:cxn ang="0">
                  <a:pos x="1000" y="0"/>
                </a:cxn>
              </a:cxnLst>
              <a:rect l="0" t="0" r="r" b="b"/>
              <a:pathLst>
                <a:path w="1000" h="1000">
                  <a:moveTo>
                    <a:pt x="1000" y="1000"/>
                  </a:moveTo>
                  <a:lnTo>
                    <a:pt x="0" y="1000"/>
                  </a:lnTo>
                  <a:lnTo>
                    <a:pt x="0" y="0"/>
                  </a:lnTo>
                  <a:lnTo>
                    <a:pt x="1000" y="0"/>
                  </a:lnTo>
                </a:path>
              </a:pathLst>
            </a:custGeom>
            <a:noFill/>
            <a:ln w="76200" cmpd="sng">
              <a:solidFill>
                <a:schemeClr val="tx2"/>
              </a:solidFill>
              <a:miter lim="800000"/>
              <a:headEnd/>
              <a:tailEnd/>
            </a:ln>
          </p:spPr>
          <p:txBody>
            <a:bodyPr/>
            <a:lstStyle/>
            <a:p>
              <a:pPr>
                <a:defRPr/>
              </a:pPr>
              <a:endParaRPr lang="en-US" dirty="0">
                <a:latin typeface="Arial" charset="0"/>
              </a:endParaRPr>
            </a:p>
          </p:txBody>
        </p:sp>
        <p:sp>
          <p:nvSpPr>
            <p:cNvPr id="9" name="Freeform 11"/>
            <p:cNvSpPr>
              <a:spLocks noChangeArrowheads="1"/>
            </p:cNvSpPr>
            <p:nvPr/>
          </p:nvSpPr>
          <p:spPr bwMode="auto">
            <a:xfrm>
              <a:off x="4944" y="762"/>
              <a:ext cx="165" cy="864"/>
            </a:xfrm>
            <a:custGeom>
              <a:avLst/>
              <a:gdLst/>
              <a:ahLst/>
              <a:cxnLst>
                <a:cxn ang="0">
                  <a:pos x="0" y="0"/>
                </a:cxn>
                <a:cxn ang="0">
                  <a:pos x="1000" y="0"/>
                </a:cxn>
                <a:cxn ang="0">
                  <a:pos x="1000" y="1000"/>
                </a:cxn>
                <a:cxn ang="0">
                  <a:pos x="0" y="1000"/>
                </a:cxn>
              </a:cxnLst>
              <a:rect l="0" t="0" r="r" b="b"/>
              <a:pathLst>
                <a:path w="1000" h="1000">
                  <a:moveTo>
                    <a:pt x="0" y="0"/>
                  </a:moveTo>
                  <a:lnTo>
                    <a:pt x="1000" y="0"/>
                  </a:lnTo>
                  <a:lnTo>
                    <a:pt x="1000" y="1000"/>
                  </a:lnTo>
                  <a:lnTo>
                    <a:pt x="0" y="1000"/>
                  </a:lnTo>
                </a:path>
              </a:pathLst>
            </a:custGeom>
            <a:noFill/>
            <a:ln w="76200" cap="flat" cmpd="sng">
              <a:solidFill>
                <a:schemeClr val="accent1"/>
              </a:solidFill>
              <a:prstDash val="solid"/>
              <a:miter lim="800000"/>
              <a:headEnd/>
              <a:tailEnd/>
            </a:ln>
          </p:spPr>
          <p:txBody>
            <a:bodyPr/>
            <a:lstStyle/>
            <a:p>
              <a:pPr>
                <a:defRPr/>
              </a:pPr>
              <a:endParaRPr lang="en-US" dirty="0">
                <a:latin typeface="Arial" charset="0"/>
              </a:endParaRPr>
            </a:p>
          </p:txBody>
        </p:sp>
      </p:grpSp>
      <p:sp>
        <p:nvSpPr>
          <p:cNvPr id="183298" name="Rectangle 2"/>
          <p:cNvSpPr>
            <a:spLocks noGrp="1" noChangeArrowheads="1"/>
          </p:cNvSpPr>
          <p:nvPr>
            <p:ph type="subTitle" idx="1"/>
          </p:nvPr>
        </p:nvSpPr>
        <p:spPr>
          <a:xfrm>
            <a:off x="2286000" y="3581400"/>
            <a:ext cx="5638800" cy="1905000"/>
          </a:xfrm>
          <a:prstGeom prst="rect">
            <a:avLst/>
          </a:prstGeom>
        </p:spPr>
        <p:txBody>
          <a:bodyPr/>
          <a:lstStyle>
            <a:lvl1pPr marL="0" indent="0">
              <a:buFont typeface="Wingdings" pitchFamily="2" charset="2"/>
              <a:buNone/>
              <a:defRPr/>
            </a:lvl1pPr>
          </a:lstStyle>
          <a:p>
            <a:r>
              <a:rPr lang="en-US" dirty="0"/>
              <a:t>Click to edit Master subtitle style</a:t>
            </a:r>
          </a:p>
        </p:txBody>
      </p:sp>
      <p:sp>
        <p:nvSpPr>
          <p:cNvPr id="183308" name="Rectangle 12"/>
          <p:cNvSpPr>
            <a:spLocks noGrp="1" noChangeArrowheads="1"/>
          </p:cNvSpPr>
          <p:nvPr>
            <p:ph type="ctrTitle"/>
          </p:nvPr>
        </p:nvSpPr>
        <p:spPr>
          <a:xfrm>
            <a:off x="838200" y="1443038"/>
            <a:ext cx="7086600" cy="1600200"/>
          </a:xfrm>
          <a:prstGeom prst="rect">
            <a:avLst/>
          </a:prstGeom>
        </p:spPr>
        <p:txBody>
          <a:bodyPr anchor="ctr"/>
          <a:lstStyle>
            <a:lvl1pPr>
              <a:defRPr/>
            </a:lvl1pPr>
          </a:lstStyle>
          <a:p>
            <a:r>
              <a:rPr lang="en-US"/>
              <a:t>Click to edit Master title style</a:t>
            </a:r>
          </a:p>
        </p:txBody>
      </p:sp>
      <p:sp>
        <p:nvSpPr>
          <p:cNvPr id="11" name="Rectangle 3"/>
          <p:cNvSpPr>
            <a:spLocks noGrp="1" noChangeArrowheads="1"/>
          </p:cNvSpPr>
          <p:nvPr>
            <p:ph type="dt" sz="half" idx="10"/>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1" hangingPunct="1">
              <a:defRPr sz="1000"/>
            </a:lvl1pPr>
          </a:lstStyle>
          <a:p>
            <a:fld id="{65A5B778-D969-4A8D-9AF1-E047A77D18E0}" type="datetime1">
              <a:rPr lang="en-US" altLang="en-US"/>
              <a:pPr/>
              <a:t>8/24/2017</a:t>
            </a:fld>
            <a:endParaRPr lang="en-US" altLang="en-US"/>
          </a:p>
        </p:txBody>
      </p:sp>
      <p:sp>
        <p:nvSpPr>
          <p:cNvPr id="12" name="Rectangle 4"/>
          <p:cNvSpPr>
            <a:spLocks noGrp="1" noChangeArrowheads="1"/>
          </p:cNvSpPr>
          <p:nvPr>
            <p:ph type="ftr" sz="quarter" idx="11"/>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eaLnBrk="1" hangingPunct="1">
              <a:defRPr sz="1000"/>
            </a:lvl1pPr>
          </a:lstStyle>
          <a:p>
            <a:endParaRPr lang="en-US" altLang="en-US"/>
          </a:p>
        </p:txBody>
      </p:sp>
      <p:sp>
        <p:nvSpPr>
          <p:cNvPr id="13" name="Rectangle 5"/>
          <p:cNvSpPr>
            <a:spLocks noGrp="1" noChangeArrowheads="1"/>
          </p:cNvSpPr>
          <p:nvPr>
            <p:ph type="sldNum" sz="quarter" idx="12"/>
          </p:nvPr>
        </p:nvSpPr>
        <p:spPr>
          <a:xfrm>
            <a:off x="6934200" y="228600"/>
            <a:ext cx="1905000" cy="457200"/>
          </a:xfrm>
          <a:prstGeom prst="rect">
            <a:avLst/>
          </a:prstGeom>
        </p:spPr>
        <p:txBody>
          <a:bodyPr/>
          <a:lstStyle>
            <a:lvl1pPr>
              <a:defRPr/>
            </a:lvl1pPr>
          </a:lstStyle>
          <a:p>
            <a:fld id="{58EAC285-01CC-450D-9325-157A99793962}" type="slidenum">
              <a:rPr lang="en-US" altLang="en-US"/>
              <a:pPr/>
              <a:t>‹#›</a:t>
            </a:fld>
            <a:endParaRPr lang="en-US" altLang="en-US"/>
          </a:p>
        </p:txBody>
      </p:sp>
      <p:sp>
        <p:nvSpPr>
          <p:cNvPr id="3" name="Content Placeholder 2"/>
          <p:cNvSpPr>
            <a:spLocks noGrp="1"/>
          </p:cNvSpPr>
          <p:nvPr>
            <p:ph sz="quarter" idx="13"/>
          </p:nvPr>
        </p:nvSpPr>
        <p:spPr>
          <a:xfrm>
            <a:off x="609600" y="3538538"/>
            <a:ext cx="1447800" cy="647700"/>
          </a:xfrm>
          <a:prstGeom prst="rect">
            <a:avLst/>
          </a:prstGeom>
        </p:spPr>
        <p:txBody>
          <a:bodyPr/>
          <a:lstStyle/>
          <a:p>
            <a:pPr lvl="0"/>
            <a:endParaRPr lang="en-IN" dirty="0"/>
          </a:p>
        </p:txBody>
      </p:sp>
      <p:sp>
        <p:nvSpPr>
          <p:cNvPr id="15" name="Content Placeholder 14"/>
          <p:cNvSpPr>
            <a:spLocks noGrp="1"/>
          </p:cNvSpPr>
          <p:nvPr>
            <p:ph sz="quarter" idx="14"/>
          </p:nvPr>
        </p:nvSpPr>
        <p:spPr>
          <a:xfrm>
            <a:off x="990600" y="4953000"/>
            <a:ext cx="990600" cy="457200"/>
          </a:xfrm>
          <a:prstGeom prst="rect">
            <a:avLst/>
          </a:prstGeom>
        </p:spPr>
        <p:txBody>
          <a:bodyPr/>
          <a:lstStyle/>
          <a:p>
            <a:pPr lvl="0"/>
            <a:endParaRPr lang="en-IN" dirty="0"/>
          </a:p>
        </p:txBody>
      </p:sp>
      <p:sp>
        <p:nvSpPr>
          <p:cNvPr id="19" name="Content Placeholder 18"/>
          <p:cNvSpPr>
            <a:spLocks noGrp="1"/>
          </p:cNvSpPr>
          <p:nvPr>
            <p:ph sz="quarter" idx="15"/>
          </p:nvPr>
        </p:nvSpPr>
        <p:spPr>
          <a:xfrm>
            <a:off x="4114800" y="5562600"/>
            <a:ext cx="990600" cy="381000"/>
          </a:xfrm>
          <a:prstGeom prst="rect">
            <a:avLst/>
          </a:prstGeom>
        </p:spPr>
        <p:txBody>
          <a:bodyPr/>
          <a:lstStyle/>
          <a:p>
            <a:pPr lvl="0"/>
            <a:endParaRPr lang="en-IN" dirty="0"/>
          </a:p>
        </p:txBody>
      </p:sp>
      <p:sp>
        <p:nvSpPr>
          <p:cNvPr id="21" name="Content Placeholder 20"/>
          <p:cNvSpPr>
            <a:spLocks noGrp="1"/>
          </p:cNvSpPr>
          <p:nvPr>
            <p:ph sz="quarter" idx="16"/>
          </p:nvPr>
        </p:nvSpPr>
        <p:spPr>
          <a:xfrm>
            <a:off x="6324600" y="5821363"/>
            <a:ext cx="762000" cy="404812"/>
          </a:xfrm>
          <a:prstGeom prst="rect">
            <a:avLst/>
          </a:prstGeom>
        </p:spPr>
        <p:txBody>
          <a:bodyPr/>
          <a:lstStyle/>
          <a:p>
            <a:pPr lvl="0"/>
            <a:endParaRPr lang="en-IN" dirty="0"/>
          </a:p>
        </p:txBody>
      </p:sp>
      <p:sp>
        <p:nvSpPr>
          <p:cNvPr id="23" name="Content Placeholder 22"/>
          <p:cNvSpPr>
            <a:spLocks noGrp="1"/>
          </p:cNvSpPr>
          <p:nvPr>
            <p:ph sz="quarter" idx="17"/>
          </p:nvPr>
        </p:nvSpPr>
        <p:spPr>
          <a:xfrm>
            <a:off x="7924800" y="6019800"/>
            <a:ext cx="762000" cy="457200"/>
          </a:xfrm>
          <a:prstGeom prst="rect">
            <a:avLst/>
          </a:prstGeom>
        </p:spPr>
        <p:txBody>
          <a:bodyPr/>
          <a:lstStyle/>
          <a:p>
            <a:pPr lvl="0"/>
            <a:endParaRPr lang="en-IN" dirty="0"/>
          </a:p>
        </p:txBody>
      </p:sp>
    </p:spTree>
    <p:extLst>
      <p:ext uri="{BB962C8B-B14F-4D97-AF65-F5344CB8AC3E}">
        <p14:creationId xmlns:p14="http://schemas.microsoft.com/office/powerpoint/2010/main" val="12020549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31863" y="96838"/>
            <a:ext cx="7158037" cy="1412875"/>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949325" y="1981200"/>
            <a:ext cx="7661275" cy="4114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B4C4DA0A-3EAF-49F7-BBAD-46A7E16FA4D0}"/>
              </a:ext>
            </a:extLst>
          </p:cNvPr>
          <p:cNvSpPr>
            <a:spLocks noGrp="1"/>
          </p:cNvSpPr>
          <p:nvPr>
            <p:ph sz="quarter" idx="11" hasCustomPrompt="1"/>
          </p:nvPr>
        </p:nvSpPr>
        <p:spPr>
          <a:xfrm>
            <a:off x="1371600" y="4114800"/>
            <a:ext cx="5029200" cy="1219200"/>
          </a:xfrm>
        </p:spPr>
        <p:txBody>
          <a:bodyPr/>
          <a:lstStyle>
            <a:lvl1pPr marL="0" indent="0">
              <a:buNone/>
              <a:defRPr/>
            </a:lvl1pPr>
          </a:lstStyle>
          <a:p>
            <a:pPr lvl="0"/>
            <a:r>
              <a:rPr lang="en-US" dirty="0"/>
              <a:t>B </a:t>
            </a:r>
            <a:r>
              <a:rPr lang="en-US" dirty="0" err="1"/>
              <a:t>cnvdxbn</a:t>
            </a:r>
            <a:endParaRPr lang="en-US" dirty="0"/>
          </a:p>
        </p:txBody>
      </p:sp>
      <p:sp>
        <p:nvSpPr>
          <p:cNvPr id="7" name="Content Placeholder 5">
            <a:extLst>
              <a:ext uri="{FF2B5EF4-FFF2-40B4-BE49-F238E27FC236}">
                <a16:creationId xmlns:a16="http://schemas.microsoft.com/office/drawing/2014/main" id="{BB5D9771-E5E1-4E19-AD54-BBDAD60B7809}"/>
              </a:ext>
            </a:extLst>
          </p:cNvPr>
          <p:cNvSpPr>
            <a:spLocks noGrp="1"/>
          </p:cNvSpPr>
          <p:nvPr>
            <p:ph sz="quarter" idx="12" hasCustomPrompt="1"/>
          </p:nvPr>
        </p:nvSpPr>
        <p:spPr>
          <a:xfrm>
            <a:off x="3029993" y="2801203"/>
            <a:ext cx="5029200" cy="1219200"/>
          </a:xfrm>
        </p:spPr>
        <p:txBody>
          <a:bodyPr/>
          <a:lstStyle>
            <a:lvl1pPr marL="0" indent="0">
              <a:buNone/>
              <a:defRPr/>
            </a:lvl1pPr>
          </a:lstStyle>
          <a:p>
            <a:pPr lvl="0"/>
            <a:r>
              <a:rPr lang="en-US" dirty="0" err="1"/>
              <a:t>abf</a:t>
            </a:r>
            <a:endParaRPr lang="en-US" dirty="0"/>
          </a:p>
        </p:txBody>
      </p:sp>
    </p:spTree>
    <p:extLst>
      <p:ext uri="{BB962C8B-B14F-4D97-AF65-F5344CB8AC3E}">
        <p14:creationId xmlns:p14="http://schemas.microsoft.com/office/powerpoint/2010/main" val="21547864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15352CA6-EB88-43CE-90F7-F7745587E195}" type="slidenum">
              <a:rPr lang="en-US" altLang="en-US"/>
              <a:pPr/>
              <a:t>‹#›</a:t>
            </a:fld>
            <a:endParaRPr lang="en-US" altLang="en-US"/>
          </a:p>
        </p:txBody>
      </p:sp>
    </p:spTree>
    <p:extLst>
      <p:ext uri="{BB962C8B-B14F-4D97-AF65-F5344CB8AC3E}">
        <p14:creationId xmlns:p14="http://schemas.microsoft.com/office/powerpoint/2010/main" val="1766124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31863" y="96838"/>
            <a:ext cx="7158037" cy="1412875"/>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949325" y="1981200"/>
            <a:ext cx="3754438"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56163" y="1981200"/>
            <a:ext cx="3754437"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3FC003DB-2C3E-4EEB-89AA-0B99C656D2CA}" type="slidenum">
              <a:rPr lang="en-US" altLang="en-US"/>
              <a:pPr/>
              <a:t>‹#›</a:t>
            </a:fld>
            <a:endParaRPr lang="en-US" altLang="en-US"/>
          </a:p>
        </p:txBody>
      </p:sp>
    </p:spTree>
    <p:extLst>
      <p:ext uri="{BB962C8B-B14F-4D97-AF65-F5344CB8AC3E}">
        <p14:creationId xmlns:p14="http://schemas.microsoft.com/office/powerpoint/2010/main" val="36630469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DB3239AA-9CD6-44DD-B92A-249EA229A42C}" type="slidenum">
              <a:rPr lang="en-US" altLang="en-US"/>
              <a:pPr/>
              <a:t>‹#›</a:t>
            </a:fld>
            <a:endParaRPr lang="en-US" altLang="en-US"/>
          </a:p>
        </p:txBody>
      </p:sp>
    </p:spTree>
    <p:extLst>
      <p:ext uri="{BB962C8B-B14F-4D97-AF65-F5344CB8AC3E}">
        <p14:creationId xmlns:p14="http://schemas.microsoft.com/office/powerpoint/2010/main" val="23749603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31863" y="96838"/>
            <a:ext cx="7158037" cy="1412875"/>
          </a:xfrm>
          <a:prstGeom prst="rect">
            <a:avLst/>
          </a:prstGeom>
        </p:spPr>
        <p:txBody>
          <a:bodyPr/>
          <a:lstStyle/>
          <a:p>
            <a:r>
              <a:rPr lang="en-US"/>
              <a:t>Click to edit Master title style</a:t>
            </a:r>
          </a:p>
        </p:txBody>
      </p:sp>
      <p:sp>
        <p:nvSpPr>
          <p:cNvPr id="3"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5E47A2FC-74C4-47EA-A5E0-98260228F6F9}" type="slidenum">
              <a:rPr lang="en-US" altLang="en-US"/>
              <a:pPr/>
              <a:t>‹#›</a:t>
            </a:fld>
            <a:endParaRPr lang="en-US" altLang="en-US"/>
          </a:p>
        </p:txBody>
      </p:sp>
    </p:spTree>
    <p:extLst>
      <p:ext uri="{BB962C8B-B14F-4D97-AF65-F5344CB8AC3E}">
        <p14:creationId xmlns:p14="http://schemas.microsoft.com/office/powerpoint/2010/main" val="27432030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grpSp>
        <p:nvGrpSpPr>
          <p:cNvPr id="4" name="Group 1030"/>
          <p:cNvGrpSpPr>
            <a:grpSpLocks/>
          </p:cNvGrpSpPr>
          <p:nvPr/>
        </p:nvGrpSpPr>
        <p:grpSpPr bwMode="auto">
          <a:xfrm>
            <a:off x="0" y="914400"/>
            <a:ext cx="8686800" cy="2514600"/>
            <a:chOff x="0" y="576"/>
            <a:chExt cx="5472" cy="1584"/>
          </a:xfrm>
        </p:grpSpPr>
        <p:sp>
          <p:nvSpPr>
            <p:cNvPr id="5" name="Oval 1031"/>
            <p:cNvSpPr>
              <a:spLocks noChangeArrowheads="1"/>
            </p:cNvSpPr>
            <p:nvPr/>
          </p:nvSpPr>
          <p:spPr bwMode="auto">
            <a:xfrm>
              <a:off x="144" y="576"/>
              <a:ext cx="1584" cy="1584"/>
            </a:xfrm>
            <a:prstGeom prst="ellipse">
              <a:avLst/>
            </a:prstGeom>
            <a:noFill/>
            <a:ln w="1270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a:solidFill>
                    <a:schemeClr val="tx1"/>
                  </a:solidFill>
                  <a:latin typeface="Times" panose="02020603050405020304" pitchFamily="18" charset="0"/>
                </a:defRPr>
              </a:lvl1pPr>
              <a:lvl2pPr marL="742950" indent="-285750">
                <a:defRPr sz="2800">
                  <a:solidFill>
                    <a:schemeClr val="tx1"/>
                  </a:solidFill>
                  <a:latin typeface="Times" panose="02020603050405020304" pitchFamily="18" charset="0"/>
                </a:defRPr>
              </a:lvl2pPr>
              <a:lvl3pPr marL="1143000" indent="-228600">
                <a:defRPr sz="2800">
                  <a:solidFill>
                    <a:schemeClr val="tx1"/>
                  </a:solidFill>
                  <a:latin typeface="Times" panose="02020603050405020304" pitchFamily="18" charset="0"/>
                </a:defRPr>
              </a:lvl3pPr>
              <a:lvl4pPr marL="1600200" indent="-228600">
                <a:defRPr sz="2800">
                  <a:solidFill>
                    <a:schemeClr val="tx1"/>
                  </a:solidFill>
                  <a:latin typeface="Times" panose="02020603050405020304" pitchFamily="18" charset="0"/>
                </a:defRPr>
              </a:lvl4pPr>
              <a:lvl5pPr marL="2057400" indent="-228600">
                <a:defRPr sz="2800">
                  <a:solidFill>
                    <a:schemeClr val="tx1"/>
                  </a:solidFill>
                  <a:latin typeface="Times" panose="02020603050405020304" pitchFamily="18" charset="0"/>
                </a:defRPr>
              </a:lvl5pPr>
              <a:lvl6pPr marL="2514600" indent="-228600" eaLnBrk="0" fontAlgn="base" hangingPunct="0">
                <a:spcBef>
                  <a:spcPct val="0"/>
                </a:spcBef>
                <a:spcAft>
                  <a:spcPct val="0"/>
                </a:spcAft>
                <a:defRPr sz="2800">
                  <a:solidFill>
                    <a:schemeClr val="tx1"/>
                  </a:solidFill>
                  <a:latin typeface="Times" panose="02020603050405020304" pitchFamily="18" charset="0"/>
                </a:defRPr>
              </a:lvl6pPr>
              <a:lvl7pPr marL="2971800" indent="-228600" eaLnBrk="0" fontAlgn="base" hangingPunct="0">
                <a:spcBef>
                  <a:spcPct val="0"/>
                </a:spcBef>
                <a:spcAft>
                  <a:spcPct val="0"/>
                </a:spcAft>
                <a:defRPr sz="2800">
                  <a:solidFill>
                    <a:schemeClr val="tx1"/>
                  </a:solidFill>
                  <a:latin typeface="Times" panose="02020603050405020304" pitchFamily="18" charset="0"/>
                </a:defRPr>
              </a:lvl7pPr>
              <a:lvl8pPr marL="3429000" indent="-228600" eaLnBrk="0" fontAlgn="base" hangingPunct="0">
                <a:spcBef>
                  <a:spcPct val="0"/>
                </a:spcBef>
                <a:spcAft>
                  <a:spcPct val="0"/>
                </a:spcAft>
                <a:defRPr sz="2800">
                  <a:solidFill>
                    <a:schemeClr val="tx1"/>
                  </a:solidFill>
                  <a:latin typeface="Times" panose="02020603050405020304" pitchFamily="18" charset="0"/>
                </a:defRPr>
              </a:lvl8pPr>
              <a:lvl9pPr marL="3886200" indent="-228600" eaLnBrk="0" fontAlgn="base" hangingPunct="0">
                <a:spcBef>
                  <a:spcPct val="0"/>
                </a:spcBef>
                <a:spcAft>
                  <a:spcPct val="0"/>
                </a:spcAft>
                <a:defRPr sz="2800">
                  <a:solidFill>
                    <a:schemeClr val="tx1"/>
                  </a:solidFill>
                  <a:latin typeface="Times" panose="02020603050405020304" pitchFamily="18" charset="0"/>
                </a:defRPr>
              </a:lvl9pPr>
            </a:lstStyle>
            <a:p>
              <a:pPr algn="ctr" eaLnBrk="1" hangingPunct="1"/>
              <a:endParaRPr lang="en-US" altLang="en-US" sz="1800" dirty="0">
                <a:latin typeface="Arial" panose="020B0604020202020204" pitchFamily="34" charset="0"/>
              </a:endParaRPr>
            </a:p>
          </p:txBody>
        </p:sp>
        <p:sp>
          <p:nvSpPr>
            <p:cNvPr id="6" name="Rectangle 1032"/>
            <p:cNvSpPr>
              <a:spLocks noChangeArrowheads="1"/>
            </p:cNvSpPr>
            <p:nvPr/>
          </p:nvSpPr>
          <p:spPr bwMode="hidden">
            <a:xfrm>
              <a:off x="0" y="1056"/>
              <a:ext cx="2976" cy="7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a:solidFill>
                    <a:schemeClr val="tx1"/>
                  </a:solidFill>
                  <a:latin typeface="Times" panose="02020603050405020304" pitchFamily="18" charset="0"/>
                </a:defRPr>
              </a:lvl1pPr>
              <a:lvl2pPr marL="742950" indent="-285750">
                <a:defRPr sz="2800">
                  <a:solidFill>
                    <a:schemeClr val="tx1"/>
                  </a:solidFill>
                  <a:latin typeface="Times" panose="02020603050405020304" pitchFamily="18" charset="0"/>
                </a:defRPr>
              </a:lvl2pPr>
              <a:lvl3pPr marL="1143000" indent="-228600">
                <a:defRPr sz="2800">
                  <a:solidFill>
                    <a:schemeClr val="tx1"/>
                  </a:solidFill>
                  <a:latin typeface="Times" panose="02020603050405020304" pitchFamily="18" charset="0"/>
                </a:defRPr>
              </a:lvl3pPr>
              <a:lvl4pPr marL="1600200" indent="-228600">
                <a:defRPr sz="2800">
                  <a:solidFill>
                    <a:schemeClr val="tx1"/>
                  </a:solidFill>
                  <a:latin typeface="Times" panose="02020603050405020304" pitchFamily="18" charset="0"/>
                </a:defRPr>
              </a:lvl4pPr>
              <a:lvl5pPr marL="2057400" indent="-228600">
                <a:defRPr sz="2800">
                  <a:solidFill>
                    <a:schemeClr val="tx1"/>
                  </a:solidFill>
                  <a:latin typeface="Times" panose="02020603050405020304" pitchFamily="18" charset="0"/>
                </a:defRPr>
              </a:lvl5pPr>
              <a:lvl6pPr marL="2514600" indent="-228600" eaLnBrk="0" fontAlgn="base" hangingPunct="0">
                <a:spcBef>
                  <a:spcPct val="0"/>
                </a:spcBef>
                <a:spcAft>
                  <a:spcPct val="0"/>
                </a:spcAft>
                <a:defRPr sz="2800">
                  <a:solidFill>
                    <a:schemeClr val="tx1"/>
                  </a:solidFill>
                  <a:latin typeface="Times" panose="02020603050405020304" pitchFamily="18" charset="0"/>
                </a:defRPr>
              </a:lvl6pPr>
              <a:lvl7pPr marL="2971800" indent="-228600" eaLnBrk="0" fontAlgn="base" hangingPunct="0">
                <a:spcBef>
                  <a:spcPct val="0"/>
                </a:spcBef>
                <a:spcAft>
                  <a:spcPct val="0"/>
                </a:spcAft>
                <a:defRPr sz="2800">
                  <a:solidFill>
                    <a:schemeClr val="tx1"/>
                  </a:solidFill>
                  <a:latin typeface="Times" panose="02020603050405020304" pitchFamily="18" charset="0"/>
                </a:defRPr>
              </a:lvl7pPr>
              <a:lvl8pPr marL="3429000" indent="-228600" eaLnBrk="0" fontAlgn="base" hangingPunct="0">
                <a:spcBef>
                  <a:spcPct val="0"/>
                </a:spcBef>
                <a:spcAft>
                  <a:spcPct val="0"/>
                </a:spcAft>
                <a:defRPr sz="2800">
                  <a:solidFill>
                    <a:schemeClr val="tx1"/>
                  </a:solidFill>
                  <a:latin typeface="Times" panose="02020603050405020304" pitchFamily="18" charset="0"/>
                </a:defRPr>
              </a:lvl8pPr>
              <a:lvl9pPr marL="3886200" indent="-228600" eaLnBrk="0" fontAlgn="base" hangingPunct="0">
                <a:spcBef>
                  <a:spcPct val="0"/>
                </a:spcBef>
                <a:spcAft>
                  <a:spcPct val="0"/>
                </a:spcAft>
                <a:defRPr sz="2800">
                  <a:solidFill>
                    <a:schemeClr val="tx1"/>
                  </a:solidFill>
                  <a:latin typeface="Times" panose="02020603050405020304" pitchFamily="18" charset="0"/>
                </a:defRPr>
              </a:lvl9pPr>
            </a:lstStyle>
            <a:p>
              <a:pPr algn="ctr" eaLnBrk="1" hangingPunct="1"/>
              <a:endParaRPr lang="en-US" altLang="en-US" sz="2400" dirty="0">
                <a:latin typeface="Times New Roman" panose="02020603050405020304" pitchFamily="18" charset="0"/>
              </a:endParaRPr>
            </a:p>
          </p:txBody>
        </p:sp>
        <p:sp>
          <p:nvSpPr>
            <p:cNvPr id="7" name="Rectangle 1033"/>
            <p:cNvSpPr>
              <a:spLocks noChangeArrowheads="1"/>
            </p:cNvSpPr>
            <p:nvPr/>
          </p:nvSpPr>
          <p:spPr bwMode="hidden">
            <a:xfrm>
              <a:off x="2496" y="1056"/>
              <a:ext cx="2976" cy="720"/>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a:solidFill>
                    <a:schemeClr val="tx1"/>
                  </a:solidFill>
                  <a:latin typeface="Times" panose="02020603050405020304" pitchFamily="18" charset="0"/>
                </a:defRPr>
              </a:lvl1pPr>
              <a:lvl2pPr marL="742950" indent="-285750">
                <a:defRPr sz="2800">
                  <a:solidFill>
                    <a:schemeClr val="tx1"/>
                  </a:solidFill>
                  <a:latin typeface="Times" panose="02020603050405020304" pitchFamily="18" charset="0"/>
                </a:defRPr>
              </a:lvl2pPr>
              <a:lvl3pPr marL="1143000" indent="-228600">
                <a:defRPr sz="2800">
                  <a:solidFill>
                    <a:schemeClr val="tx1"/>
                  </a:solidFill>
                  <a:latin typeface="Times" panose="02020603050405020304" pitchFamily="18" charset="0"/>
                </a:defRPr>
              </a:lvl3pPr>
              <a:lvl4pPr marL="1600200" indent="-228600">
                <a:defRPr sz="2800">
                  <a:solidFill>
                    <a:schemeClr val="tx1"/>
                  </a:solidFill>
                  <a:latin typeface="Times" panose="02020603050405020304" pitchFamily="18" charset="0"/>
                </a:defRPr>
              </a:lvl4pPr>
              <a:lvl5pPr marL="2057400" indent="-228600">
                <a:defRPr sz="2800">
                  <a:solidFill>
                    <a:schemeClr val="tx1"/>
                  </a:solidFill>
                  <a:latin typeface="Times" panose="02020603050405020304" pitchFamily="18" charset="0"/>
                </a:defRPr>
              </a:lvl5pPr>
              <a:lvl6pPr marL="2514600" indent="-228600" eaLnBrk="0" fontAlgn="base" hangingPunct="0">
                <a:spcBef>
                  <a:spcPct val="0"/>
                </a:spcBef>
                <a:spcAft>
                  <a:spcPct val="0"/>
                </a:spcAft>
                <a:defRPr sz="2800">
                  <a:solidFill>
                    <a:schemeClr val="tx1"/>
                  </a:solidFill>
                  <a:latin typeface="Times" panose="02020603050405020304" pitchFamily="18" charset="0"/>
                </a:defRPr>
              </a:lvl6pPr>
              <a:lvl7pPr marL="2971800" indent="-228600" eaLnBrk="0" fontAlgn="base" hangingPunct="0">
                <a:spcBef>
                  <a:spcPct val="0"/>
                </a:spcBef>
                <a:spcAft>
                  <a:spcPct val="0"/>
                </a:spcAft>
                <a:defRPr sz="2800">
                  <a:solidFill>
                    <a:schemeClr val="tx1"/>
                  </a:solidFill>
                  <a:latin typeface="Times" panose="02020603050405020304" pitchFamily="18" charset="0"/>
                </a:defRPr>
              </a:lvl7pPr>
              <a:lvl8pPr marL="3429000" indent="-228600" eaLnBrk="0" fontAlgn="base" hangingPunct="0">
                <a:spcBef>
                  <a:spcPct val="0"/>
                </a:spcBef>
                <a:spcAft>
                  <a:spcPct val="0"/>
                </a:spcAft>
                <a:defRPr sz="2800">
                  <a:solidFill>
                    <a:schemeClr val="tx1"/>
                  </a:solidFill>
                  <a:latin typeface="Times" panose="02020603050405020304" pitchFamily="18" charset="0"/>
                </a:defRPr>
              </a:lvl8pPr>
              <a:lvl9pPr marL="3886200" indent="-228600" eaLnBrk="0" fontAlgn="base" hangingPunct="0">
                <a:spcBef>
                  <a:spcPct val="0"/>
                </a:spcBef>
                <a:spcAft>
                  <a:spcPct val="0"/>
                </a:spcAft>
                <a:defRPr sz="2800">
                  <a:solidFill>
                    <a:schemeClr val="tx1"/>
                  </a:solidFill>
                  <a:latin typeface="Times" panose="02020603050405020304" pitchFamily="18" charset="0"/>
                </a:defRPr>
              </a:lvl9pPr>
            </a:lstStyle>
            <a:p>
              <a:pPr algn="ctr" eaLnBrk="1" hangingPunct="1"/>
              <a:endParaRPr lang="en-US" altLang="en-US" sz="2400" dirty="0">
                <a:latin typeface="Times New Roman" panose="02020603050405020304" pitchFamily="18" charset="0"/>
              </a:endParaRPr>
            </a:p>
          </p:txBody>
        </p:sp>
        <p:sp>
          <p:nvSpPr>
            <p:cNvPr id="8" name="Freeform 1034"/>
            <p:cNvSpPr>
              <a:spLocks noChangeArrowheads="1"/>
            </p:cNvSpPr>
            <p:nvPr/>
          </p:nvSpPr>
          <p:spPr bwMode="auto">
            <a:xfrm>
              <a:off x="384" y="960"/>
              <a:ext cx="144" cy="913"/>
            </a:xfrm>
            <a:custGeom>
              <a:avLst/>
              <a:gdLst>
                <a:gd name="T0" fmla="*/ 1000 w 1000"/>
                <a:gd name="T1" fmla="*/ 1000 h 1000"/>
                <a:gd name="T2" fmla="*/ 0 w 1000"/>
                <a:gd name="T3" fmla="*/ 1000 h 1000"/>
                <a:gd name="T4" fmla="*/ 0 w 1000"/>
                <a:gd name="T5" fmla="*/ 0 h 1000"/>
                <a:gd name="T6" fmla="*/ 1000 w 1000"/>
                <a:gd name="T7" fmla="*/ 0 h 10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0" h="1000">
                  <a:moveTo>
                    <a:pt x="1000" y="1000"/>
                  </a:moveTo>
                  <a:lnTo>
                    <a:pt x="0" y="1000"/>
                  </a:lnTo>
                  <a:lnTo>
                    <a:pt x="0" y="0"/>
                  </a:lnTo>
                  <a:lnTo>
                    <a:pt x="1000" y="0"/>
                  </a:lnTo>
                </a:path>
              </a:pathLst>
            </a:custGeom>
            <a:noFill/>
            <a:ln w="76200" cmpd="sng">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dirty="0"/>
            </a:p>
          </p:txBody>
        </p:sp>
        <p:sp>
          <p:nvSpPr>
            <p:cNvPr id="9" name="Freeform 1035"/>
            <p:cNvSpPr>
              <a:spLocks noChangeArrowheads="1"/>
            </p:cNvSpPr>
            <p:nvPr/>
          </p:nvSpPr>
          <p:spPr bwMode="auto">
            <a:xfrm>
              <a:off x="4944" y="762"/>
              <a:ext cx="165" cy="864"/>
            </a:xfrm>
            <a:custGeom>
              <a:avLst/>
              <a:gdLst>
                <a:gd name="T0" fmla="*/ 0 w 1000"/>
                <a:gd name="T1" fmla="*/ 0 h 1000"/>
                <a:gd name="T2" fmla="*/ 1000 w 1000"/>
                <a:gd name="T3" fmla="*/ 0 h 1000"/>
                <a:gd name="T4" fmla="*/ 1000 w 1000"/>
                <a:gd name="T5" fmla="*/ 1000 h 1000"/>
                <a:gd name="T6" fmla="*/ 0 w 1000"/>
                <a:gd name="T7" fmla="*/ 1000 h 10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0" h="1000">
                  <a:moveTo>
                    <a:pt x="0" y="0"/>
                  </a:moveTo>
                  <a:lnTo>
                    <a:pt x="1000" y="0"/>
                  </a:lnTo>
                  <a:lnTo>
                    <a:pt x="1000" y="1000"/>
                  </a:lnTo>
                  <a:lnTo>
                    <a:pt x="0" y="1000"/>
                  </a:lnTo>
                </a:path>
              </a:pathLst>
            </a:custGeom>
            <a:noFill/>
            <a:ln w="762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dirty="0"/>
            </a:p>
          </p:txBody>
        </p:sp>
      </p:grpSp>
      <p:sp>
        <p:nvSpPr>
          <p:cNvPr id="11" name="Rectangle 5"/>
          <p:cNvSpPr>
            <a:spLocks noChangeArrowheads="1"/>
          </p:cNvSpPr>
          <p:nvPr/>
        </p:nvSpPr>
        <p:spPr bwMode="auto">
          <a:xfrm>
            <a:off x="6934200" y="2286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panose="02020603050405020304" pitchFamily="18" charset="0"/>
              </a:defRPr>
            </a:lvl1pPr>
            <a:lvl2pPr marL="742950" indent="-285750">
              <a:defRPr sz="2800">
                <a:solidFill>
                  <a:schemeClr val="tx1"/>
                </a:solidFill>
                <a:latin typeface="Times" panose="02020603050405020304" pitchFamily="18" charset="0"/>
              </a:defRPr>
            </a:lvl2pPr>
            <a:lvl3pPr marL="1143000" indent="-228600">
              <a:defRPr sz="2800">
                <a:solidFill>
                  <a:schemeClr val="tx1"/>
                </a:solidFill>
                <a:latin typeface="Times" panose="02020603050405020304" pitchFamily="18" charset="0"/>
              </a:defRPr>
            </a:lvl3pPr>
            <a:lvl4pPr marL="1600200" indent="-228600">
              <a:defRPr sz="2800">
                <a:solidFill>
                  <a:schemeClr val="tx1"/>
                </a:solidFill>
                <a:latin typeface="Times" panose="02020603050405020304" pitchFamily="18" charset="0"/>
              </a:defRPr>
            </a:lvl4pPr>
            <a:lvl5pPr marL="2057400" indent="-228600">
              <a:defRPr sz="2800">
                <a:solidFill>
                  <a:schemeClr val="tx1"/>
                </a:solidFill>
                <a:latin typeface="Times" panose="02020603050405020304" pitchFamily="18" charset="0"/>
              </a:defRPr>
            </a:lvl5pPr>
            <a:lvl6pPr marL="2514600" indent="-228600" eaLnBrk="0" fontAlgn="base" hangingPunct="0">
              <a:spcBef>
                <a:spcPct val="0"/>
              </a:spcBef>
              <a:spcAft>
                <a:spcPct val="0"/>
              </a:spcAft>
              <a:defRPr sz="2800">
                <a:solidFill>
                  <a:schemeClr val="tx1"/>
                </a:solidFill>
                <a:latin typeface="Times" panose="02020603050405020304" pitchFamily="18" charset="0"/>
              </a:defRPr>
            </a:lvl6pPr>
            <a:lvl7pPr marL="2971800" indent="-228600" eaLnBrk="0" fontAlgn="base" hangingPunct="0">
              <a:spcBef>
                <a:spcPct val="0"/>
              </a:spcBef>
              <a:spcAft>
                <a:spcPct val="0"/>
              </a:spcAft>
              <a:defRPr sz="2800">
                <a:solidFill>
                  <a:schemeClr val="tx1"/>
                </a:solidFill>
                <a:latin typeface="Times" panose="02020603050405020304" pitchFamily="18" charset="0"/>
              </a:defRPr>
            </a:lvl7pPr>
            <a:lvl8pPr marL="3429000" indent="-228600" eaLnBrk="0" fontAlgn="base" hangingPunct="0">
              <a:spcBef>
                <a:spcPct val="0"/>
              </a:spcBef>
              <a:spcAft>
                <a:spcPct val="0"/>
              </a:spcAft>
              <a:defRPr sz="2800">
                <a:solidFill>
                  <a:schemeClr val="tx1"/>
                </a:solidFill>
                <a:latin typeface="Times" panose="02020603050405020304" pitchFamily="18" charset="0"/>
              </a:defRPr>
            </a:lvl8pPr>
            <a:lvl9pPr marL="3886200" indent="-228600" eaLnBrk="0" fontAlgn="base" hangingPunct="0">
              <a:spcBef>
                <a:spcPct val="0"/>
              </a:spcBef>
              <a:spcAft>
                <a:spcPct val="0"/>
              </a:spcAft>
              <a:defRPr sz="2800">
                <a:solidFill>
                  <a:schemeClr val="tx1"/>
                </a:solidFill>
                <a:latin typeface="Times" panose="02020603050405020304" pitchFamily="18" charset="0"/>
              </a:defRPr>
            </a:lvl9pPr>
          </a:lstStyle>
          <a:p>
            <a:pPr algn="r" eaLnBrk="1" hangingPunct="1"/>
            <a:fld id="{414D5173-F955-40E1-8A50-0434440874D6}" type="slidenum">
              <a:rPr lang="en-US" altLang="en-US" sz="1000">
                <a:latin typeface="Arial" panose="020B0604020202020204" pitchFamily="34" charset="0"/>
              </a:rPr>
              <a:pPr algn="r" eaLnBrk="1" hangingPunct="1"/>
              <a:t>‹#›</a:t>
            </a:fld>
            <a:endParaRPr lang="en-US" altLang="en-US" sz="1000" dirty="0">
              <a:latin typeface="Arial" panose="020B0604020202020204" pitchFamily="34" charset="0"/>
            </a:endParaRPr>
          </a:p>
        </p:txBody>
      </p:sp>
      <p:sp>
        <p:nvSpPr>
          <p:cNvPr id="155650" name="Rectangle 1026"/>
          <p:cNvSpPr>
            <a:spLocks noGrp="1" noChangeArrowheads="1"/>
          </p:cNvSpPr>
          <p:nvPr>
            <p:ph type="subTitle" idx="1"/>
          </p:nvPr>
        </p:nvSpPr>
        <p:spPr>
          <a:xfrm>
            <a:off x="2286000" y="3581400"/>
            <a:ext cx="5638800" cy="1905000"/>
          </a:xfrm>
        </p:spPr>
        <p:txBody>
          <a:bodyPr/>
          <a:lstStyle>
            <a:lvl1pPr marL="0" indent="0">
              <a:buFont typeface="Wingdings" pitchFamily="2" charset="2"/>
              <a:buNone/>
              <a:defRPr b="1"/>
            </a:lvl1pPr>
          </a:lstStyle>
          <a:p>
            <a:r>
              <a:rPr lang="en-US"/>
              <a:t>Click to edit Master subtitle style</a:t>
            </a:r>
          </a:p>
        </p:txBody>
      </p:sp>
      <p:sp>
        <p:nvSpPr>
          <p:cNvPr id="14" name="Rectangle 4"/>
          <p:cNvSpPr>
            <a:spLocks noChangeArrowheads="1"/>
          </p:cNvSpPr>
          <p:nvPr userDrawn="1"/>
        </p:nvSpPr>
        <p:spPr bwMode="auto">
          <a:xfrm>
            <a:off x="4792663" y="6511925"/>
            <a:ext cx="4351337" cy="346075"/>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dirty="0"/>
              <a:t>© 2018 McGraw-Hill Higher Education. All rights reserved. </a:t>
            </a:r>
          </a:p>
        </p:txBody>
      </p:sp>
      <p:sp>
        <p:nvSpPr>
          <p:cNvPr id="2" name="Slide Number Placeholder 1"/>
          <p:cNvSpPr>
            <a:spLocks noGrp="1"/>
          </p:cNvSpPr>
          <p:nvPr>
            <p:ph type="sldNum" sz="quarter" idx="10"/>
          </p:nvPr>
        </p:nvSpPr>
        <p:spPr>
          <a:xfrm>
            <a:off x="6934200" y="228600"/>
            <a:ext cx="1905000" cy="457200"/>
          </a:xfrm>
          <a:prstGeom prst="rect">
            <a:avLst/>
          </a:prstGeom>
        </p:spPr>
        <p:txBody>
          <a:bodyPr/>
          <a:lstStyle/>
          <a:p>
            <a:pPr>
              <a:defRPr/>
            </a:pPr>
            <a:fld id="{B2CEBD80-CCA8-42E9-AAC4-97A142806450}" type="slidenum">
              <a:rPr lang="en-US" altLang="en-US" smtClean="0"/>
              <a:pPr>
                <a:defRPr/>
              </a:pPr>
              <a:t>‹#›</a:t>
            </a:fld>
            <a:endParaRPr lang="en-US" altLang="en-US" dirty="0"/>
          </a:p>
        </p:txBody>
      </p:sp>
      <p:sp>
        <p:nvSpPr>
          <p:cNvPr id="3" name="Title 2"/>
          <p:cNvSpPr>
            <a:spLocks noGrp="1"/>
          </p:cNvSpPr>
          <p:nvPr>
            <p:ph type="title"/>
          </p:nvPr>
        </p:nvSpPr>
        <p:spPr/>
        <p:txBody>
          <a:bodyPr/>
          <a:lstStyle/>
          <a:p>
            <a:r>
              <a:rPr lang="en-US"/>
              <a:t>Click to edit Master title style</a:t>
            </a:r>
            <a:endParaRPr lang="en-GB"/>
          </a:p>
        </p:txBody>
      </p:sp>
      <p:sp>
        <p:nvSpPr>
          <p:cNvPr id="13" name="Content Placeholder 12"/>
          <p:cNvSpPr>
            <a:spLocks noGrp="1"/>
          </p:cNvSpPr>
          <p:nvPr>
            <p:ph sz="quarter" idx="11"/>
          </p:nvPr>
        </p:nvSpPr>
        <p:spPr>
          <a:xfrm>
            <a:off x="457200" y="3429000"/>
            <a:ext cx="2667000" cy="2057400"/>
          </a:xfrm>
        </p:spPr>
        <p:txBody>
          <a:bodyPr/>
          <a:lstStyle/>
          <a:p>
            <a:pPr lvl="0"/>
            <a:r>
              <a:rPr lang="en-US" dirty="0"/>
              <a:t>Click to edit Master text styles</a:t>
            </a:r>
          </a:p>
          <a:p>
            <a:pPr lvl="4"/>
            <a:endParaRPr lang="en-GB" dirty="0"/>
          </a:p>
        </p:txBody>
      </p:sp>
      <p:sp>
        <p:nvSpPr>
          <p:cNvPr id="17" name="Content Placeholder 16"/>
          <p:cNvSpPr>
            <a:spLocks noGrp="1"/>
          </p:cNvSpPr>
          <p:nvPr>
            <p:ph sz="quarter" idx="12"/>
          </p:nvPr>
        </p:nvSpPr>
        <p:spPr>
          <a:xfrm>
            <a:off x="4953000" y="3276600"/>
            <a:ext cx="3157538" cy="2590800"/>
          </a:xfrm>
        </p:spPr>
        <p:txBody>
          <a:bodyPr/>
          <a:lstStyle/>
          <a:p>
            <a:pPr lvl="0"/>
            <a:r>
              <a:rPr lang="en-US" dirty="0"/>
              <a:t>Click to edit Master text </a:t>
            </a:r>
            <a:endParaRPr lang="en-GB" dirty="0"/>
          </a:p>
        </p:txBody>
      </p:sp>
      <p:sp>
        <p:nvSpPr>
          <p:cNvPr id="20" name="Content Placeholder 19"/>
          <p:cNvSpPr>
            <a:spLocks noGrp="1"/>
          </p:cNvSpPr>
          <p:nvPr>
            <p:ph sz="quarter" idx="13"/>
          </p:nvPr>
        </p:nvSpPr>
        <p:spPr>
          <a:xfrm>
            <a:off x="228600" y="5334000"/>
            <a:ext cx="3962400" cy="1177925"/>
          </a:xfrm>
        </p:spPr>
        <p:txBody>
          <a:bodyPr/>
          <a:lstStyle/>
          <a:p>
            <a:pPr lvl="0"/>
            <a:r>
              <a:rPr lang="en-US" dirty="0"/>
              <a:t>Click to edit Master text styles</a:t>
            </a:r>
          </a:p>
          <a:p>
            <a:pPr lvl="4"/>
            <a:endParaRPr lang="en-GB" dirty="0"/>
          </a:p>
        </p:txBody>
      </p:sp>
    </p:spTree>
    <p:extLst>
      <p:ext uri="{BB962C8B-B14F-4D97-AF65-F5344CB8AC3E}">
        <p14:creationId xmlns:p14="http://schemas.microsoft.com/office/powerpoint/2010/main" val="2609256833"/>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F4498F7D-613F-42B8-A4CD-30AD53C17E11}" type="slidenum">
              <a:rPr lang="en-US" altLang="en-US"/>
              <a:pPr/>
              <a:t>‹#›</a:t>
            </a:fld>
            <a:endParaRPr lang="en-US" altLang="en-US"/>
          </a:p>
        </p:txBody>
      </p:sp>
    </p:spTree>
    <p:extLst>
      <p:ext uri="{BB962C8B-B14F-4D97-AF65-F5344CB8AC3E}">
        <p14:creationId xmlns:p14="http://schemas.microsoft.com/office/powerpoint/2010/main" val="17806436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DBE5C902-FA9F-4FD5-ADA7-4003A90018DA}" type="slidenum">
              <a:rPr lang="en-US" altLang="en-US"/>
              <a:pPr/>
              <a:t>‹#›</a:t>
            </a:fld>
            <a:endParaRPr lang="en-US" altLang="en-US"/>
          </a:p>
        </p:txBody>
      </p:sp>
    </p:spTree>
    <p:extLst>
      <p:ext uri="{BB962C8B-B14F-4D97-AF65-F5344CB8AC3E}">
        <p14:creationId xmlns:p14="http://schemas.microsoft.com/office/powerpoint/2010/main" val="35637145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0291343C-8293-4247-B380-270C8C3D9B91}" type="slidenum">
              <a:rPr lang="en-US" altLang="en-US"/>
              <a:pPr/>
              <a:t>‹#›</a:t>
            </a:fld>
            <a:endParaRPr lang="en-US" altLang="en-US"/>
          </a:p>
        </p:txBody>
      </p:sp>
    </p:spTree>
    <p:extLst>
      <p:ext uri="{BB962C8B-B14F-4D97-AF65-F5344CB8AC3E}">
        <p14:creationId xmlns:p14="http://schemas.microsoft.com/office/powerpoint/2010/main" val="2187417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931863" y="96838"/>
            <a:ext cx="7158037" cy="1412875"/>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949325" y="1981200"/>
            <a:ext cx="7661275" cy="41148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91C19975-DC42-47B1-8564-DB0ABEE1B65B}" type="slidenum">
              <a:rPr lang="en-US" altLang="en-US"/>
              <a:pPr/>
              <a:t>‹#›</a:t>
            </a:fld>
            <a:endParaRPr lang="en-US" altLang="en-US"/>
          </a:p>
        </p:txBody>
      </p:sp>
    </p:spTree>
    <p:extLst>
      <p:ext uri="{BB962C8B-B14F-4D97-AF65-F5344CB8AC3E}">
        <p14:creationId xmlns:p14="http://schemas.microsoft.com/office/powerpoint/2010/main" val="36539361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1313" y="96838"/>
            <a:ext cx="1919287" cy="5999162"/>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931863" y="96838"/>
            <a:ext cx="5607050" cy="599916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2AF4E24B-ADC1-4A08-997B-B88E026D95EF}" type="slidenum">
              <a:rPr lang="en-US" altLang="en-US"/>
              <a:pPr/>
              <a:t>‹#›</a:t>
            </a:fld>
            <a:endParaRPr lang="en-US" altLang="en-US"/>
          </a:p>
        </p:txBody>
      </p:sp>
    </p:spTree>
    <p:extLst>
      <p:ext uri="{BB962C8B-B14F-4D97-AF65-F5344CB8AC3E}">
        <p14:creationId xmlns:p14="http://schemas.microsoft.com/office/powerpoint/2010/main" val="93286565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31863" y="96838"/>
            <a:ext cx="7158037" cy="1412875"/>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949325" y="1981200"/>
            <a:ext cx="3754438" cy="4114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56163" y="1981200"/>
            <a:ext cx="3754437" cy="4114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FF0DF417-4DA1-42AE-9BC4-2D11CBC5EE3A}" type="slidenum">
              <a:rPr lang="en-US" altLang="en-US"/>
              <a:pPr/>
              <a:t>‹#›</a:t>
            </a:fld>
            <a:endParaRPr lang="en-US" altLang="en-US"/>
          </a:p>
        </p:txBody>
      </p:sp>
    </p:spTree>
    <p:extLst>
      <p:ext uri="{BB962C8B-B14F-4D97-AF65-F5344CB8AC3E}">
        <p14:creationId xmlns:p14="http://schemas.microsoft.com/office/powerpoint/2010/main" val="41391847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31863" y="96838"/>
            <a:ext cx="7158037" cy="1412875"/>
          </a:xfrm>
          <a:prstGeom prst="rect">
            <a:avLst/>
          </a:prstGeom>
        </p:spPr>
        <p:txBody>
          <a:bodyPr/>
          <a:lstStyle/>
          <a:p>
            <a:r>
              <a:rPr lang="en-US"/>
              <a:t>Click to edit Master title style</a:t>
            </a:r>
          </a:p>
        </p:txBody>
      </p:sp>
      <p:sp>
        <p:nvSpPr>
          <p:cNvPr id="3" name="Content Placeholder 2"/>
          <p:cNvSpPr>
            <a:spLocks noGrp="1"/>
          </p:cNvSpPr>
          <p:nvPr>
            <p:ph sz="quarter" idx="1"/>
          </p:nvPr>
        </p:nvSpPr>
        <p:spPr>
          <a:xfrm>
            <a:off x="949325" y="1981200"/>
            <a:ext cx="3754438" cy="19812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949325" y="4114800"/>
            <a:ext cx="3754438" cy="19812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4856163" y="1981200"/>
            <a:ext cx="3754437" cy="4114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11EA4BAB-641D-4E57-A68E-AC0A2B702203}" type="slidenum">
              <a:rPr lang="en-US" altLang="en-US"/>
              <a:pPr/>
              <a:t>‹#›</a:t>
            </a:fld>
            <a:endParaRPr lang="en-US" altLang="en-US"/>
          </a:p>
        </p:txBody>
      </p:sp>
    </p:spTree>
    <p:extLst>
      <p:ext uri="{BB962C8B-B14F-4D97-AF65-F5344CB8AC3E}">
        <p14:creationId xmlns:p14="http://schemas.microsoft.com/office/powerpoint/2010/main" val="12537156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31863" y="96838"/>
            <a:ext cx="7158037" cy="1412875"/>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949325" y="1981200"/>
            <a:ext cx="3754438" cy="4114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856163" y="1981200"/>
            <a:ext cx="3754437" cy="19812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856163" y="4114800"/>
            <a:ext cx="3754437" cy="19812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904CE4E9-4059-4C45-8D9B-691AB20F67C4}" type="slidenum">
              <a:rPr lang="en-US" altLang="en-US"/>
              <a:pPr/>
              <a:t>‹#›</a:t>
            </a:fld>
            <a:endParaRPr lang="en-US" altLang="en-US"/>
          </a:p>
        </p:txBody>
      </p:sp>
    </p:spTree>
    <p:extLst>
      <p:ext uri="{BB962C8B-B14F-4D97-AF65-F5344CB8AC3E}">
        <p14:creationId xmlns:p14="http://schemas.microsoft.com/office/powerpoint/2010/main" val="164523990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030"/>
          <p:cNvGrpSpPr>
            <a:grpSpLocks/>
          </p:cNvGrpSpPr>
          <p:nvPr/>
        </p:nvGrpSpPr>
        <p:grpSpPr bwMode="auto">
          <a:xfrm>
            <a:off x="0" y="914400"/>
            <a:ext cx="8686800" cy="2514600"/>
            <a:chOff x="0" y="576"/>
            <a:chExt cx="5472" cy="1584"/>
          </a:xfrm>
        </p:grpSpPr>
        <p:sp>
          <p:nvSpPr>
            <p:cNvPr id="5" name="Oval 1031"/>
            <p:cNvSpPr>
              <a:spLocks noChangeArrowheads="1"/>
            </p:cNvSpPr>
            <p:nvPr/>
          </p:nvSpPr>
          <p:spPr bwMode="auto">
            <a:xfrm>
              <a:off x="144" y="576"/>
              <a:ext cx="1584" cy="1584"/>
            </a:xfrm>
            <a:prstGeom prst="ellipse">
              <a:avLst/>
            </a:prstGeom>
            <a:noFill/>
            <a:ln w="1270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a:solidFill>
                    <a:schemeClr val="tx1"/>
                  </a:solidFill>
                  <a:latin typeface="Times" panose="02020603050405020304" pitchFamily="18" charset="0"/>
                </a:defRPr>
              </a:lvl1pPr>
              <a:lvl2pPr marL="742950" indent="-285750">
                <a:defRPr sz="2800">
                  <a:solidFill>
                    <a:schemeClr val="tx1"/>
                  </a:solidFill>
                  <a:latin typeface="Times" panose="02020603050405020304" pitchFamily="18" charset="0"/>
                </a:defRPr>
              </a:lvl2pPr>
              <a:lvl3pPr marL="1143000" indent="-228600">
                <a:defRPr sz="2800">
                  <a:solidFill>
                    <a:schemeClr val="tx1"/>
                  </a:solidFill>
                  <a:latin typeface="Times" panose="02020603050405020304" pitchFamily="18" charset="0"/>
                </a:defRPr>
              </a:lvl3pPr>
              <a:lvl4pPr marL="1600200" indent="-228600">
                <a:defRPr sz="2800">
                  <a:solidFill>
                    <a:schemeClr val="tx1"/>
                  </a:solidFill>
                  <a:latin typeface="Times" panose="02020603050405020304" pitchFamily="18" charset="0"/>
                </a:defRPr>
              </a:lvl4pPr>
              <a:lvl5pPr marL="2057400" indent="-228600">
                <a:defRPr sz="2800">
                  <a:solidFill>
                    <a:schemeClr val="tx1"/>
                  </a:solidFill>
                  <a:latin typeface="Times" panose="02020603050405020304" pitchFamily="18" charset="0"/>
                </a:defRPr>
              </a:lvl5pPr>
              <a:lvl6pPr marL="2514600" indent="-228600" eaLnBrk="0" fontAlgn="base" hangingPunct="0">
                <a:spcBef>
                  <a:spcPct val="0"/>
                </a:spcBef>
                <a:spcAft>
                  <a:spcPct val="0"/>
                </a:spcAft>
                <a:defRPr sz="2800">
                  <a:solidFill>
                    <a:schemeClr val="tx1"/>
                  </a:solidFill>
                  <a:latin typeface="Times" panose="02020603050405020304" pitchFamily="18" charset="0"/>
                </a:defRPr>
              </a:lvl6pPr>
              <a:lvl7pPr marL="2971800" indent="-228600" eaLnBrk="0" fontAlgn="base" hangingPunct="0">
                <a:spcBef>
                  <a:spcPct val="0"/>
                </a:spcBef>
                <a:spcAft>
                  <a:spcPct val="0"/>
                </a:spcAft>
                <a:defRPr sz="2800">
                  <a:solidFill>
                    <a:schemeClr val="tx1"/>
                  </a:solidFill>
                  <a:latin typeface="Times" panose="02020603050405020304" pitchFamily="18" charset="0"/>
                </a:defRPr>
              </a:lvl7pPr>
              <a:lvl8pPr marL="3429000" indent="-228600" eaLnBrk="0" fontAlgn="base" hangingPunct="0">
                <a:spcBef>
                  <a:spcPct val="0"/>
                </a:spcBef>
                <a:spcAft>
                  <a:spcPct val="0"/>
                </a:spcAft>
                <a:defRPr sz="2800">
                  <a:solidFill>
                    <a:schemeClr val="tx1"/>
                  </a:solidFill>
                  <a:latin typeface="Times" panose="02020603050405020304" pitchFamily="18" charset="0"/>
                </a:defRPr>
              </a:lvl8pPr>
              <a:lvl9pPr marL="3886200" indent="-228600" eaLnBrk="0" fontAlgn="base" hangingPunct="0">
                <a:spcBef>
                  <a:spcPct val="0"/>
                </a:spcBef>
                <a:spcAft>
                  <a:spcPct val="0"/>
                </a:spcAft>
                <a:defRPr sz="2800">
                  <a:solidFill>
                    <a:schemeClr val="tx1"/>
                  </a:solidFill>
                  <a:latin typeface="Times" panose="02020603050405020304" pitchFamily="18" charset="0"/>
                </a:defRPr>
              </a:lvl9pPr>
            </a:lstStyle>
            <a:p>
              <a:pPr algn="ctr" eaLnBrk="1" hangingPunct="1"/>
              <a:endParaRPr lang="en-US" altLang="en-US" sz="1800" dirty="0">
                <a:latin typeface="Arial" panose="020B0604020202020204" pitchFamily="34" charset="0"/>
              </a:endParaRPr>
            </a:p>
          </p:txBody>
        </p:sp>
        <p:sp>
          <p:nvSpPr>
            <p:cNvPr id="6" name="Rectangle 1032"/>
            <p:cNvSpPr>
              <a:spLocks noChangeArrowheads="1"/>
            </p:cNvSpPr>
            <p:nvPr/>
          </p:nvSpPr>
          <p:spPr bwMode="hidden">
            <a:xfrm>
              <a:off x="0" y="1056"/>
              <a:ext cx="2976" cy="7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a:solidFill>
                    <a:schemeClr val="tx1"/>
                  </a:solidFill>
                  <a:latin typeface="Times" panose="02020603050405020304" pitchFamily="18" charset="0"/>
                </a:defRPr>
              </a:lvl1pPr>
              <a:lvl2pPr marL="742950" indent="-285750">
                <a:defRPr sz="2800">
                  <a:solidFill>
                    <a:schemeClr val="tx1"/>
                  </a:solidFill>
                  <a:latin typeface="Times" panose="02020603050405020304" pitchFamily="18" charset="0"/>
                </a:defRPr>
              </a:lvl2pPr>
              <a:lvl3pPr marL="1143000" indent="-228600">
                <a:defRPr sz="2800">
                  <a:solidFill>
                    <a:schemeClr val="tx1"/>
                  </a:solidFill>
                  <a:latin typeface="Times" panose="02020603050405020304" pitchFamily="18" charset="0"/>
                </a:defRPr>
              </a:lvl3pPr>
              <a:lvl4pPr marL="1600200" indent="-228600">
                <a:defRPr sz="2800">
                  <a:solidFill>
                    <a:schemeClr val="tx1"/>
                  </a:solidFill>
                  <a:latin typeface="Times" panose="02020603050405020304" pitchFamily="18" charset="0"/>
                </a:defRPr>
              </a:lvl4pPr>
              <a:lvl5pPr marL="2057400" indent="-228600">
                <a:defRPr sz="2800">
                  <a:solidFill>
                    <a:schemeClr val="tx1"/>
                  </a:solidFill>
                  <a:latin typeface="Times" panose="02020603050405020304" pitchFamily="18" charset="0"/>
                </a:defRPr>
              </a:lvl5pPr>
              <a:lvl6pPr marL="2514600" indent="-228600" eaLnBrk="0" fontAlgn="base" hangingPunct="0">
                <a:spcBef>
                  <a:spcPct val="0"/>
                </a:spcBef>
                <a:spcAft>
                  <a:spcPct val="0"/>
                </a:spcAft>
                <a:defRPr sz="2800">
                  <a:solidFill>
                    <a:schemeClr val="tx1"/>
                  </a:solidFill>
                  <a:latin typeface="Times" panose="02020603050405020304" pitchFamily="18" charset="0"/>
                </a:defRPr>
              </a:lvl6pPr>
              <a:lvl7pPr marL="2971800" indent="-228600" eaLnBrk="0" fontAlgn="base" hangingPunct="0">
                <a:spcBef>
                  <a:spcPct val="0"/>
                </a:spcBef>
                <a:spcAft>
                  <a:spcPct val="0"/>
                </a:spcAft>
                <a:defRPr sz="2800">
                  <a:solidFill>
                    <a:schemeClr val="tx1"/>
                  </a:solidFill>
                  <a:latin typeface="Times" panose="02020603050405020304" pitchFamily="18" charset="0"/>
                </a:defRPr>
              </a:lvl7pPr>
              <a:lvl8pPr marL="3429000" indent="-228600" eaLnBrk="0" fontAlgn="base" hangingPunct="0">
                <a:spcBef>
                  <a:spcPct val="0"/>
                </a:spcBef>
                <a:spcAft>
                  <a:spcPct val="0"/>
                </a:spcAft>
                <a:defRPr sz="2800">
                  <a:solidFill>
                    <a:schemeClr val="tx1"/>
                  </a:solidFill>
                  <a:latin typeface="Times" panose="02020603050405020304" pitchFamily="18" charset="0"/>
                </a:defRPr>
              </a:lvl8pPr>
              <a:lvl9pPr marL="3886200" indent="-228600" eaLnBrk="0" fontAlgn="base" hangingPunct="0">
                <a:spcBef>
                  <a:spcPct val="0"/>
                </a:spcBef>
                <a:spcAft>
                  <a:spcPct val="0"/>
                </a:spcAft>
                <a:defRPr sz="2800">
                  <a:solidFill>
                    <a:schemeClr val="tx1"/>
                  </a:solidFill>
                  <a:latin typeface="Times" panose="02020603050405020304" pitchFamily="18" charset="0"/>
                </a:defRPr>
              </a:lvl9pPr>
            </a:lstStyle>
            <a:p>
              <a:pPr algn="ctr" eaLnBrk="1" hangingPunct="1"/>
              <a:endParaRPr lang="en-US" altLang="en-US" sz="2400" dirty="0">
                <a:latin typeface="Times New Roman" panose="02020603050405020304" pitchFamily="18" charset="0"/>
              </a:endParaRPr>
            </a:p>
          </p:txBody>
        </p:sp>
        <p:sp>
          <p:nvSpPr>
            <p:cNvPr id="7" name="Rectangle 1033"/>
            <p:cNvSpPr>
              <a:spLocks noChangeArrowheads="1"/>
            </p:cNvSpPr>
            <p:nvPr/>
          </p:nvSpPr>
          <p:spPr bwMode="hidden">
            <a:xfrm>
              <a:off x="2496" y="1056"/>
              <a:ext cx="2976" cy="720"/>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a:solidFill>
                    <a:schemeClr val="tx1"/>
                  </a:solidFill>
                  <a:latin typeface="Times" panose="02020603050405020304" pitchFamily="18" charset="0"/>
                </a:defRPr>
              </a:lvl1pPr>
              <a:lvl2pPr marL="742950" indent="-285750">
                <a:defRPr sz="2800">
                  <a:solidFill>
                    <a:schemeClr val="tx1"/>
                  </a:solidFill>
                  <a:latin typeface="Times" panose="02020603050405020304" pitchFamily="18" charset="0"/>
                </a:defRPr>
              </a:lvl2pPr>
              <a:lvl3pPr marL="1143000" indent="-228600">
                <a:defRPr sz="2800">
                  <a:solidFill>
                    <a:schemeClr val="tx1"/>
                  </a:solidFill>
                  <a:latin typeface="Times" panose="02020603050405020304" pitchFamily="18" charset="0"/>
                </a:defRPr>
              </a:lvl3pPr>
              <a:lvl4pPr marL="1600200" indent="-228600">
                <a:defRPr sz="2800">
                  <a:solidFill>
                    <a:schemeClr val="tx1"/>
                  </a:solidFill>
                  <a:latin typeface="Times" panose="02020603050405020304" pitchFamily="18" charset="0"/>
                </a:defRPr>
              </a:lvl4pPr>
              <a:lvl5pPr marL="2057400" indent="-228600">
                <a:defRPr sz="2800">
                  <a:solidFill>
                    <a:schemeClr val="tx1"/>
                  </a:solidFill>
                  <a:latin typeface="Times" panose="02020603050405020304" pitchFamily="18" charset="0"/>
                </a:defRPr>
              </a:lvl5pPr>
              <a:lvl6pPr marL="2514600" indent="-228600" eaLnBrk="0" fontAlgn="base" hangingPunct="0">
                <a:spcBef>
                  <a:spcPct val="0"/>
                </a:spcBef>
                <a:spcAft>
                  <a:spcPct val="0"/>
                </a:spcAft>
                <a:defRPr sz="2800">
                  <a:solidFill>
                    <a:schemeClr val="tx1"/>
                  </a:solidFill>
                  <a:latin typeface="Times" panose="02020603050405020304" pitchFamily="18" charset="0"/>
                </a:defRPr>
              </a:lvl6pPr>
              <a:lvl7pPr marL="2971800" indent="-228600" eaLnBrk="0" fontAlgn="base" hangingPunct="0">
                <a:spcBef>
                  <a:spcPct val="0"/>
                </a:spcBef>
                <a:spcAft>
                  <a:spcPct val="0"/>
                </a:spcAft>
                <a:defRPr sz="2800">
                  <a:solidFill>
                    <a:schemeClr val="tx1"/>
                  </a:solidFill>
                  <a:latin typeface="Times" panose="02020603050405020304" pitchFamily="18" charset="0"/>
                </a:defRPr>
              </a:lvl7pPr>
              <a:lvl8pPr marL="3429000" indent="-228600" eaLnBrk="0" fontAlgn="base" hangingPunct="0">
                <a:spcBef>
                  <a:spcPct val="0"/>
                </a:spcBef>
                <a:spcAft>
                  <a:spcPct val="0"/>
                </a:spcAft>
                <a:defRPr sz="2800">
                  <a:solidFill>
                    <a:schemeClr val="tx1"/>
                  </a:solidFill>
                  <a:latin typeface="Times" panose="02020603050405020304" pitchFamily="18" charset="0"/>
                </a:defRPr>
              </a:lvl8pPr>
              <a:lvl9pPr marL="3886200" indent="-228600" eaLnBrk="0" fontAlgn="base" hangingPunct="0">
                <a:spcBef>
                  <a:spcPct val="0"/>
                </a:spcBef>
                <a:spcAft>
                  <a:spcPct val="0"/>
                </a:spcAft>
                <a:defRPr sz="2800">
                  <a:solidFill>
                    <a:schemeClr val="tx1"/>
                  </a:solidFill>
                  <a:latin typeface="Times" panose="02020603050405020304" pitchFamily="18" charset="0"/>
                </a:defRPr>
              </a:lvl9pPr>
            </a:lstStyle>
            <a:p>
              <a:pPr algn="ctr" eaLnBrk="1" hangingPunct="1"/>
              <a:endParaRPr lang="en-US" altLang="en-US" sz="2400" dirty="0">
                <a:latin typeface="Times New Roman" panose="02020603050405020304" pitchFamily="18" charset="0"/>
              </a:endParaRPr>
            </a:p>
          </p:txBody>
        </p:sp>
        <p:sp>
          <p:nvSpPr>
            <p:cNvPr id="8" name="Freeform 1034"/>
            <p:cNvSpPr>
              <a:spLocks noChangeArrowheads="1"/>
            </p:cNvSpPr>
            <p:nvPr/>
          </p:nvSpPr>
          <p:spPr bwMode="auto">
            <a:xfrm>
              <a:off x="384" y="960"/>
              <a:ext cx="144" cy="913"/>
            </a:xfrm>
            <a:custGeom>
              <a:avLst/>
              <a:gdLst>
                <a:gd name="T0" fmla="*/ 1000 w 1000"/>
                <a:gd name="T1" fmla="*/ 1000 h 1000"/>
                <a:gd name="T2" fmla="*/ 0 w 1000"/>
                <a:gd name="T3" fmla="*/ 1000 h 1000"/>
                <a:gd name="T4" fmla="*/ 0 w 1000"/>
                <a:gd name="T5" fmla="*/ 0 h 1000"/>
                <a:gd name="T6" fmla="*/ 1000 w 1000"/>
                <a:gd name="T7" fmla="*/ 0 h 10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0" h="1000">
                  <a:moveTo>
                    <a:pt x="1000" y="1000"/>
                  </a:moveTo>
                  <a:lnTo>
                    <a:pt x="0" y="1000"/>
                  </a:lnTo>
                  <a:lnTo>
                    <a:pt x="0" y="0"/>
                  </a:lnTo>
                  <a:lnTo>
                    <a:pt x="1000" y="0"/>
                  </a:lnTo>
                </a:path>
              </a:pathLst>
            </a:custGeom>
            <a:noFill/>
            <a:ln w="76200" cmpd="sng">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dirty="0"/>
            </a:p>
          </p:txBody>
        </p:sp>
        <p:sp>
          <p:nvSpPr>
            <p:cNvPr id="9" name="Freeform 1035"/>
            <p:cNvSpPr>
              <a:spLocks noChangeArrowheads="1"/>
            </p:cNvSpPr>
            <p:nvPr/>
          </p:nvSpPr>
          <p:spPr bwMode="auto">
            <a:xfrm>
              <a:off x="4944" y="762"/>
              <a:ext cx="165" cy="864"/>
            </a:xfrm>
            <a:custGeom>
              <a:avLst/>
              <a:gdLst>
                <a:gd name="T0" fmla="*/ 0 w 1000"/>
                <a:gd name="T1" fmla="*/ 0 h 1000"/>
                <a:gd name="T2" fmla="*/ 1000 w 1000"/>
                <a:gd name="T3" fmla="*/ 0 h 1000"/>
                <a:gd name="T4" fmla="*/ 1000 w 1000"/>
                <a:gd name="T5" fmla="*/ 1000 h 1000"/>
                <a:gd name="T6" fmla="*/ 0 w 1000"/>
                <a:gd name="T7" fmla="*/ 1000 h 10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0" h="1000">
                  <a:moveTo>
                    <a:pt x="0" y="0"/>
                  </a:moveTo>
                  <a:lnTo>
                    <a:pt x="1000" y="0"/>
                  </a:lnTo>
                  <a:lnTo>
                    <a:pt x="1000" y="1000"/>
                  </a:lnTo>
                  <a:lnTo>
                    <a:pt x="0" y="1000"/>
                  </a:lnTo>
                </a:path>
              </a:pathLst>
            </a:custGeom>
            <a:noFill/>
            <a:ln w="762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dirty="0"/>
            </a:p>
          </p:txBody>
        </p:sp>
      </p:grpSp>
      <p:sp>
        <p:nvSpPr>
          <p:cNvPr id="11" name="Rectangle 5"/>
          <p:cNvSpPr>
            <a:spLocks noChangeArrowheads="1"/>
          </p:cNvSpPr>
          <p:nvPr/>
        </p:nvSpPr>
        <p:spPr bwMode="auto">
          <a:xfrm>
            <a:off x="6934200" y="2286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panose="02020603050405020304" pitchFamily="18" charset="0"/>
              </a:defRPr>
            </a:lvl1pPr>
            <a:lvl2pPr marL="742950" indent="-285750">
              <a:defRPr sz="2800">
                <a:solidFill>
                  <a:schemeClr val="tx1"/>
                </a:solidFill>
                <a:latin typeface="Times" panose="02020603050405020304" pitchFamily="18" charset="0"/>
              </a:defRPr>
            </a:lvl2pPr>
            <a:lvl3pPr marL="1143000" indent="-228600">
              <a:defRPr sz="2800">
                <a:solidFill>
                  <a:schemeClr val="tx1"/>
                </a:solidFill>
                <a:latin typeface="Times" panose="02020603050405020304" pitchFamily="18" charset="0"/>
              </a:defRPr>
            </a:lvl3pPr>
            <a:lvl4pPr marL="1600200" indent="-228600">
              <a:defRPr sz="2800">
                <a:solidFill>
                  <a:schemeClr val="tx1"/>
                </a:solidFill>
                <a:latin typeface="Times" panose="02020603050405020304" pitchFamily="18" charset="0"/>
              </a:defRPr>
            </a:lvl4pPr>
            <a:lvl5pPr marL="2057400" indent="-228600">
              <a:defRPr sz="2800">
                <a:solidFill>
                  <a:schemeClr val="tx1"/>
                </a:solidFill>
                <a:latin typeface="Times" panose="02020603050405020304" pitchFamily="18" charset="0"/>
              </a:defRPr>
            </a:lvl5pPr>
            <a:lvl6pPr marL="2514600" indent="-228600" eaLnBrk="0" fontAlgn="base" hangingPunct="0">
              <a:spcBef>
                <a:spcPct val="0"/>
              </a:spcBef>
              <a:spcAft>
                <a:spcPct val="0"/>
              </a:spcAft>
              <a:defRPr sz="2800">
                <a:solidFill>
                  <a:schemeClr val="tx1"/>
                </a:solidFill>
                <a:latin typeface="Times" panose="02020603050405020304" pitchFamily="18" charset="0"/>
              </a:defRPr>
            </a:lvl6pPr>
            <a:lvl7pPr marL="2971800" indent="-228600" eaLnBrk="0" fontAlgn="base" hangingPunct="0">
              <a:spcBef>
                <a:spcPct val="0"/>
              </a:spcBef>
              <a:spcAft>
                <a:spcPct val="0"/>
              </a:spcAft>
              <a:defRPr sz="2800">
                <a:solidFill>
                  <a:schemeClr val="tx1"/>
                </a:solidFill>
                <a:latin typeface="Times" panose="02020603050405020304" pitchFamily="18" charset="0"/>
              </a:defRPr>
            </a:lvl7pPr>
            <a:lvl8pPr marL="3429000" indent="-228600" eaLnBrk="0" fontAlgn="base" hangingPunct="0">
              <a:spcBef>
                <a:spcPct val="0"/>
              </a:spcBef>
              <a:spcAft>
                <a:spcPct val="0"/>
              </a:spcAft>
              <a:defRPr sz="2800">
                <a:solidFill>
                  <a:schemeClr val="tx1"/>
                </a:solidFill>
                <a:latin typeface="Times" panose="02020603050405020304" pitchFamily="18" charset="0"/>
              </a:defRPr>
            </a:lvl8pPr>
            <a:lvl9pPr marL="3886200" indent="-228600" eaLnBrk="0" fontAlgn="base" hangingPunct="0">
              <a:spcBef>
                <a:spcPct val="0"/>
              </a:spcBef>
              <a:spcAft>
                <a:spcPct val="0"/>
              </a:spcAft>
              <a:defRPr sz="2800">
                <a:solidFill>
                  <a:schemeClr val="tx1"/>
                </a:solidFill>
                <a:latin typeface="Times" panose="02020603050405020304" pitchFamily="18" charset="0"/>
              </a:defRPr>
            </a:lvl9pPr>
          </a:lstStyle>
          <a:p>
            <a:pPr algn="r" eaLnBrk="1" hangingPunct="1"/>
            <a:fld id="{414D5173-F955-40E1-8A50-0434440874D6}" type="slidenum">
              <a:rPr lang="en-US" altLang="en-US" sz="1000">
                <a:latin typeface="Arial" panose="020B0604020202020204" pitchFamily="34" charset="0"/>
              </a:rPr>
              <a:pPr algn="r" eaLnBrk="1" hangingPunct="1"/>
              <a:t>‹#›</a:t>
            </a:fld>
            <a:endParaRPr lang="en-US" altLang="en-US" sz="1000" dirty="0">
              <a:latin typeface="Arial" panose="020B0604020202020204" pitchFamily="34" charset="0"/>
            </a:endParaRPr>
          </a:p>
        </p:txBody>
      </p:sp>
      <p:sp>
        <p:nvSpPr>
          <p:cNvPr id="155650" name="Rectangle 1026"/>
          <p:cNvSpPr>
            <a:spLocks noGrp="1" noChangeArrowheads="1"/>
          </p:cNvSpPr>
          <p:nvPr>
            <p:ph type="subTitle" idx="1"/>
          </p:nvPr>
        </p:nvSpPr>
        <p:spPr>
          <a:xfrm>
            <a:off x="2286000" y="3581400"/>
            <a:ext cx="5638800" cy="1905000"/>
          </a:xfrm>
        </p:spPr>
        <p:txBody>
          <a:bodyPr/>
          <a:lstStyle>
            <a:lvl1pPr marL="0" indent="0">
              <a:buFont typeface="Wingdings" pitchFamily="2" charset="2"/>
              <a:buNone/>
              <a:defRPr b="1"/>
            </a:lvl1pPr>
          </a:lstStyle>
          <a:p>
            <a:r>
              <a:rPr lang="en-US"/>
              <a:t>Click to edit Master subtitle style</a:t>
            </a:r>
          </a:p>
        </p:txBody>
      </p:sp>
      <p:sp>
        <p:nvSpPr>
          <p:cNvPr id="155660" name="Rectangle 1036"/>
          <p:cNvSpPr>
            <a:spLocks noGrp="1" noChangeArrowheads="1"/>
          </p:cNvSpPr>
          <p:nvPr>
            <p:ph type="ctrTitle"/>
          </p:nvPr>
        </p:nvSpPr>
        <p:spPr>
          <a:xfrm>
            <a:off x="838200" y="1443038"/>
            <a:ext cx="7086600" cy="1600200"/>
          </a:xfrm>
        </p:spPr>
        <p:txBody>
          <a:bodyPr anchor="ctr"/>
          <a:lstStyle>
            <a:lvl1pPr>
              <a:defRPr/>
            </a:lvl1pPr>
          </a:lstStyle>
          <a:p>
            <a:r>
              <a:rPr lang="en-US"/>
              <a:t>Click to edit Master title style</a:t>
            </a:r>
          </a:p>
        </p:txBody>
      </p:sp>
      <p:sp>
        <p:nvSpPr>
          <p:cNvPr id="12" name="Rectangle 1027"/>
          <p:cNvSpPr>
            <a:spLocks noGrp="1" noChangeArrowheads="1"/>
          </p:cNvSpPr>
          <p:nvPr>
            <p:ph type="dt" sz="half" idx="10"/>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1" hangingPunct="1">
              <a:defRPr sz="1000" smtClean="0">
                <a:latin typeface="Arial" panose="020B0604020202020204" pitchFamily="34" charset="0"/>
              </a:defRPr>
            </a:lvl1pPr>
          </a:lstStyle>
          <a:p>
            <a:pPr>
              <a:defRPr/>
            </a:pPr>
            <a:endParaRPr lang="en-US" altLang="en-US" dirty="0"/>
          </a:p>
        </p:txBody>
      </p:sp>
      <p:sp>
        <p:nvSpPr>
          <p:cNvPr id="13" name="Rectangle 1028"/>
          <p:cNvSpPr>
            <a:spLocks noGrp="1" noChangeArrowheads="1"/>
          </p:cNvSpPr>
          <p:nvPr>
            <p:ph type="ftr" sz="quarter" idx="11"/>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eaLnBrk="1" hangingPunct="1">
              <a:defRPr sz="1000" smtClean="0">
                <a:latin typeface="Arial" panose="020B0604020202020204" pitchFamily="34" charset="0"/>
              </a:defRPr>
            </a:lvl1pPr>
          </a:lstStyle>
          <a:p>
            <a:pPr>
              <a:defRPr/>
            </a:pPr>
            <a:r>
              <a:rPr lang="en-IN" altLang="en-US" dirty="0"/>
              <a:t>© 2018 McGraw-Hill Higher Education. All rights reserved. </a:t>
            </a:r>
            <a:endParaRPr lang="en-US" altLang="en-US" dirty="0"/>
          </a:p>
        </p:txBody>
      </p:sp>
      <p:sp>
        <p:nvSpPr>
          <p:cNvPr id="14" name="Rectangle 4"/>
          <p:cNvSpPr>
            <a:spLocks noChangeArrowheads="1"/>
          </p:cNvSpPr>
          <p:nvPr userDrawn="1"/>
        </p:nvSpPr>
        <p:spPr bwMode="auto">
          <a:xfrm>
            <a:off x="4792663" y="6511925"/>
            <a:ext cx="4351337" cy="346075"/>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dirty="0"/>
              <a:t>© 2018 McGraw-Hill Higher Education. All rights reserved. </a:t>
            </a:r>
          </a:p>
        </p:txBody>
      </p:sp>
    </p:spTree>
    <p:extLst>
      <p:ext uri="{BB962C8B-B14F-4D97-AF65-F5344CB8AC3E}">
        <p14:creationId xmlns:p14="http://schemas.microsoft.com/office/powerpoint/2010/main" val="2857790650"/>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grpSp>
        <p:nvGrpSpPr>
          <p:cNvPr id="4" name="Group 1030"/>
          <p:cNvGrpSpPr>
            <a:grpSpLocks/>
          </p:cNvGrpSpPr>
          <p:nvPr/>
        </p:nvGrpSpPr>
        <p:grpSpPr bwMode="auto">
          <a:xfrm>
            <a:off x="0" y="914400"/>
            <a:ext cx="8686800" cy="2514600"/>
            <a:chOff x="0" y="576"/>
            <a:chExt cx="5472" cy="1584"/>
          </a:xfrm>
        </p:grpSpPr>
        <p:sp>
          <p:nvSpPr>
            <p:cNvPr id="5" name="Oval 1031"/>
            <p:cNvSpPr>
              <a:spLocks noChangeArrowheads="1"/>
            </p:cNvSpPr>
            <p:nvPr/>
          </p:nvSpPr>
          <p:spPr bwMode="auto">
            <a:xfrm>
              <a:off x="144" y="576"/>
              <a:ext cx="1584" cy="1584"/>
            </a:xfrm>
            <a:prstGeom prst="ellipse">
              <a:avLst/>
            </a:prstGeom>
            <a:noFill/>
            <a:ln w="1270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a:solidFill>
                    <a:schemeClr val="tx1"/>
                  </a:solidFill>
                  <a:latin typeface="Times" panose="02020603050405020304" pitchFamily="18" charset="0"/>
                </a:defRPr>
              </a:lvl1pPr>
              <a:lvl2pPr marL="742950" indent="-285750">
                <a:defRPr sz="2800">
                  <a:solidFill>
                    <a:schemeClr val="tx1"/>
                  </a:solidFill>
                  <a:latin typeface="Times" panose="02020603050405020304" pitchFamily="18" charset="0"/>
                </a:defRPr>
              </a:lvl2pPr>
              <a:lvl3pPr marL="1143000" indent="-228600">
                <a:defRPr sz="2800">
                  <a:solidFill>
                    <a:schemeClr val="tx1"/>
                  </a:solidFill>
                  <a:latin typeface="Times" panose="02020603050405020304" pitchFamily="18" charset="0"/>
                </a:defRPr>
              </a:lvl3pPr>
              <a:lvl4pPr marL="1600200" indent="-228600">
                <a:defRPr sz="2800">
                  <a:solidFill>
                    <a:schemeClr val="tx1"/>
                  </a:solidFill>
                  <a:latin typeface="Times" panose="02020603050405020304" pitchFamily="18" charset="0"/>
                </a:defRPr>
              </a:lvl4pPr>
              <a:lvl5pPr marL="2057400" indent="-228600">
                <a:defRPr sz="2800">
                  <a:solidFill>
                    <a:schemeClr val="tx1"/>
                  </a:solidFill>
                  <a:latin typeface="Times" panose="02020603050405020304" pitchFamily="18" charset="0"/>
                </a:defRPr>
              </a:lvl5pPr>
              <a:lvl6pPr marL="2514600" indent="-228600" eaLnBrk="0" fontAlgn="base" hangingPunct="0">
                <a:spcBef>
                  <a:spcPct val="0"/>
                </a:spcBef>
                <a:spcAft>
                  <a:spcPct val="0"/>
                </a:spcAft>
                <a:defRPr sz="2800">
                  <a:solidFill>
                    <a:schemeClr val="tx1"/>
                  </a:solidFill>
                  <a:latin typeface="Times" panose="02020603050405020304" pitchFamily="18" charset="0"/>
                </a:defRPr>
              </a:lvl6pPr>
              <a:lvl7pPr marL="2971800" indent="-228600" eaLnBrk="0" fontAlgn="base" hangingPunct="0">
                <a:spcBef>
                  <a:spcPct val="0"/>
                </a:spcBef>
                <a:spcAft>
                  <a:spcPct val="0"/>
                </a:spcAft>
                <a:defRPr sz="2800">
                  <a:solidFill>
                    <a:schemeClr val="tx1"/>
                  </a:solidFill>
                  <a:latin typeface="Times" panose="02020603050405020304" pitchFamily="18" charset="0"/>
                </a:defRPr>
              </a:lvl7pPr>
              <a:lvl8pPr marL="3429000" indent="-228600" eaLnBrk="0" fontAlgn="base" hangingPunct="0">
                <a:spcBef>
                  <a:spcPct val="0"/>
                </a:spcBef>
                <a:spcAft>
                  <a:spcPct val="0"/>
                </a:spcAft>
                <a:defRPr sz="2800">
                  <a:solidFill>
                    <a:schemeClr val="tx1"/>
                  </a:solidFill>
                  <a:latin typeface="Times" panose="02020603050405020304" pitchFamily="18" charset="0"/>
                </a:defRPr>
              </a:lvl8pPr>
              <a:lvl9pPr marL="3886200" indent="-228600" eaLnBrk="0" fontAlgn="base" hangingPunct="0">
                <a:spcBef>
                  <a:spcPct val="0"/>
                </a:spcBef>
                <a:spcAft>
                  <a:spcPct val="0"/>
                </a:spcAft>
                <a:defRPr sz="2800">
                  <a:solidFill>
                    <a:schemeClr val="tx1"/>
                  </a:solidFill>
                  <a:latin typeface="Times" panose="02020603050405020304" pitchFamily="18" charset="0"/>
                </a:defRPr>
              </a:lvl9pPr>
            </a:lstStyle>
            <a:p>
              <a:pPr algn="ctr" eaLnBrk="1" hangingPunct="1"/>
              <a:endParaRPr lang="en-US" altLang="en-US" sz="1800" dirty="0">
                <a:latin typeface="Arial" panose="020B0604020202020204" pitchFamily="34" charset="0"/>
              </a:endParaRPr>
            </a:p>
          </p:txBody>
        </p:sp>
        <p:sp>
          <p:nvSpPr>
            <p:cNvPr id="6" name="Rectangle 1032"/>
            <p:cNvSpPr>
              <a:spLocks noChangeArrowheads="1"/>
            </p:cNvSpPr>
            <p:nvPr/>
          </p:nvSpPr>
          <p:spPr bwMode="hidden">
            <a:xfrm>
              <a:off x="0" y="1056"/>
              <a:ext cx="2976" cy="7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a:solidFill>
                    <a:schemeClr val="tx1"/>
                  </a:solidFill>
                  <a:latin typeface="Times" panose="02020603050405020304" pitchFamily="18" charset="0"/>
                </a:defRPr>
              </a:lvl1pPr>
              <a:lvl2pPr marL="742950" indent="-285750">
                <a:defRPr sz="2800">
                  <a:solidFill>
                    <a:schemeClr val="tx1"/>
                  </a:solidFill>
                  <a:latin typeface="Times" panose="02020603050405020304" pitchFamily="18" charset="0"/>
                </a:defRPr>
              </a:lvl2pPr>
              <a:lvl3pPr marL="1143000" indent="-228600">
                <a:defRPr sz="2800">
                  <a:solidFill>
                    <a:schemeClr val="tx1"/>
                  </a:solidFill>
                  <a:latin typeface="Times" panose="02020603050405020304" pitchFamily="18" charset="0"/>
                </a:defRPr>
              </a:lvl3pPr>
              <a:lvl4pPr marL="1600200" indent="-228600">
                <a:defRPr sz="2800">
                  <a:solidFill>
                    <a:schemeClr val="tx1"/>
                  </a:solidFill>
                  <a:latin typeface="Times" panose="02020603050405020304" pitchFamily="18" charset="0"/>
                </a:defRPr>
              </a:lvl4pPr>
              <a:lvl5pPr marL="2057400" indent="-228600">
                <a:defRPr sz="2800">
                  <a:solidFill>
                    <a:schemeClr val="tx1"/>
                  </a:solidFill>
                  <a:latin typeface="Times" panose="02020603050405020304" pitchFamily="18" charset="0"/>
                </a:defRPr>
              </a:lvl5pPr>
              <a:lvl6pPr marL="2514600" indent="-228600" eaLnBrk="0" fontAlgn="base" hangingPunct="0">
                <a:spcBef>
                  <a:spcPct val="0"/>
                </a:spcBef>
                <a:spcAft>
                  <a:spcPct val="0"/>
                </a:spcAft>
                <a:defRPr sz="2800">
                  <a:solidFill>
                    <a:schemeClr val="tx1"/>
                  </a:solidFill>
                  <a:latin typeface="Times" panose="02020603050405020304" pitchFamily="18" charset="0"/>
                </a:defRPr>
              </a:lvl6pPr>
              <a:lvl7pPr marL="2971800" indent="-228600" eaLnBrk="0" fontAlgn="base" hangingPunct="0">
                <a:spcBef>
                  <a:spcPct val="0"/>
                </a:spcBef>
                <a:spcAft>
                  <a:spcPct val="0"/>
                </a:spcAft>
                <a:defRPr sz="2800">
                  <a:solidFill>
                    <a:schemeClr val="tx1"/>
                  </a:solidFill>
                  <a:latin typeface="Times" panose="02020603050405020304" pitchFamily="18" charset="0"/>
                </a:defRPr>
              </a:lvl7pPr>
              <a:lvl8pPr marL="3429000" indent="-228600" eaLnBrk="0" fontAlgn="base" hangingPunct="0">
                <a:spcBef>
                  <a:spcPct val="0"/>
                </a:spcBef>
                <a:spcAft>
                  <a:spcPct val="0"/>
                </a:spcAft>
                <a:defRPr sz="2800">
                  <a:solidFill>
                    <a:schemeClr val="tx1"/>
                  </a:solidFill>
                  <a:latin typeface="Times" panose="02020603050405020304" pitchFamily="18" charset="0"/>
                </a:defRPr>
              </a:lvl8pPr>
              <a:lvl9pPr marL="3886200" indent="-228600" eaLnBrk="0" fontAlgn="base" hangingPunct="0">
                <a:spcBef>
                  <a:spcPct val="0"/>
                </a:spcBef>
                <a:spcAft>
                  <a:spcPct val="0"/>
                </a:spcAft>
                <a:defRPr sz="2800">
                  <a:solidFill>
                    <a:schemeClr val="tx1"/>
                  </a:solidFill>
                  <a:latin typeface="Times" panose="02020603050405020304" pitchFamily="18" charset="0"/>
                </a:defRPr>
              </a:lvl9pPr>
            </a:lstStyle>
            <a:p>
              <a:pPr algn="ctr" eaLnBrk="1" hangingPunct="1"/>
              <a:endParaRPr lang="en-US" altLang="en-US" sz="2400" dirty="0">
                <a:latin typeface="Times New Roman" panose="02020603050405020304" pitchFamily="18" charset="0"/>
              </a:endParaRPr>
            </a:p>
          </p:txBody>
        </p:sp>
        <p:sp>
          <p:nvSpPr>
            <p:cNvPr id="7" name="Rectangle 1033"/>
            <p:cNvSpPr>
              <a:spLocks noChangeArrowheads="1"/>
            </p:cNvSpPr>
            <p:nvPr/>
          </p:nvSpPr>
          <p:spPr bwMode="hidden">
            <a:xfrm>
              <a:off x="2496" y="1056"/>
              <a:ext cx="2976" cy="720"/>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a:solidFill>
                    <a:schemeClr val="tx1"/>
                  </a:solidFill>
                  <a:latin typeface="Times" panose="02020603050405020304" pitchFamily="18" charset="0"/>
                </a:defRPr>
              </a:lvl1pPr>
              <a:lvl2pPr marL="742950" indent="-285750">
                <a:defRPr sz="2800">
                  <a:solidFill>
                    <a:schemeClr val="tx1"/>
                  </a:solidFill>
                  <a:latin typeface="Times" panose="02020603050405020304" pitchFamily="18" charset="0"/>
                </a:defRPr>
              </a:lvl2pPr>
              <a:lvl3pPr marL="1143000" indent="-228600">
                <a:defRPr sz="2800">
                  <a:solidFill>
                    <a:schemeClr val="tx1"/>
                  </a:solidFill>
                  <a:latin typeface="Times" panose="02020603050405020304" pitchFamily="18" charset="0"/>
                </a:defRPr>
              </a:lvl3pPr>
              <a:lvl4pPr marL="1600200" indent="-228600">
                <a:defRPr sz="2800">
                  <a:solidFill>
                    <a:schemeClr val="tx1"/>
                  </a:solidFill>
                  <a:latin typeface="Times" panose="02020603050405020304" pitchFamily="18" charset="0"/>
                </a:defRPr>
              </a:lvl4pPr>
              <a:lvl5pPr marL="2057400" indent="-228600">
                <a:defRPr sz="2800">
                  <a:solidFill>
                    <a:schemeClr val="tx1"/>
                  </a:solidFill>
                  <a:latin typeface="Times" panose="02020603050405020304" pitchFamily="18" charset="0"/>
                </a:defRPr>
              </a:lvl5pPr>
              <a:lvl6pPr marL="2514600" indent="-228600" eaLnBrk="0" fontAlgn="base" hangingPunct="0">
                <a:spcBef>
                  <a:spcPct val="0"/>
                </a:spcBef>
                <a:spcAft>
                  <a:spcPct val="0"/>
                </a:spcAft>
                <a:defRPr sz="2800">
                  <a:solidFill>
                    <a:schemeClr val="tx1"/>
                  </a:solidFill>
                  <a:latin typeface="Times" panose="02020603050405020304" pitchFamily="18" charset="0"/>
                </a:defRPr>
              </a:lvl6pPr>
              <a:lvl7pPr marL="2971800" indent="-228600" eaLnBrk="0" fontAlgn="base" hangingPunct="0">
                <a:spcBef>
                  <a:spcPct val="0"/>
                </a:spcBef>
                <a:spcAft>
                  <a:spcPct val="0"/>
                </a:spcAft>
                <a:defRPr sz="2800">
                  <a:solidFill>
                    <a:schemeClr val="tx1"/>
                  </a:solidFill>
                  <a:latin typeface="Times" panose="02020603050405020304" pitchFamily="18" charset="0"/>
                </a:defRPr>
              </a:lvl7pPr>
              <a:lvl8pPr marL="3429000" indent="-228600" eaLnBrk="0" fontAlgn="base" hangingPunct="0">
                <a:spcBef>
                  <a:spcPct val="0"/>
                </a:spcBef>
                <a:spcAft>
                  <a:spcPct val="0"/>
                </a:spcAft>
                <a:defRPr sz="2800">
                  <a:solidFill>
                    <a:schemeClr val="tx1"/>
                  </a:solidFill>
                  <a:latin typeface="Times" panose="02020603050405020304" pitchFamily="18" charset="0"/>
                </a:defRPr>
              </a:lvl8pPr>
              <a:lvl9pPr marL="3886200" indent="-228600" eaLnBrk="0" fontAlgn="base" hangingPunct="0">
                <a:spcBef>
                  <a:spcPct val="0"/>
                </a:spcBef>
                <a:spcAft>
                  <a:spcPct val="0"/>
                </a:spcAft>
                <a:defRPr sz="2800">
                  <a:solidFill>
                    <a:schemeClr val="tx1"/>
                  </a:solidFill>
                  <a:latin typeface="Times" panose="02020603050405020304" pitchFamily="18" charset="0"/>
                </a:defRPr>
              </a:lvl9pPr>
            </a:lstStyle>
            <a:p>
              <a:pPr algn="ctr" eaLnBrk="1" hangingPunct="1"/>
              <a:endParaRPr lang="en-US" altLang="en-US" sz="2400" dirty="0">
                <a:latin typeface="Times New Roman" panose="02020603050405020304" pitchFamily="18" charset="0"/>
              </a:endParaRPr>
            </a:p>
          </p:txBody>
        </p:sp>
        <p:sp>
          <p:nvSpPr>
            <p:cNvPr id="8" name="Freeform 1034"/>
            <p:cNvSpPr>
              <a:spLocks noChangeArrowheads="1"/>
            </p:cNvSpPr>
            <p:nvPr/>
          </p:nvSpPr>
          <p:spPr bwMode="auto">
            <a:xfrm>
              <a:off x="384" y="960"/>
              <a:ext cx="144" cy="913"/>
            </a:xfrm>
            <a:custGeom>
              <a:avLst/>
              <a:gdLst>
                <a:gd name="T0" fmla="*/ 1000 w 1000"/>
                <a:gd name="T1" fmla="*/ 1000 h 1000"/>
                <a:gd name="T2" fmla="*/ 0 w 1000"/>
                <a:gd name="T3" fmla="*/ 1000 h 1000"/>
                <a:gd name="T4" fmla="*/ 0 w 1000"/>
                <a:gd name="T5" fmla="*/ 0 h 1000"/>
                <a:gd name="T6" fmla="*/ 1000 w 1000"/>
                <a:gd name="T7" fmla="*/ 0 h 10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0" h="1000">
                  <a:moveTo>
                    <a:pt x="1000" y="1000"/>
                  </a:moveTo>
                  <a:lnTo>
                    <a:pt x="0" y="1000"/>
                  </a:lnTo>
                  <a:lnTo>
                    <a:pt x="0" y="0"/>
                  </a:lnTo>
                  <a:lnTo>
                    <a:pt x="1000" y="0"/>
                  </a:lnTo>
                </a:path>
              </a:pathLst>
            </a:custGeom>
            <a:noFill/>
            <a:ln w="76200" cmpd="sng">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dirty="0"/>
            </a:p>
          </p:txBody>
        </p:sp>
        <p:sp>
          <p:nvSpPr>
            <p:cNvPr id="9" name="Freeform 1035"/>
            <p:cNvSpPr>
              <a:spLocks noChangeArrowheads="1"/>
            </p:cNvSpPr>
            <p:nvPr/>
          </p:nvSpPr>
          <p:spPr bwMode="auto">
            <a:xfrm>
              <a:off x="4944" y="762"/>
              <a:ext cx="165" cy="864"/>
            </a:xfrm>
            <a:custGeom>
              <a:avLst/>
              <a:gdLst>
                <a:gd name="T0" fmla="*/ 0 w 1000"/>
                <a:gd name="T1" fmla="*/ 0 h 1000"/>
                <a:gd name="T2" fmla="*/ 1000 w 1000"/>
                <a:gd name="T3" fmla="*/ 0 h 1000"/>
                <a:gd name="T4" fmla="*/ 1000 w 1000"/>
                <a:gd name="T5" fmla="*/ 1000 h 1000"/>
                <a:gd name="T6" fmla="*/ 0 w 1000"/>
                <a:gd name="T7" fmla="*/ 1000 h 10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0" h="1000">
                  <a:moveTo>
                    <a:pt x="0" y="0"/>
                  </a:moveTo>
                  <a:lnTo>
                    <a:pt x="1000" y="0"/>
                  </a:lnTo>
                  <a:lnTo>
                    <a:pt x="1000" y="1000"/>
                  </a:lnTo>
                  <a:lnTo>
                    <a:pt x="0" y="1000"/>
                  </a:lnTo>
                </a:path>
              </a:pathLst>
            </a:custGeom>
            <a:noFill/>
            <a:ln w="762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dirty="0"/>
            </a:p>
          </p:txBody>
        </p:sp>
      </p:grpSp>
      <p:sp>
        <p:nvSpPr>
          <p:cNvPr id="11" name="Rectangle 5"/>
          <p:cNvSpPr>
            <a:spLocks noChangeArrowheads="1"/>
          </p:cNvSpPr>
          <p:nvPr/>
        </p:nvSpPr>
        <p:spPr bwMode="auto">
          <a:xfrm>
            <a:off x="6934200" y="2286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panose="02020603050405020304" pitchFamily="18" charset="0"/>
              </a:defRPr>
            </a:lvl1pPr>
            <a:lvl2pPr marL="742950" indent="-285750">
              <a:defRPr sz="2800">
                <a:solidFill>
                  <a:schemeClr val="tx1"/>
                </a:solidFill>
                <a:latin typeface="Times" panose="02020603050405020304" pitchFamily="18" charset="0"/>
              </a:defRPr>
            </a:lvl2pPr>
            <a:lvl3pPr marL="1143000" indent="-228600">
              <a:defRPr sz="2800">
                <a:solidFill>
                  <a:schemeClr val="tx1"/>
                </a:solidFill>
                <a:latin typeface="Times" panose="02020603050405020304" pitchFamily="18" charset="0"/>
              </a:defRPr>
            </a:lvl3pPr>
            <a:lvl4pPr marL="1600200" indent="-228600">
              <a:defRPr sz="2800">
                <a:solidFill>
                  <a:schemeClr val="tx1"/>
                </a:solidFill>
                <a:latin typeface="Times" panose="02020603050405020304" pitchFamily="18" charset="0"/>
              </a:defRPr>
            </a:lvl4pPr>
            <a:lvl5pPr marL="2057400" indent="-228600">
              <a:defRPr sz="2800">
                <a:solidFill>
                  <a:schemeClr val="tx1"/>
                </a:solidFill>
                <a:latin typeface="Times" panose="02020603050405020304" pitchFamily="18" charset="0"/>
              </a:defRPr>
            </a:lvl5pPr>
            <a:lvl6pPr marL="2514600" indent="-228600" eaLnBrk="0" fontAlgn="base" hangingPunct="0">
              <a:spcBef>
                <a:spcPct val="0"/>
              </a:spcBef>
              <a:spcAft>
                <a:spcPct val="0"/>
              </a:spcAft>
              <a:defRPr sz="2800">
                <a:solidFill>
                  <a:schemeClr val="tx1"/>
                </a:solidFill>
                <a:latin typeface="Times" panose="02020603050405020304" pitchFamily="18" charset="0"/>
              </a:defRPr>
            </a:lvl6pPr>
            <a:lvl7pPr marL="2971800" indent="-228600" eaLnBrk="0" fontAlgn="base" hangingPunct="0">
              <a:spcBef>
                <a:spcPct val="0"/>
              </a:spcBef>
              <a:spcAft>
                <a:spcPct val="0"/>
              </a:spcAft>
              <a:defRPr sz="2800">
                <a:solidFill>
                  <a:schemeClr val="tx1"/>
                </a:solidFill>
                <a:latin typeface="Times" panose="02020603050405020304" pitchFamily="18" charset="0"/>
              </a:defRPr>
            </a:lvl7pPr>
            <a:lvl8pPr marL="3429000" indent="-228600" eaLnBrk="0" fontAlgn="base" hangingPunct="0">
              <a:spcBef>
                <a:spcPct val="0"/>
              </a:spcBef>
              <a:spcAft>
                <a:spcPct val="0"/>
              </a:spcAft>
              <a:defRPr sz="2800">
                <a:solidFill>
                  <a:schemeClr val="tx1"/>
                </a:solidFill>
                <a:latin typeface="Times" panose="02020603050405020304" pitchFamily="18" charset="0"/>
              </a:defRPr>
            </a:lvl8pPr>
            <a:lvl9pPr marL="3886200" indent="-228600" eaLnBrk="0" fontAlgn="base" hangingPunct="0">
              <a:spcBef>
                <a:spcPct val="0"/>
              </a:spcBef>
              <a:spcAft>
                <a:spcPct val="0"/>
              </a:spcAft>
              <a:defRPr sz="2800">
                <a:solidFill>
                  <a:schemeClr val="tx1"/>
                </a:solidFill>
                <a:latin typeface="Times" panose="02020603050405020304" pitchFamily="18" charset="0"/>
              </a:defRPr>
            </a:lvl9pPr>
          </a:lstStyle>
          <a:p>
            <a:pPr algn="r" eaLnBrk="1" hangingPunct="1"/>
            <a:fld id="{414D5173-F955-40E1-8A50-0434440874D6}" type="slidenum">
              <a:rPr lang="en-US" altLang="en-US" sz="1000">
                <a:latin typeface="Arial" panose="020B0604020202020204" pitchFamily="34" charset="0"/>
              </a:rPr>
              <a:pPr algn="r" eaLnBrk="1" hangingPunct="1"/>
              <a:t>‹#›</a:t>
            </a:fld>
            <a:endParaRPr lang="en-US" altLang="en-US" sz="1000" dirty="0">
              <a:latin typeface="Arial" panose="020B0604020202020204" pitchFamily="34" charset="0"/>
            </a:endParaRPr>
          </a:p>
        </p:txBody>
      </p:sp>
      <p:sp>
        <p:nvSpPr>
          <p:cNvPr id="155650" name="Rectangle 1026"/>
          <p:cNvSpPr>
            <a:spLocks noGrp="1" noChangeArrowheads="1"/>
          </p:cNvSpPr>
          <p:nvPr>
            <p:ph type="subTitle" idx="1"/>
          </p:nvPr>
        </p:nvSpPr>
        <p:spPr>
          <a:xfrm>
            <a:off x="2286000" y="3581400"/>
            <a:ext cx="5638800" cy="1905000"/>
          </a:xfrm>
        </p:spPr>
        <p:txBody>
          <a:bodyPr/>
          <a:lstStyle>
            <a:lvl1pPr marL="0" indent="0">
              <a:buFont typeface="Wingdings" pitchFamily="2" charset="2"/>
              <a:buNone/>
              <a:defRPr b="1"/>
            </a:lvl1pPr>
          </a:lstStyle>
          <a:p>
            <a:r>
              <a:rPr lang="en-US"/>
              <a:t>Click to edit Master subtitle style</a:t>
            </a:r>
          </a:p>
        </p:txBody>
      </p:sp>
      <p:sp>
        <p:nvSpPr>
          <p:cNvPr id="155660" name="Rectangle 1036"/>
          <p:cNvSpPr>
            <a:spLocks noGrp="1" noChangeArrowheads="1"/>
          </p:cNvSpPr>
          <p:nvPr>
            <p:ph type="ctrTitle"/>
          </p:nvPr>
        </p:nvSpPr>
        <p:spPr>
          <a:xfrm>
            <a:off x="838200" y="1443038"/>
            <a:ext cx="7086600" cy="1600200"/>
          </a:xfrm>
        </p:spPr>
        <p:txBody>
          <a:bodyPr anchor="ctr"/>
          <a:lstStyle>
            <a:lvl1pPr>
              <a:defRPr/>
            </a:lvl1pPr>
          </a:lstStyle>
          <a:p>
            <a:r>
              <a:rPr lang="en-US"/>
              <a:t>Click to edit Master title style</a:t>
            </a:r>
          </a:p>
        </p:txBody>
      </p:sp>
      <p:sp>
        <p:nvSpPr>
          <p:cNvPr id="14" name="Rectangle 4"/>
          <p:cNvSpPr>
            <a:spLocks noChangeArrowheads="1"/>
          </p:cNvSpPr>
          <p:nvPr userDrawn="1"/>
        </p:nvSpPr>
        <p:spPr bwMode="auto">
          <a:xfrm>
            <a:off x="4792663" y="6511925"/>
            <a:ext cx="4351337" cy="346075"/>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dirty="0"/>
              <a:t>© 2018 McGraw-Hill Higher Education. All rights reserved. </a:t>
            </a:r>
          </a:p>
        </p:txBody>
      </p:sp>
      <p:sp>
        <p:nvSpPr>
          <p:cNvPr id="10" name="Content Placeholder 9"/>
          <p:cNvSpPr>
            <a:spLocks noGrp="1"/>
          </p:cNvSpPr>
          <p:nvPr>
            <p:ph sz="quarter" idx="10"/>
          </p:nvPr>
        </p:nvSpPr>
        <p:spPr>
          <a:xfrm>
            <a:off x="381000" y="3581400"/>
            <a:ext cx="2209800" cy="160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Content Placeholder 15"/>
          <p:cNvSpPr>
            <a:spLocks noGrp="1"/>
          </p:cNvSpPr>
          <p:nvPr>
            <p:ph sz="quarter" idx="11"/>
          </p:nvPr>
        </p:nvSpPr>
        <p:spPr>
          <a:xfrm>
            <a:off x="3581400" y="4343400"/>
            <a:ext cx="2514600" cy="17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Content Placeholder 17"/>
          <p:cNvSpPr>
            <a:spLocks noGrp="1"/>
          </p:cNvSpPr>
          <p:nvPr>
            <p:ph sz="quarter" idx="12"/>
          </p:nvPr>
        </p:nvSpPr>
        <p:spPr>
          <a:xfrm>
            <a:off x="6781800" y="4191000"/>
            <a:ext cx="1600200" cy="167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72492872"/>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Box 4"/>
          <p:cNvSpPr txBox="1"/>
          <p:nvPr userDrawn="1"/>
        </p:nvSpPr>
        <p:spPr>
          <a:xfrm>
            <a:off x="8493125" y="227243"/>
            <a:ext cx="345406" cy="270843"/>
          </a:xfrm>
          <a:prstGeom prst="rect">
            <a:avLst/>
          </a:prstGeom>
        </p:spPr>
        <p:txBody>
          <a:bodyPr wrap="square" rtlCol="0">
            <a:spAutoFit/>
          </a:bodyPr>
          <a:lstStyle/>
          <a:p>
            <a:pPr algn="r"/>
            <a:fld id="{F94AB32F-F9DA-446C-8CDC-D5624E35FCF6}" type="slidenum">
              <a:rPr lang="en-US" altLang="en-US" sz="1000" kern="1200" smtClean="0">
                <a:solidFill>
                  <a:schemeClr val="tx1"/>
                </a:solidFill>
                <a:latin typeface="Arial" panose="020B0604020202020204" pitchFamily="34" charset="0"/>
                <a:ea typeface="+mn-ea"/>
                <a:cs typeface="+mn-cs"/>
              </a:rPr>
              <a:pPr algn="r"/>
              <a:t>‹#›</a:t>
            </a:fld>
            <a:endParaRPr lang="en-GB" sz="1000" kern="1200" dirty="0">
              <a:solidFill>
                <a:schemeClr val="tx1"/>
              </a:solidFill>
              <a:latin typeface="Arial" panose="020B0604020202020204" pitchFamily="34" charset="0"/>
              <a:ea typeface="+mn-ea"/>
              <a:cs typeface="+mn-cs"/>
            </a:endParaRPr>
          </a:p>
        </p:txBody>
      </p:sp>
    </p:spTree>
    <p:extLst>
      <p:ext uri="{BB962C8B-B14F-4D97-AF65-F5344CB8AC3E}">
        <p14:creationId xmlns:p14="http://schemas.microsoft.com/office/powerpoint/2010/main" val="188416499"/>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grpSp>
        <p:nvGrpSpPr>
          <p:cNvPr id="4" name="Group 1030"/>
          <p:cNvGrpSpPr>
            <a:grpSpLocks/>
          </p:cNvGrpSpPr>
          <p:nvPr/>
        </p:nvGrpSpPr>
        <p:grpSpPr bwMode="auto">
          <a:xfrm>
            <a:off x="0" y="914400"/>
            <a:ext cx="8686800" cy="2514600"/>
            <a:chOff x="0" y="576"/>
            <a:chExt cx="5472" cy="1584"/>
          </a:xfrm>
        </p:grpSpPr>
        <p:sp>
          <p:nvSpPr>
            <p:cNvPr id="5" name="Oval 1031"/>
            <p:cNvSpPr>
              <a:spLocks noChangeArrowheads="1"/>
            </p:cNvSpPr>
            <p:nvPr/>
          </p:nvSpPr>
          <p:spPr bwMode="auto">
            <a:xfrm>
              <a:off x="144" y="576"/>
              <a:ext cx="1584" cy="1584"/>
            </a:xfrm>
            <a:prstGeom prst="ellipse">
              <a:avLst/>
            </a:prstGeom>
            <a:noFill/>
            <a:ln w="1270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a:solidFill>
                    <a:schemeClr val="tx1"/>
                  </a:solidFill>
                  <a:latin typeface="Times" panose="02020603050405020304" pitchFamily="18" charset="0"/>
                </a:defRPr>
              </a:lvl1pPr>
              <a:lvl2pPr marL="742950" indent="-285750">
                <a:defRPr sz="2800">
                  <a:solidFill>
                    <a:schemeClr val="tx1"/>
                  </a:solidFill>
                  <a:latin typeface="Times" panose="02020603050405020304" pitchFamily="18" charset="0"/>
                </a:defRPr>
              </a:lvl2pPr>
              <a:lvl3pPr marL="1143000" indent="-228600">
                <a:defRPr sz="2800">
                  <a:solidFill>
                    <a:schemeClr val="tx1"/>
                  </a:solidFill>
                  <a:latin typeface="Times" panose="02020603050405020304" pitchFamily="18" charset="0"/>
                </a:defRPr>
              </a:lvl3pPr>
              <a:lvl4pPr marL="1600200" indent="-228600">
                <a:defRPr sz="2800">
                  <a:solidFill>
                    <a:schemeClr val="tx1"/>
                  </a:solidFill>
                  <a:latin typeface="Times" panose="02020603050405020304" pitchFamily="18" charset="0"/>
                </a:defRPr>
              </a:lvl4pPr>
              <a:lvl5pPr marL="2057400" indent="-228600">
                <a:defRPr sz="2800">
                  <a:solidFill>
                    <a:schemeClr val="tx1"/>
                  </a:solidFill>
                  <a:latin typeface="Times" panose="02020603050405020304" pitchFamily="18" charset="0"/>
                </a:defRPr>
              </a:lvl5pPr>
              <a:lvl6pPr marL="2514600" indent="-228600" eaLnBrk="0" fontAlgn="base" hangingPunct="0">
                <a:spcBef>
                  <a:spcPct val="0"/>
                </a:spcBef>
                <a:spcAft>
                  <a:spcPct val="0"/>
                </a:spcAft>
                <a:defRPr sz="2800">
                  <a:solidFill>
                    <a:schemeClr val="tx1"/>
                  </a:solidFill>
                  <a:latin typeface="Times" panose="02020603050405020304" pitchFamily="18" charset="0"/>
                </a:defRPr>
              </a:lvl6pPr>
              <a:lvl7pPr marL="2971800" indent="-228600" eaLnBrk="0" fontAlgn="base" hangingPunct="0">
                <a:spcBef>
                  <a:spcPct val="0"/>
                </a:spcBef>
                <a:spcAft>
                  <a:spcPct val="0"/>
                </a:spcAft>
                <a:defRPr sz="2800">
                  <a:solidFill>
                    <a:schemeClr val="tx1"/>
                  </a:solidFill>
                  <a:latin typeface="Times" panose="02020603050405020304" pitchFamily="18" charset="0"/>
                </a:defRPr>
              </a:lvl7pPr>
              <a:lvl8pPr marL="3429000" indent="-228600" eaLnBrk="0" fontAlgn="base" hangingPunct="0">
                <a:spcBef>
                  <a:spcPct val="0"/>
                </a:spcBef>
                <a:spcAft>
                  <a:spcPct val="0"/>
                </a:spcAft>
                <a:defRPr sz="2800">
                  <a:solidFill>
                    <a:schemeClr val="tx1"/>
                  </a:solidFill>
                  <a:latin typeface="Times" panose="02020603050405020304" pitchFamily="18" charset="0"/>
                </a:defRPr>
              </a:lvl8pPr>
              <a:lvl9pPr marL="3886200" indent="-228600" eaLnBrk="0" fontAlgn="base" hangingPunct="0">
                <a:spcBef>
                  <a:spcPct val="0"/>
                </a:spcBef>
                <a:spcAft>
                  <a:spcPct val="0"/>
                </a:spcAft>
                <a:defRPr sz="2800">
                  <a:solidFill>
                    <a:schemeClr val="tx1"/>
                  </a:solidFill>
                  <a:latin typeface="Times" panose="02020603050405020304" pitchFamily="18" charset="0"/>
                </a:defRPr>
              </a:lvl9pPr>
            </a:lstStyle>
            <a:p>
              <a:pPr algn="ctr" eaLnBrk="1" hangingPunct="1"/>
              <a:endParaRPr lang="en-US" altLang="en-US" sz="1800" dirty="0">
                <a:latin typeface="Arial" panose="020B0604020202020204" pitchFamily="34" charset="0"/>
              </a:endParaRPr>
            </a:p>
          </p:txBody>
        </p:sp>
        <p:sp>
          <p:nvSpPr>
            <p:cNvPr id="6" name="Rectangle 1032"/>
            <p:cNvSpPr>
              <a:spLocks noChangeArrowheads="1"/>
            </p:cNvSpPr>
            <p:nvPr/>
          </p:nvSpPr>
          <p:spPr bwMode="hidden">
            <a:xfrm>
              <a:off x="0" y="1056"/>
              <a:ext cx="2976" cy="7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a:solidFill>
                    <a:schemeClr val="tx1"/>
                  </a:solidFill>
                  <a:latin typeface="Times" panose="02020603050405020304" pitchFamily="18" charset="0"/>
                </a:defRPr>
              </a:lvl1pPr>
              <a:lvl2pPr marL="742950" indent="-285750">
                <a:defRPr sz="2800">
                  <a:solidFill>
                    <a:schemeClr val="tx1"/>
                  </a:solidFill>
                  <a:latin typeface="Times" panose="02020603050405020304" pitchFamily="18" charset="0"/>
                </a:defRPr>
              </a:lvl2pPr>
              <a:lvl3pPr marL="1143000" indent="-228600">
                <a:defRPr sz="2800">
                  <a:solidFill>
                    <a:schemeClr val="tx1"/>
                  </a:solidFill>
                  <a:latin typeface="Times" panose="02020603050405020304" pitchFamily="18" charset="0"/>
                </a:defRPr>
              </a:lvl3pPr>
              <a:lvl4pPr marL="1600200" indent="-228600">
                <a:defRPr sz="2800">
                  <a:solidFill>
                    <a:schemeClr val="tx1"/>
                  </a:solidFill>
                  <a:latin typeface="Times" panose="02020603050405020304" pitchFamily="18" charset="0"/>
                </a:defRPr>
              </a:lvl4pPr>
              <a:lvl5pPr marL="2057400" indent="-228600">
                <a:defRPr sz="2800">
                  <a:solidFill>
                    <a:schemeClr val="tx1"/>
                  </a:solidFill>
                  <a:latin typeface="Times" panose="02020603050405020304" pitchFamily="18" charset="0"/>
                </a:defRPr>
              </a:lvl5pPr>
              <a:lvl6pPr marL="2514600" indent="-228600" eaLnBrk="0" fontAlgn="base" hangingPunct="0">
                <a:spcBef>
                  <a:spcPct val="0"/>
                </a:spcBef>
                <a:spcAft>
                  <a:spcPct val="0"/>
                </a:spcAft>
                <a:defRPr sz="2800">
                  <a:solidFill>
                    <a:schemeClr val="tx1"/>
                  </a:solidFill>
                  <a:latin typeface="Times" panose="02020603050405020304" pitchFamily="18" charset="0"/>
                </a:defRPr>
              </a:lvl6pPr>
              <a:lvl7pPr marL="2971800" indent="-228600" eaLnBrk="0" fontAlgn="base" hangingPunct="0">
                <a:spcBef>
                  <a:spcPct val="0"/>
                </a:spcBef>
                <a:spcAft>
                  <a:spcPct val="0"/>
                </a:spcAft>
                <a:defRPr sz="2800">
                  <a:solidFill>
                    <a:schemeClr val="tx1"/>
                  </a:solidFill>
                  <a:latin typeface="Times" panose="02020603050405020304" pitchFamily="18" charset="0"/>
                </a:defRPr>
              </a:lvl7pPr>
              <a:lvl8pPr marL="3429000" indent="-228600" eaLnBrk="0" fontAlgn="base" hangingPunct="0">
                <a:spcBef>
                  <a:spcPct val="0"/>
                </a:spcBef>
                <a:spcAft>
                  <a:spcPct val="0"/>
                </a:spcAft>
                <a:defRPr sz="2800">
                  <a:solidFill>
                    <a:schemeClr val="tx1"/>
                  </a:solidFill>
                  <a:latin typeface="Times" panose="02020603050405020304" pitchFamily="18" charset="0"/>
                </a:defRPr>
              </a:lvl8pPr>
              <a:lvl9pPr marL="3886200" indent="-228600" eaLnBrk="0" fontAlgn="base" hangingPunct="0">
                <a:spcBef>
                  <a:spcPct val="0"/>
                </a:spcBef>
                <a:spcAft>
                  <a:spcPct val="0"/>
                </a:spcAft>
                <a:defRPr sz="2800">
                  <a:solidFill>
                    <a:schemeClr val="tx1"/>
                  </a:solidFill>
                  <a:latin typeface="Times" panose="02020603050405020304" pitchFamily="18" charset="0"/>
                </a:defRPr>
              </a:lvl9pPr>
            </a:lstStyle>
            <a:p>
              <a:pPr algn="ctr" eaLnBrk="1" hangingPunct="1"/>
              <a:endParaRPr lang="en-US" altLang="en-US" sz="2400" dirty="0">
                <a:latin typeface="Times New Roman" panose="02020603050405020304" pitchFamily="18" charset="0"/>
              </a:endParaRPr>
            </a:p>
          </p:txBody>
        </p:sp>
        <p:sp>
          <p:nvSpPr>
            <p:cNvPr id="7" name="Rectangle 1033"/>
            <p:cNvSpPr>
              <a:spLocks noChangeArrowheads="1"/>
            </p:cNvSpPr>
            <p:nvPr/>
          </p:nvSpPr>
          <p:spPr bwMode="hidden">
            <a:xfrm>
              <a:off x="2496" y="1056"/>
              <a:ext cx="2976" cy="720"/>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a:solidFill>
                    <a:schemeClr val="tx1"/>
                  </a:solidFill>
                  <a:latin typeface="Times" panose="02020603050405020304" pitchFamily="18" charset="0"/>
                </a:defRPr>
              </a:lvl1pPr>
              <a:lvl2pPr marL="742950" indent="-285750">
                <a:defRPr sz="2800">
                  <a:solidFill>
                    <a:schemeClr val="tx1"/>
                  </a:solidFill>
                  <a:latin typeface="Times" panose="02020603050405020304" pitchFamily="18" charset="0"/>
                </a:defRPr>
              </a:lvl2pPr>
              <a:lvl3pPr marL="1143000" indent="-228600">
                <a:defRPr sz="2800">
                  <a:solidFill>
                    <a:schemeClr val="tx1"/>
                  </a:solidFill>
                  <a:latin typeface="Times" panose="02020603050405020304" pitchFamily="18" charset="0"/>
                </a:defRPr>
              </a:lvl3pPr>
              <a:lvl4pPr marL="1600200" indent="-228600">
                <a:defRPr sz="2800">
                  <a:solidFill>
                    <a:schemeClr val="tx1"/>
                  </a:solidFill>
                  <a:latin typeface="Times" panose="02020603050405020304" pitchFamily="18" charset="0"/>
                </a:defRPr>
              </a:lvl4pPr>
              <a:lvl5pPr marL="2057400" indent="-228600">
                <a:defRPr sz="2800">
                  <a:solidFill>
                    <a:schemeClr val="tx1"/>
                  </a:solidFill>
                  <a:latin typeface="Times" panose="02020603050405020304" pitchFamily="18" charset="0"/>
                </a:defRPr>
              </a:lvl5pPr>
              <a:lvl6pPr marL="2514600" indent="-228600" eaLnBrk="0" fontAlgn="base" hangingPunct="0">
                <a:spcBef>
                  <a:spcPct val="0"/>
                </a:spcBef>
                <a:spcAft>
                  <a:spcPct val="0"/>
                </a:spcAft>
                <a:defRPr sz="2800">
                  <a:solidFill>
                    <a:schemeClr val="tx1"/>
                  </a:solidFill>
                  <a:latin typeface="Times" panose="02020603050405020304" pitchFamily="18" charset="0"/>
                </a:defRPr>
              </a:lvl6pPr>
              <a:lvl7pPr marL="2971800" indent="-228600" eaLnBrk="0" fontAlgn="base" hangingPunct="0">
                <a:spcBef>
                  <a:spcPct val="0"/>
                </a:spcBef>
                <a:spcAft>
                  <a:spcPct val="0"/>
                </a:spcAft>
                <a:defRPr sz="2800">
                  <a:solidFill>
                    <a:schemeClr val="tx1"/>
                  </a:solidFill>
                  <a:latin typeface="Times" panose="02020603050405020304" pitchFamily="18" charset="0"/>
                </a:defRPr>
              </a:lvl7pPr>
              <a:lvl8pPr marL="3429000" indent="-228600" eaLnBrk="0" fontAlgn="base" hangingPunct="0">
                <a:spcBef>
                  <a:spcPct val="0"/>
                </a:spcBef>
                <a:spcAft>
                  <a:spcPct val="0"/>
                </a:spcAft>
                <a:defRPr sz="2800">
                  <a:solidFill>
                    <a:schemeClr val="tx1"/>
                  </a:solidFill>
                  <a:latin typeface="Times" panose="02020603050405020304" pitchFamily="18" charset="0"/>
                </a:defRPr>
              </a:lvl8pPr>
              <a:lvl9pPr marL="3886200" indent="-228600" eaLnBrk="0" fontAlgn="base" hangingPunct="0">
                <a:spcBef>
                  <a:spcPct val="0"/>
                </a:spcBef>
                <a:spcAft>
                  <a:spcPct val="0"/>
                </a:spcAft>
                <a:defRPr sz="2800">
                  <a:solidFill>
                    <a:schemeClr val="tx1"/>
                  </a:solidFill>
                  <a:latin typeface="Times" panose="02020603050405020304" pitchFamily="18" charset="0"/>
                </a:defRPr>
              </a:lvl9pPr>
            </a:lstStyle>
            <a:p>
              <a:pPr algn="ctr" eaLnBrk="1" hangingPunct="1"/>
              <a:endParaRPr lang="en-US" altLang="en-US" sz="2400" dirty="0">
                <a:latin typeface="Times New Roman" panose="02020603050405020304" pitchFamily="18" charset="0"/>
              </a:endParaRPr>
            </a:p>
          </p:txBody>
        </p:sp>
        <p:sp>
          <p:nvSpPr>
            <p:cNvPr id="8" name="Freeform 1034"/>
            <p:cNvSpPr>
              <a:spLocks noChangeArrowheads="1"/>
            </p:cNvSpPr>
            <p:nvPr/>
          </p:nvSpPr>
          <p:spPr bwMode="auto">
            <a:xfrm>
              <a:off x="384" y="960"/>
              <a:ext cx="144" cy="913"/>
            </a:xfrm>
            <a:custGeom>
              <a:avLst/>
              <a:gdLst>
                <a:gd name="T0" fmla="*/ 1000 w 1000"/>
                <a:gd name="T1" fmla="*/ 1000 h 1000"/>
                <a:gd name="T2" fmla="*/ 0 w 1000"/>
                <a:gd name="T3" fmla="*/ 1000 h 1000"/>
                <a:gd name="T4" fmla="*/ 0 w 1000"/>
                <a:gd name="T5" fmla="*/ 0 h 1000"/>
                <a:gd name="T6" fmla="*/ 1000 w 1000"/>
                <a:gd name="T7" fmla="*/ 0 h 10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0" h="1000">
                  <a:moveTo>
                    <a:pt x="1000" y="1000"/>
                  </a:moveTo>
                  <a:lnTo>
                    <a:pt x="0" y="1000"/>
                  </a:lnTo>
                  <a:lnTo>
                    <a:pt x="0" y="0"/>
                  </a:lnTo>
                  <a:lnTo>
                    <a:pt x="1000" y="0"/>
                  </a:lnTo>
                </a:path>
              </a:pathLst>
            </a:custGeom>
            <a:noFill/>
            <a:ln w="76200" cmpd="sng">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dirty="0"/>
            </a:p>
          </p:txBody>
        </p:sp>
        <p:sp>
          <p:nvSpPr>
            <p:cNvPr id="9" name="Freeform 1035"/>
            <p:cNvSpPr>
              <a:spLocks noChangeArrowheads="1"/>
            </p:cNvSpPr>
            <p:nvPr/>
          </p:nvSpPr>
          <p:spPr bwMode="auto">
            <a:xfrm>
              <a:off x="4944" y="762"/>
              <a:ext cx="165" cy="864"/>
            </a:xfrm>
            <a:custGeom>
              <a:avLst/>
              <a:gdLst>
                <a:gd name="T0" fmla="*/ 0 w 1000"/>
                <a:gd name="T1" fmla="*/ 0 h 1000"/>
                <a:gd name="T2" fmla="*/ 1000 w 1000"/>
                <a:gd name="T3" fmla="*/ 0 h 1000"/>
                <a:gd name="T4" fmla="*/ 1000 w 1000"/>
                <a:gd name="T5" fmla="*/ 1000 h 1000"/>
                <a:gd name="T6" fmla="*/ 0 w 1000"/>
                <a:gd name="T7" fmla="*/ 1000 h 10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0" h="1000">
                  <a:moveTo>
                    <a:pt x="0" y="0"/>
                  </a:moveTo>
                  <a:lnTo>
                    <a:pt x="1000" y="0"/>
                  </a:lnTo>
                  <a:lnTo>
                    <a:pt x="1000" y="1000"/>
                  </a:lnTo>
                  <a:lnTo>
                    <a:pt x="0" y="1000"/>
                  </a:lnTo>
                </a:path>
              </a:pathLst>
            </a:custGeom>
            <a:noFill/>
            <a:ln w="762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dirty="0"/>
            </a:p>
          </p:txBody>
        </p:sp>
      </p:grpSp>
      <p:sp>
        <p:nvSpPr>
          <p:cNvPr id="11" name="Rectangle 5"/>
          <p:cNvSpPr>
            <a:spLocks noChangeArrowheads="1"/>
          </p:cNvSpPr>
          <p:nvPr/>
        </p:nvSpPr>
        <p:spPr bwMode="auto">
          <a:xfrm>
            <a:off x="6934200" y="2286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panose="02020603050405020304" pitchFamily="18" charset="0"/>
              </a:defRPr>
            </a:lvl1pPr>
            <a:lvl2pPr marL="742950" indent="-285750">
              <a:defRPr sz="2800">
                <a:solidFill>
                  <a:schemeClr val="tx1"/>
                </a:solidFill>
                <a:latin typeface="Times" panose="02020603050405020304" pitchFamily="18" charset="0"/>
              </a:defRPr>
            </a:lvl2pPr>
            <a:lvl3pPr marL="1143000" indent="-228600">
              <a:defRPr sz="2800">
                <a:solidFill>
                  <a:schemeClr val="tx1"/>
                </a:solidFill>
                <a:latin typeface="Times" panose="02020603050405020304" pitchFamily="18" charset="0"/>
              </a:defRPr>
            </a:lvl3pPr>
            <a:lvl4pPr marL="1600200" indent="-228600">
              <a:defRPr sz="2800">
                <a:solidFill>
                  <a:schemeClr val="tx1"/>
                </a:solidFill>
                <a:latin typeface="Times" panose="02020603050405020304" pitchFamily="18" charset="0"/>
              </a:defRPr>
            </a:lvl4pPr>
            <a:lvl5pPr marL="2057400" indent="-228600">
              <a:defRPr sz="2800">
                <a:solidFill>
                  <a:schemeClr val="tx1"/>
                </a:solidFill>
                <a:latin typeface="Times" panose="02020603050405020304" pitchFamily="18" charset="0"/>
              </a:defRPr>
            </a:lvl5pPr>
            <a:lvl6pPr marL="2514600" indent="-228600" eaLnBrk="0" fontAlgn="base" hangingPunct="0">
              <a:spcBef>
                <a:spcPct val="0"/>
              </a:spcBef>
              <a:spcAft>
                <a:spcPct val="0"/>
              </a:spcAft>
              <a:defRPr sz="2800">
                <a:solidFill>
                  <a:schemeClr val="tx1"/>
                </a:solidFill>
                <a:latin typeface="Times" panose="02020603050405020304" pitchFamily="18" charset="0"/>
              </a:defRPr>
            </a:lvl6pPr>
            <a:lvl7pPr marL="2971800" indent="-228600" eaLnBrk="0" fontAlgn="base" hangingPunct="0">
              <a:spcBef>
                <a:spcPct val="0"/>
              </a:spcBef>
              <a:spcAft>
                <a:spcPct val="0"/>
              </a:spcAft>
              <a:defRPr sz="2800">
                <a:solidFill>
                  <a:schemeClr val="tx1"/>
                </a:solidFill>
                <a:latin typeface="Times" panose="02020603050405020304" pitchFamily="18" charset="0"/>
              </a:defRPr>
            </a:lvl7pPr>
            <a:lvl8pPr marL="3429000" indent="-228600" eaLnBrk="0" fontAlgn="base" hangingPunct="0">
              <a:spcBef>
                <a:spcPct val="0"/>
              </a:spcBef>
              <a:spcAft>
                <a:spcPct val="0"/>
              </a:spcAft>
              <a:defRPr sz="2800">
                <a:solidFill>
                  <a:schemeClr val="tx1"/>
                </a:solidFill>
                <a:latin typeface="Times" panose="02020603050405020304" pitchFamily="18" charset="0"/>
              </a:defRPr>
            </a:lvl8pPr>
            <a:lvl9pPr marL="3886200" indent="-228600" eaLnBrk="0" fontAlgn="base" hangingPunct="0">
              <a:spcBef>
                <a:spcPct val="0"/>
              </a:spcBef>
              <a:spcAft>
                <a:spcPct val="0"/>
              </a:spcAft>
              <a:defRPr sz="2800">
                <a:solidFill>
                  <a:schemeClr val="tx1"/>
                </a:solidFill>
                <a:latin typeface="Times" panose="02020603050405020304" pitchFamily="18" charset="0"/>
              </a:defRPr>
            </a:lvl9pPr>
          </a:lstStyle>
          <a:p>
            <a:pPr algn="r" eaLnBrk="1" hangingPunct="1"/>
            <a:fld id="{414D5173-F955-40E1-8A50-0434440874D6}" type="slidenum">
              <a:rPr lang="en-US" altLang="en-US" sz="1000">
                <a:latin typeface="Arial" panose="020B0604020202020204" pitchFamily="34" charset="0"/>
              </a:rPr>
              <a:pPr algn="r" eaLnBrk="1" hangingPunct="1"/>
              <a:t>‹#›</a:t>
            </a:fld>
            <a:endParaRPr lang="en-US" altLang="en-US" sz="1000" dirty="0">
              <a:latin typeface="Arial" panose="020B0604020202020204" pitchFamily="34" charset="0"/>
            </a:endParaRPr>
          </a:p>
        </p:txBody>
      </p:sp>
      <p:sp>
        <p:nvSpPr>
          <p:cNvPr id="155650" name="Rectangle 1026"/>
          <p:cNvSpPr>
            <a:spLocks noGrp="1" noChangeArrowheads="1"/>
          </p:cNvSpPr>
          <p:nvPr>
            <p:ph type="subTitle" idx="1"/>
          </p:nvPr>
        </p:nvSpPr>
        <p:spPr>
          <a:xfrm>
            <a:off x="2286000" y="3581400"/>
            <a:ext cx="5638800" cy="1905000"/>
          </a:xfrm>
        </p:spPr>
        <p:txBody>
          <a:bodyPr/>
          <a:lstStyle>
            <a:lvl1pPr marL="0" indent="0">
              <a:buFont typeface="Wingdings" pitchFamily="2" charset="2"/>
              <a:buNone/>
              <a:defRPr b="1"/>
            </a:lvl1pPr>
          </a:lstStyle>
          <a:p>
            <a:r>
              <a:rPr lang="en-US"/>
              <a:t>Click to edit Master subtitle style</a:t>
            </a:r>
          </a:p>
        </p:txBody>
      </p:sp>
      <p:sp>
        <p:nvSpPr>
          <p:cNvPr id="2" name="Slide Number Placeholder 1"/>
          <p:cNvSpPr>
            <a:spLocks noGrp="1"/>
          </p:cNvSpPr>
          <p:nvPr>
            <p:ph type="sldNum" sz="quarter" idx="10"/>
          </p:nvPr>
        </p:nvSpPr>
        <p:spPr>
          <a:xfrm>
            <a:off x="6934200" y="228600"/>
            <a:ext cx="1905000" cy="457200"/>
          </a:xfrm>
          <a:prstGeom prst="rect">
            <a:avLst/>
          </a:prstGeom>
        </p:spPr>
        <p:txBody>
          <a:bodyPr/>
          <a:lstStyle/>
          <a:p>
            <a:pPr>
              <a:defRPr/>
            </a:pPr>
            <a:fld id="{B2CEBD80-CCA8-42E9-AAC4-97A142806450}" type="slidenum">
              <a:rPr lang="en-US" altLang="en-US" smtClean="0"/>
              <a:pPr>
                <a:defRPr/>
              </a:pPr>
              <a:t>‹#›</a:t>
            </a:fld>
            <a:endParaRPr lang="en-US" altLang="en-US" dirty="0"/>
          </a:p>
        </p:txBody>
      </p:sp>
      <p:sp>
        <p:nvSpPr>
          <p:cNvPr id="3" name="Title 2"/>
          <p:cNvSpPr>
            <a:spLocks noGrp="1"/>
          </p:cNvSpPr>
          <p:nvPr>
            <p:ph type="title"/>
          </p:nvPr>
        </p:nvSpPr>
        <p:spPr/>
        <p:txBody>
          <a:bodyPr/>
          <a:lstStyle/>
          <a:p>
            <a:r>
              <a:rPr lang="en-US"/>
              <a:t>Click to edit Master title style</a:t>
            </a:r>
            <a:endParaRPr lang="en-GB"/>
          </a:p>
        </p:txBody>
      </p:sp>
      <p:sp>
        <p:nvSpPr>
          <p:cNvPr id="13" name="Content Placeholder 12"/>
          <p:cNvSpPr>
            <a:spLocks noGrp="1"/>
          </p:cNvSpPr>
          <p:nvPr>
            <p:ph sz="quarter" idx="11"/>
          </p:nvPr>
        </p:nvSpPr>
        <p:spPr>
          <a:xfrm>
            <a:off x="457200" y="3429000"/>
            <a:ext cx="2667000" cy="2057400"/>
          </a:xfrm>
        </p:spPr>
        <p:txBody>
          <a:bodyPr/>
          <a:lstStyle/>
          <a:p>
            <a:pPr lvl="0"/>
            <a:r>
              <a:rPr lang="en-US" dirty="0"/>
              <a:t>Click to edit Master text styles</a:t>
            </a:r>
          </a:p>
          <a:p>
            <a:pPr lvl="4"/>
            <a:endParaRPr lang="en-GB" dirty="0"/>
          </a:p>
        </p:txBody>
      </p:sp>
      <p:sp>
        <p:nvSpPr>
          <p:cNvPr id="17" name="Content Placeholder 16"/>
          <p:cNvSpPr>
            <a:spLocks noGrp="1"/>
          </p:cNvSpPr>
          <p:nvPr>
            <p:ph sz="quarter" idx="12"/>
          </p:nvPr>
        </p:nvSpPr>
        <p:spPr>
          <a:xfrm>
            <a:off x="4953000" y="3276600"/>
            <a:ext cx="3157538" cy="2590800"/>
          </a:xfrm>
        </p:spPr>
        <p:txBody>
          <a:bodyPr/>
          <a:lstStyle/>
          <a:p>
            <a:pPr lvl="0"/>
            <a:r>
              <a:rPr lang="en-US" dirty="0"/>
              <a:t>Click to edit Master text </a:t>
            </a:r>
            <a:endParaRPr lang="en-GB" dirty="0"/>
          </a:p>
        </p:txBody>
      </p:sp>
      <p:sp>
        <p:nvSpPr>
          <p:cNvPr id="20" name="Content Placeholder 19"/>
          <p:cNvSpPr>
            <a:spLocks noGrp="1"/>
          </p:cNvSpPr>
          <p:nvPr>
            <p:ph sz="quarter" idx="13"/>
          </p:nvPr>
        </p:nvSpPr>
        <p:spPr>
          <a:xfrm>
            <a:off x="228600" y="5334000"/>
            <a:ext cx="3962400" cy="1177925"/>
          </a:xfrm>
        </p:spPr>
        <p:txBody>
          <a:bodyPr/>
          <a:lstStyle/>
          <a:p>
            <a:pPr lvl="0"/>
            <a:r>
              <a:rPr lang="en-US" dirty="0"/>
              <a:t>Click to edit Master text styles</a:t>
            </a:r>
          </a:p>
          <a:p>
            <a:pPr lvl="4"/>
            <a:endParaRPr lang="en-GB" dirty="0"/>
          </a:p>
        </p:txBody>
      </p:sp>
    </p:spTree>
    <p:extLst>
      <p:ext uri="{BB962C8B-B14F-4D97-AF65-F5344CB8AC3E}">
        <p14:creationId xmlns:p14="http://schemas.microsoft.com/office/powerpoint/2010/main" val="3560892824"/>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Box 4"/>
          <p:cNvSpPr txBox="1"/>
          <p:nvPr userDrawn="1"/>
        </p:nvSpPr>
        <p:spPr>
          <a:xfrm>
            <a:off x="8493125" y="227243"/>
            <a:ext cx="345406" cy="270843"/>
          </a:xfrm>
          <a:prstGeom prst="rect">
            <a:avLst/>
          </a:prstGeom>
        </p:spPr>
        <p:txBody>
          <a:bodyPr wrap="square" rtlCol="0">
            <a:spAutoFit/>
          </a:bodyPr>
          <a:lstStyle/>
          <a:p>
            <a:pPr algn="r"/>
            <a:fld id="{F94AB32F-F9DA-446C-8CDC-D5624E35FCF6}" type="slidenum">
              <a:rPr lang="en-US" altLang="en-US" sz="1000" kern="1200" smtClean="0">
                <a:solidFill>
                  <a:schemeClr val="tx1"/>
                </a:solidFill>
                <a:latin typeface="Arial" panose="020B0604020202020204" pitchFamily="34" charset="0"/>
                <a:ea typeface="+mn-ea"/>
                <a:cs typeface="+mn-cs"/>
              </a:rPr>
              <a:pPr algn="r"/>
              <a:t>‹#›</a:t>
            </a:fld>
            <a:endParaRPr lang="en-GB" sz="1000" kern="1200" dirty="0">
              <a:solidFill>
                <a:schemeClr val="tx1"/>
              </a:solidFill>
              <a:latin typeface="Arial" panose="020B0604020202020204" pitchFamily="34" charset="0"/>
              <a:ea typeface="+mn-ea"/>
              <a:cs typeface="+mn-cs"/>
            </a:endParaRPr>
          </a:p>
        </p:txBody>
      </p:sp>
    </p:spTree>
    <p:extLst>
      <p:ext uri="{BB962C8B-B14F-4D97-AF65-F5344CB8AC3E}">
        <p14:creationId xmlns:p14="http://schemas.microsoft.com/office/powerpoint/2010/main" val="323400472"/>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Box 4"/>
          <p:cNvSpPr txBox="1"/>
          <p:nvPr userDrawn="1"/>
        </p:nvSpPr>
        <p:spPr>
          <a:xfrm>
            <a:off x="8493125" y="227243"/>
            <a:ext cx="345406" cy="270843"/>
          </a:xfrm>
          <a:prstGeom prst="rect">
            <a:avLst/>
          </a:prstGeom>
        </p:spPr>
        <p:txBody>
          <a:bodyPr wrap="square" rtlCol="0">
            <a:spAutoFit/>
          </a:bodyPr>
          <a:lstStyle/>
          <a:p>
            <a:pPr algn="r"/>
            <a:fld id="{F94AB32F-F9DA-446C-8CDC-D5624E35FCF6}" type="slidenum">
              <a:rPr lang="en-US" altLang="en-US" sz="1000" kern="1200" smtClean="0">
                <a:solidFill>
                  <a:schemeClr val="tx1"/>
                </a:solidFill>
                <a:latin typeface="Arial" panose="020B0604020202020204" pitchFamily="34" charset="0"/>
                <a:ea typeface="+mn-ea"/>
                <a:cs typeface="+mn-cs"/>
              </a:rPr>
              <a:pPr algn="r"/>
              <a:t>‹#›</a:t>
            </a:fld>
            <a:endParaRPr lang="en-GB" sz="1000" kern="1200" dirty="0">
              <a:solidFill>
                <a:schemeClr val="tx1"/>
              </a:solidFill>
              <a:latin typeface="Arial" panose="020B0604020202020204" pitchFamily="34" charset="0"/>
              <a:ea typeface="+mn-ea"/>
              <a:cs typeface="+mn-cs"/>
            </a:endParaRPr>
          </a:p>
        </p:txBody>
      </p:sp>
      <p:sp>
        <p:nvSpPr>
          <p:cNvPr id="6" name="Content Placeholder 5"/>
          <p:cNvSpPr>
            <a:spLocks noGrp="1"/>
          </p:cNvSpPr>
          <p:nvPr>
            <p:ph sz="quarter" idx="10"/>
          </p:nvPr>
        </p:nvSpPr>
        <p:spPr>
          <a:xfrm>
            <a:off x="533400" y="2667000"/>
            <a:ext cx="5562600" cy="205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7"/>
          <p:cNvSpPr>
            <a:spLocks noGrp="1"/>
          </p:cNvSpPr>
          <p:nvPr>
            <p:ph sz="quarter" idx="11"/>
          </p:nvPr>
        </p:nvSpPr>
        <p:spPr>
          <a:xfrm>
            <a:off x="3352800" y="4038600"/>
            <a:ext cx="5486400" cy="2362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9"/>
          <p:cNvSpPr>
            <a:spLocks noGrp="1"/>
          </p:cNvSpPr>
          <p:nvPr>
            <p:ph sz="quarter" idx="12"/>
          </p:nvPr>
        </p:nvSpPr>
        <p:spPr>
          <a:xfrm>
            <a:off x="533400" y="4953000"/>
            <a:ext cx="2743200" cy="167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35621565"/>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Box 4"/>
          <p:cNvSpPr txBox="1"/>
          <p:nvPr userDrawn="1"/>
        </p:nvSpPr>
        <p:spPr>
          <a:xfrm>
            <a:off x="8493125" y="227243"/>
            <a:ext cx="345406" cy="270843"/>
          </a:xfrm>
          <a:prstGeom prst="rect">
            <a:avLst/>
          </a:prstGeom>
        </p:spPr>
        <p:txBody>
          <a:bodyPr wrap="square" rtlCol="0">
            <a:spAutoFit/>
          </a:bodyPr>
          <a:lstStyle/>
          <a:p>
            <a:pPr algn="r"/>
            <a:fld id="{F94AB32F-F9DA-446C-8CDC-D5624E35FCF6}" type="slidenum">
              <a:rPr lang="en-US" altLang="en-US" sz="1000" kern="1200" smtClean="0">
                <a:solidFill>
                  <a:schemeClr val="tx1"/>
                </a:solidFill>
                <a:latin typeface="Arial" panose="020B0604020202020204" pitchFamily="34" charset="0"/>
                <a:ea typeface="+mn-ea"/>
                <a:cs typeface="+mn-cs"/>
              </a:rPr>
              <a:pPr algn="r"/>
              <a:t>‹#›</a:t>
            </a:fld>
            <a:endParaRPr lang="en-GB" sz="1000" kern="1200" dirty="0">
              <a:solidFill>
                <a:schemeClr val="tx1"/>
              </a:solidFill>
              <a:latin typeface="Arial" panose="020B0604020202020204" pitchFamily="34" charset="0"/>
              <a:ea typeface="+mn-ea"/>
              <a:cs typeface="+mn-cs"/>
            </a:endParaRPr>
          </a:p>
        </p:txBody>
      </p:sp>
      <p:sp>
        <p:nvSpPr>
          <p:cNvPr id="6" name="Content Placeholder 5"/>
          <p:cNvSpPr>
            <a:spLocks noGrp="1"/>
          </p:cNvSpPr>
          <p:nvPr>
            <p:ph sz="quarter" idx="10"/>
          </p:nvPr>
        </p:nvSpPr>
        <p:spPr>
          <a:xfrm>
            <a:off x="533400" y="2667000"/>
            <a:ext cx="5562600" cy="205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7"/>
          <p:cNvSpPr>
            <a:spLocks noGrp="1"/>
          </p:cNvSpPr>
          <p:nvPr>
            <p:ph sz="quarter" idx="11"/>
          </p:nvPr>
        </p:nvSpPr>
        <p:spPr>
          <a:xfrm>
            <a:off x="3352800" y="4038600"/>
            <a:ext cx="5486400" cy="2362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9"/>
          <p:cNvSpPr>
            <a:spLocks noGrp="1"/>
          </p:cNvSpPr>
          <p:nvPr>
            <p:ph sz="quarter" idx="12"/>
          </p:nvPr>
        </p:nvSpPr>
        <p:spPr>
          <a:xfrm>
            <a:off x="533400" y="4953000"/>
            <a:ext cx="2743200" cy="167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AutoShape 7"/>
          <p:cNvSpPr>
            <a:spLocks noChangeArrowheads="1"/>
          </p:cNvSpPr>
          <p:nvPr userDrawn="1"/>
        </p:nvSpPr>
        <p:spPr bwMode="auto">
          <a:xfrm>
            <a:off x="1066800" y="2061008"/>
            <a:ext cx="6629400" cy="1851795"/>
          </a:xfrm>
          <a:prstGeom prst="roundRect">
            <a:avLst>
              <a:gd name="adj" fmla="val 16667"/>
            </a:avLst>
          </a:prstGeom>
          <a:solidFill>
            <a:schemeClr val="folHlink">
              <a:alpha val="65097"/>
            </a:schemeClr>
          </a:solidFill>
          <a:ln w="9525">
            <a:solidFill>
              <a:schemeClr val="hlink"/>
            </a:solidFill>
            <a:round/>
            <a:headEnd/>
            <a:tailEnd/>
          </a:ln>
        </p:spPr>
        <p:txBody>
          <a:bodyPr wrap="square" tIns="91440" bIns="91440" anchor="ctr">
            <a:spAutoFit/>
          </a:bodyPr>
          <a:lstStyle>
            <a:lvl1pPr>
              <a:defRPr sz="2800">
                <a:solidFill>
                  <a:schemeClr val="tx1"/>
                </a:solidFill>
                <a:latin typeface="Times" panose="02020603050405020304" pitchFamily="18" charset="0"/>
              </a:defRPr>
            </a:lvl1pPr>
            <a:lvl2pPr marL="742950" indent="-285750">
              <a:defRPr sz="2800">
                <a:solidFill>
                  <a:schemeClr val="tx1"/>
                </a:solidFill>
                <a:latin typeface="Times" panose="02020603050405020304" pitchFamily="18" charset="0"/>
              </a:defRPr>
            </a:lvl2pPr>
            <a:lvl3pPr marL="1143000" indent="-228600">
              <a:defRPr sz="2800">
                <a:solidFill>
                  <a:schemeClr val="tx1"/>
                </a:solidFill>
                <a:latin typeface="Times" panose="02020603050405020304" pitchFamily="18" charset="0"/>
              </a:defRPr>
            </a:lvl3pPr>
            <a:lvl4pPr marL="1600200" indent="-228600">
              <a:defRPr sz="2800">
                <a:solidFill>
                  <a:schemeClr val="tx1"/>
                </a:solidFill>
                <a:latin typeface="Times" panose="02020603050405020304" pitchFamily="18" charset="0"/>
              </a:defRPr>
            </a:lvl4pPr>
            <a:lvl5pPr marL="2057400" indent="-228600">
              <a:defRPr sz="2800">
                <a:solidFill>
                  <a:schemeClr val="tx1"/>
                </a:solidFill>
                <a:latin typeface="Times" panose="02020603050405020304" pitchFamily="18" charset="0"/>
              </a:defRPr>
            </a:lvl5pPr>
            <a:lvl6pPr marL="2514600" indent="-228600" eaLnBrk="0" fontAlgn="base" hangingPunct="0">
              <a:spcBef>
                <a:spcPct val="0"/>
              </a:spcBef>
              <a:spcAft>
                <a:spcPct val="0"/>
              </a:spcAft>
              <a:defRPr sz="2800">
                <a:solidFill>
                  <a:schemeClr val="tx1"/>
                </a:solidFill>
                <a:latin typeface="Times" panose="02020603050405020304" pitchFamily="18" charset="0"/>
              </a:defRPr>
            </a:lvl6pPr>
            <a:lvl7pPr marL="2971800" indent="-228600" eaLnBrk="0" fontAlgn="base" hangingPunct="0">
              <a:spcBef>
                <a:spcPct val="0"/>
              </a:spcBef>
              <a:spcAft>
                <a:spcPct val="0"/>
              </a:spcAft>
              <a:defRPr sz="2800">
                <a:solidFill>
                  <a:schemeClr val="tx1"/>
                </a:solidFill>
                <a:latin typeface="Times" panose="02020603050405020304" pitchFamily="18" charset="0"/>
              </a:defRPr>
            </a:lvl7pPr>
            <a:lvl8pPr marL="3429000" indent="-228600" eaLnBrk="0" fontAlgn="base" hangingPunct="0">
              <a:spcBef>
                <a:spcPct val="0"/>
              </a:spcBef>
              <a:spcAft>
                <a:spcPct val="0"/>
              </a:spcAft>
              <a:defRPr sz="2800">
                <a:solidFill>
                  <a:schemeClr val="tx1"/>
                </a:solidFill>
                <a:latin typeface="Times" panose="02020603050405020304" pitchFamily="18" charset="0"/>
              </a:defRPr>
            </a:lvl8pPr>
            <a:lvl9pPr marL="3886200" indent="-228600" eaLnBrk="0" fontAlgn="base" hangingPunct="0">
              <a:spcBef>
                <a:spcPct val="0"/>
              </a:spcBef>
              <a:spcAft>
                <a:spcPct val="0"/>
              </a:spcAft>
              <a:defRPr sz="2800">
                <a:solidFill>
                  <a:schemeClr val="tx1"/>
                </a:solidFill>
                <a:latin typeface="Times" panose="02020603050405020304" pitchFamily="18" charset="0"/>
              </a:defRPr>
            </a:lvl9pPr>
          </a:lstStyle>
          <a:p>
            <a:pPr algn="ctr" eaLnBrk="1" hangingPunct="1">
              <a:lnSpc>
                <a:spcPct val="90000"/>
              </a:lnSpc>
              <a:spcBef>
                <a:spcPct val="20000"/>
              </a:spcBef>
            </a:pPr>
            <a:endParaRPr lang="en-US" altLang="en-US" dirty="0">
              <a:latin typeface="Arial" panose="020B0604020202020204" pitchFamily="34" charset="0"/>
            </a:endParaRPr>
          </a:p>
        </p:txBody>
      </p:sp>
      <p:sp>
        <p:nvSpPr>
          <p:cNvPr id="11" name="AutoShape 9"/>
          <p:cNvSpPr>
            <a:spLocks noChangeArrowheads="1"/>
          </p:cNvSpPr>
          <p:nvPr userDrawn="1"/>
        </p:nvSpPr>
        <p:spPr bwMode="auto">
          <a:xfrm>
            <a:off x="1938338" y="4318991"/>
            <a:ext cx="6029325" cy="1493443"/>
          </a:xfrm>
          <a:prstGeom prst="roundRect">
            <a:avLst>
              <a:gd name="adj" fmla="val 16667"/>
            </a:avLst>
          </a:prstGeom>
          <a:solidFill>
            <a:schemeClr val="accent2">
              <a:alpha val="65097"/>
            </a:schemeClr>
          </a:solidFill>
          <a:ln w="9525" algn="ctr">
            <a:solidFill>
              <a:schemeClr val="hlink"/>
            </a:solidFill>
            <a:round/>
            <a:headEnd/>
            <a:tailEnd/>
          </a:ln>
        </p:spPr>
        <p:txBody>
          <a:bodyPr tIns="91440" bIns="91440" anchor="ctr">
            <a:spAutoFit/>
          </a:bodyPr>
          <a:lstStyle>
            <a:lvl1pPr>
              <a:defRPr sz="2800">
                <a:solidFill>
                  <a:schemeClr val="tx1"/>
                </a:solidFill>
                <a:latin typeface="Times" panose="02020603050405020304" pitchFamily="18" charset="0"/>
              </a:defRPr>
            </a:lvl1pPr>
            <a:lvl2pPr marL="742950" indent="-285750">
              <a:defRPr sz="2800">
                <a:solidFill>
                  <a:schemeClr val="tx1"/>
                </a:solidFill>
                <a:latin typeface="Times" panose="02020603050405020304" pitchFamily="18" charset="0"/>
              </a:defRPr>
            </a:lvl2pPr>
            <a:lvl3pPr marL="1143000" indent="-228600">
              <a:defRPr sz="2800">
                <a:solidFill>
                  <a:schemeClr val="tx1"/>
                </a:solidFill>
                <a:latin typeface="Times" panose="02020603050405020304" pitchFamily="18" charset="0"/>
              </a:defRPr>
            </a:lvl3pPr>
            <a:lvl4pPr marL="1600200" indent="-228600">
              <a:defRPr sz="2800">
                <a:solidFill>
                  <a:schemeClr val="tx1"/>
                </a:solidFill>
                <a:latin typeface="Times" panose="02020603050405020304" pitchFamily="18" charset="0"/>
              </a:defRPr>
            </a:lvl4pPr>
            <a:lvl5pPr marL="2057400" indent="-228600">
              <a:defRPr sz="2800">
                <a:solidFill>
                  <a:schemeClr val="tx1"/>
                </a:solidFill>
                <a:latin typeface="Times" panose="02020603050405020304" pitchFamily="18" charset="0"/>
              </a:defRPr>
            </a:lvl5pPr>
            <a:lvl6pPr marL="2514600" indent="-228600" eaLnBrk="0" fontAlgn="base" hangingPunct="0">
              <a:spcBef>
                <a:spcPct val="0"/>
              </a:spcBef>
              <a:spcAft>
                <a:spcPct val="0"/>
              </a:spcAft>
              <a:defRPr sz="2800">
                <a:solidFill>
                  <a:schemeClr val="tx1"/>
                </a:solidFill>
                <a:latin typeface="Times" panose="02020603050405020304" pitchFamily="18" charset="0"/>
              </a:defRPr>
            </a:lvl6pPr>
            <a:lvl7pPr marL="2971800" indent="-228600" eaLnBrk="0" fontAlgn="base" hangingPunct="0">
              <a:spcBef>
                <a:spcPct val="0"/>
              </a:spcBef>
              <a:spcAft>
                <a:spcPct val="0"/>
              </a:spcAft>
              <a:defRPr sz="2800">
                <a:solidFill>
                  <a:schemeClr val="tx1"/>
                </a:solidFill>
                <a:latin typeface="Times" panose="02020603050405020304" pitchFamily="18" charset="0"/>
              </a:defRPr>
            </a:lvl7pPr>
            <a:lvl8pPr marL="3429000" indent="-228600" eaLnBrk="0" fontAlgn="base" hangingPunct="0">
              <a:spcBef>
                <a:spcPct val="0"/>
              </a:spcBef>
              <a:spcAft>
                <a:spcPct val="0"/>
              </a:spcAft>
              <a:defRPr sz="2800">
                <a:solidFill>
                  <a:schemeClr val="tx1"/>
                </a:solidFill>
                <a:latin typeface="Times" panose="02020603050405020304" pitchFamily="18" charset="0"/>
              </a:defRPr>
            </a:lvl8pPr>
            <a:lvl9pPr marL="3886200" indent="-228600" eaLnBrk="0" fontAlgn="base" hangingPunct="0">
              <a:spcBef>
                <a:spcPct val="0"/>
              </a:spcBef>
              <a:spcAft>
                <a:spcPct val="0"/>
              </a:spcAft>
              <a:defRPr sz="2800">
                <a:solidFill>
                  <a:schemeClr val="tx1"/>
                </a:solidFill>
                <a:latin typeface="Times" panose="02020603050405020304" pitchFamily="18" charset="0"/>
              </a:defRPr>
            </a:lvl9pPr>
          </a:lstStyle>
          <a:p>
            <a:pPr algn="ctr" eaLnBrk="1" hangingPunct="1">
              <a:lnSpc>
                <a:spcPct val="90000"/>
              </a:lnSpc>
              <a:spcBef>
                <a:spcPct val="20000"/>
              </a:spcBef>
            </a:pPr>
            <a:endParaRPr lang="en-US" altLang="en-US" dirty="0">
              <a:latin typeface="Arial" panose="020B0604020202020204" pitchFamily="34" charset="0"/>
            </a:endParaRPr>
          </a:p>
        </p:txBody>
      </p:sp>
    </p:spTree>
    <p:extLst>
      <p:ext uri="{BB962C8B-B14F-4D97-AF65-F5344CB8AC3E}">
        <p14:creationId xmlns:p14="http://schemas.microsoft.com/office/powerpoint/2010/main" val="2978641573"/>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pPr>
              <a:defRPr/>
            </a:pPr>
            <a:fld id="{CDF29186-CF41-4516-866A-B96BA321F76A}" type="slidenum">
              <a:rPr lang="en-US" altLang="en-US"/>
              <a:pPr>
                <a:defRPr/>
              </a:pPr>
              <a:t>‹#›</a:t>
            </a:fld>
            <a:endParaRPr lang="en-US" altLang="en-US" dirty="0"/>
          </a:p>
        </p:txBody>
      </p:sp>
    </p:spTree>
    <p:extLst>
      <p:ext uri="{BB962C8B-B14F-4D97-AF65-F5344CB8AC3E}">
        <p14:creationId xmlns:p14="http://schemas.microsoft.com/office/powerpoint/2010/main" val="3853748861"/>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49325" y="1981200"/>
            <a:ext cx="3754438"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56163" y="1981200"/>
            <a:ext cx="375443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pPr>
              <a:defRPr/>
            </a:pPr>
            <a:fld id="{21151CB9-9A01-4570-A656-8B1D61B61E87}" type="slidenum">
              <a:rPr lang="en-US" altLang="en-US"/>
              <a:pPr>
                <a:defRPr/>
              </a:pPr>
              <a:t>‹#›</a:t>
            </a:fld>
            <a:endParaRPr lang="en-US" altLang="en-US" dirty="0"/>
          </a:p>
        </p:txBody>
      </p:sp>
      <p:sp>
        <p:nvSpPr>
          <p:cNvPr id="6" name="TextBox 5"/>
          <p:cNvSpPr txBox="1"/>
          <p:nvPr userDrawn="1"/>
        </p:nvSpPr>
        <p:spPr>
          <a:xfrm>
            <a:off x="8534400" y="914400"/>
            <a:ext cx="457200" cy="523220"/>
          </a:xfrm>
          <a:prstGeom prst="rect">
            <a:avLst/>
          </a:prstGeom>
          <a:noFill/>
        </p:spPr>
        <p:txBody>
          <a:bodyPr wrap="square" rtlCol="0">
            <a:spAutoFit/>
          </a:bodyPr>
          <a:lstStyle/>
          <a:p>
            <a:endParaRPr lang="en-GB" dirty="0"/>
          </a:p>
        </p:txBody>
      </p:sp>
      <p:sp>
        <p:nvSpPr>
          <p:cNvPr id="7" name="Title 6"/>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691818456"/>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pPr>
              <a:defRPr/>
            </a:pPr>
            <a:fld id="{D88FEE3A-206D-40AD-BD90-B68A71A3EB11}" type="slidenum">
              <a:rPr lang="en-US" altLang="en-US"/>
              <a:pPr>
                <a:defRPr/>
              </a:pPr>
              <a:t>‹#›</a:t>
            </a:fld>
            <a:endParaRPr lang="en-US" altLang="en-US" dirty="0"/>
          </a:p>
        </p:txBody>
      </p:sp>
    </p:spTree>
    <p:extLst>
      <p:ext uri="{BB962C8B-B14F-4D97-AF65-F5344CB8AC3E}">
        <p14:creationId xmlns:p14="http://schemas.microsoft.com/office/powerpoint/2010/main" val="258087639"/>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pPr>
              <a:defRPr/>
            </a:pPr>
            <a:fld id="{BF473985-A2A2-47D3-9F91-FBB64DD54010}" type="slidenum">
              <a:rPr lang="en-US" altLang="en-US"/>
              <a:pPr>
                <a:defRPr/>
              </a:pPr>
              <a:t>‹#›</a:t>
            </a:fld>
            <a:endParaRPr lang="en-US" altLang="en-US" dirty="0"/>
          </a:p>
        </p:txBody>
      </p:sp>
    </p:spTree>
    <p:extLst>
      <p:ext uri="{BB962C8B-B14F-4D97-AF65-F5344CB8AC3E}">
        <p14:creationId xmlns:p14="http://schemas.microsoft.com/office/powerpoint/2010/main" val="2798831895"/>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pPr>
              <a:defRPr/>
            </a:pPr>
            <a:fld id="{16C86B19-A5A9-44D9-B876-D471DC69BAE3}" type="slidenum">
              <a:rPr lang="en-US" altLang="en-US"/>
              <a:pPr>
                <a:defRPr/>
              </a:pPr>
              <a:t>‹#›</a:t>
            </a:fld>
            <a:endParaRPr lang="en-US" altLang="en-US" dirty="0"/>
          </a:p>
        </p:txBody>
      </p:sp>
    </p:spTree>
    <p:extLst>
      <p:ext uri="{BB962C8B-B14F-4D97-AF65-F5344CB8AC3E}">
        <p14:creationId xmlns:p14="http://schemas.microsoft.com/office/powerpoint/2010/main" val="1053446129"/>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pPr>
              <a:defRPr/>
            </a:pPr>
            <a:fld id="{32BDB468-7B7A-4673-8FEC-414CC58D537F}" type="slidenum">
              <a:rPr lang="en-US" altLang="en-US"/>
              <a:pPr>
                <a:defRPr/>
              </a:pPr>
              <a:t>‹#›</a:t>
            </a:fld>
            <a:endParaRPr lang="en-US" altLang="en-US" dirty="0"/>
          </a:p>
        </p:txBody>
      </p:sp>
    </p:spTree>
    <p:extLst>
      <p:ext uri="{BB962C8B-B14F-4D97-AF65-F5344CB8AC3E}">
        <p14:creationId xmlns:p14="http://schemas.microsoft.com/office/powerpoint/2010/main" val="1025613839"/>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extBox 4"/>
          <p:cNvSpPr txBox="1"/>
          <p:nvPr userDrawn="1"/>
        </p:nvSpPr>
        <p:spPr>
          <a:xfrm>
            <a:off x="8493125" y="227243"/>
            <a:ext cx="345406" cy="270843"/>
          </a:xfrm>
          <a:prstGeom prst="rect">
            <a:avLst/>
          </a:prstGeom>
        </p:spPr>
        <p:txBody>
          <a:bodyPr wrap="square" rtlCol="0">
            <a:spAutoFit/>
          </a:bodyPr>
          <a:lstStyle/>
          <a:p>
            <a:pPr algn="r"/>
            <a:fld id="{F94AB32F-F9DA-446C-8CDC-D5624E35FCF6}" type="slidenum">
              <a:rPr lang="en-US" altLang="en-US" sz="1000" kern="1200" smtClean="0">
                <a:solidFill>
                  <a:schemeClr val="tx1"/>
                </a:solidFill>
                <a:latin typeface="Arial" panose="020B0604020202020204" pitchFamily="34" charset="0"/>
                <a:ea typeface="+mn-ea"/>
                <a:cs typeface="+mn-cs"/>
              </a:rPr>
              <a:pPr algn="r"/>
              <a:t>‹#›</a:t>
            </a:fld>
            <a:endParaRPr lang="en-GB" sz="1000" kern="1200" dirty="0">
              <a:solidFill>
                <a:schemeClr val="tx1"/>
              </a:solidFill>
              <a:latin typeface="Arial" panose="020B0604020202020204" pitchFamily="34" charset="0"/>
              <a:ea typeface="+mn-ea"/>
              <a:cs typeface="+mn-cs"/>
            </a:endParaRPr>
          </a:p>
        </p:txBody>
      </p:sp>
      <p:sp>
        <p:nvSpPr>
          <p:cNvPr id="6" name="Table Placeholder 5">
            <a:extLst>
              <a:ext uri="{FF2B5EF4-FFF2-40B4-BE49-F238E27FC236}">
                <a16:creationId xmlns:a16="http://schemas.microsoft.com/office/drawing/2014/main" id="{1E84AD57-7D0C-4EA3-AAB6-79E4ACC5B3E1}"/>
              </a:ext>
            </a:extLst>
          </p:cNvPr>
          <p:cNvSpPr>
            <a:spLocks noGrp="1"/>
          </p:cNvSpPr>
          <p:nvPr>
            <p:ph type="tbl" sz="quarter" idx="10"/>
          </p:nvPr>
        </p:nvSpPr>
        <p:spPr>
          <a:xfrm>
            <a:off x="931863" y="1981200"/>
            <a:ext cx="7297737" cy="3505200"/>
          </a:xfrm>
        </p:spPr>
        <p:txBody>
          <a:bodyPr/>
          <a:lstStyle/>
          <a:p>
            <a:endParaRPr lang="en-US"/>
          </a:p>
        </p:txBody>
      </p:sp>
    </p:spTree>
    <p:extLst>
      <p:ext uri="{BB962C8B-B14F-4D97-AF65-F5344CB8AC3E}">
        <p14:creationId xmlns:p14="http://schemas.microsoft.com/office/powerpoint/2010/main" val="2240579582"/>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pPr>
              <a:defRPr/>
            </a:pPr>
            <a:fld id="{20D2B07B-5788-4875-8D7D-3063ED1D8A15}" type="slidenum">
              <a:rPr lang="en-US" altLang="en-US"/>
              <a:pPr>
                <a:defRPr/>
              </a:pPr>
              <a:t>‹#›</a:t>
            </a:fld>
            <a:endParaRPr lang="en-US" altLang="en-US" dirty="0"/>
          </a:p>
        </p:txBody>
      </p:sp>
    </p:spTree>
    <p:extLst>
      <p:ext uri="{BB962C8B-B14F-4D97-AF65-F5344CB8AC3E}">
        <p14:creationId xmlns:p14="http://schemas.microsoft.com/office/powerpoint/2010/main" val="59997573"/>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pPr>
              <a:defRPr/>
            </a:pPr>
            <a:fld id="{27CB384E-D50B-44F5-9015-5AFADBBA389E}" type="slidenum">
              <a:rPr lang="en-US" altLang="en-US"/>
              <a:pPr>
                <a:defRPr/>
              </a:pPr>
              <a:t>‹#›</a:t>
            </a:fld>
            <a:endParaRPr lang="en-US" altLang="en-US" dirty="0"/>
          </a:p>
        </p:txBody>
      </p:sp>
    </p:spTree>
    <p:extLst>
      <p:ext uri="{BB962C8B-B14F-4D97-AF65-F5344CB8AC3E}">
        <p14:creationId xmlns:p14="http://schemas.microsoft.com/office/powerpoint/2010/main" val="2725145519"/>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1313" y="96838"/>
            <a:ext cx="1919287" cy="59991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31863" y="96838"/>
            <a:ext cx="5607050" cy="59991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pPr>
              <a:defRPr/>
            </a:pPr>
            <a:fld id="{F021D03A-604E-4013-AC28-CC6054AB61A5}" type="slidenum">
              <a:rPr lang="en-US" altLang="en-US"/>
              <a:pPr>
                <a:defRPr/>
              </a:pPr>
              <a:t>‹#›</a:t>
            </a:fld>
            <a:endParaRPr lang="en-US" altLang="en-US" dirty="0"/>
          </a:p>
        </p:txBody>
      </p:sp>
    </p:spTree>
    <p:extLst>
      <p:ext uri="{BB962C8B-B14F-4D97-AF65-F5344CB8AC3E}">
        <p14:creationId xmlns:p14="http://schemas.microsoft.com/office/powerpoint/2010/main" val="506616055"/>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31863" y="96838"/>
            <a:ext cx="7158037" cy="1412875"/>
          </a:xfrm>
        </p:spPr>
        <p:txBody>
          <a:bodyPr/>
          <a:lstStyle/>
          <a:p>
            <a:r>
              <a:rPr lang="en-US"/>
              <a:t>Click to edit Master title style</a:t>
            </a:r>
          </a:p>
        </p:txBody>
      </p:sp>
      <p:sp>
        <p:nvSpPr>
          <p:cNvPr id="3" name="Text Placeholder 2"/>
          <p:cNvSpPr>
            <a:spLocks noGrp="1"/>
          </p:cNvSpPr>
          <p:nvPr>
            <p:ph type="body" sz="half" idx="1"/>
          </p:nvPr>
        </p:nvSpPr>
        <p:spPr>
          <a:xfrm>
            <a:off x="949325" y="1981200"/>
            <a:ext cx="3754438"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56163" y="1981200"/>
            <a:ext cx="3754437"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p:cNvSpPr txBox="1"/>
          <p:nvPr userDrawn="1"/>
        </p:nvSpPr>
        <p:spPr>
          <a:xfrm>
            <a:off x="8486774" y="228604"/>
            <a:ext cx="351924" cy="246221"/>
          </a:xfrm>
          <a:prstGeom prst="rect">
            <a:avLst/>
          </a:prstGeom>
          <a:noFill/>
        </p:spPr>
        <p:txBody>
          <a:bodyPr wrap="square" rtlCol="0">
            <a:spAutoFit/>
          </a:bodyPr>
          <a:lstStyle/>
          <a:p>
            <a:pPr algn="r" rtl="0" eaLnBrk="1" fontAlgn="base" hangingPunct="1">
              <a:spcBef>
                <a:spcPct val="0"/>
              </a:spcBef>
              <a:spcAft>
                <a:spcPct val="0"/>
              </a:spcAft>
              <a:defRPr/>
            </a:pPr>
            <a:fld id="{4CC831AB-FAFF-413D-BFD1-418A85F27AAA}" type="slidenum">
              <a:rPr lang="en-US" altLang="en-US" sz="1000" kern="1200" smtClean="0">
                <a:solidFill>
                  <a:schemeClr val="tx1"/>
                </a:solidFill>
                <a:latin typeface="Arial" panose="020B0604020202020204" pitchFamily="34" charset="0"/>
                <a:ea typeface="+mn-ea"/>
                <a:cs typeface="+mn-cs"/>
              </a:rPr>
              <a:pPr algn="r" rtl="0" eaLnBrk="1" fontAlgn="base" hangingPunct="1">
                <a:spcBef>
                  <a:spcPct val="0"/>
                </a:spcBef>
                <a:spcAft>
                  <a:spcPct val="0"/>
                </a:spcAft>
                <a:defRPr/>
              </a:pPr>
              <a:t>‹#›</a:t>
            </a:fld>
            <a:endParaRPr lang="en-US" altLang="en-US" sz="1000" kern="1200" dirty="0">
              <a:solidFill>
                <a:schemeClr val="tx1"/>
              </a:solidFill>
              <a:latin typeface="Arial" panose="020B0604020202020204" pitchFamily="34" charset="0"/>
              <a:ea typeface="+mn-ea"/>
              <a:cs typeface="+mn-cs"/>
            </a:endParaRPr>
          </a:p>
        </p:txBody>
      </p:sp>
    </p:spTree>
    <p:extLst>
      <p:ext uri="{BB962C8B-B14F-4D97-AF65-F5344CB8AC3E}">
        <p14:creationId xmlns:p14="http://schemas.microsoft.com/office/powerpoint/2010/main" val="1021132443"/>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31863" y="96838"/>
            <a:ext cx="7158037" cy="1412875"/>
          </a:xfrm>
        </p:spPr>
        <p:txBody>
          <a:bodyPr/>
          <a:lstStyle/>
          <a:p>
            <a:r>
              <a:rPr lang="en-US"/>
              <a:t>Click to edit Master title style</a:t>
            </a:r>
          </a:p>
        </p:txBody>
      </p:sp>
      <p:sp>
        <p:nvSpPr>
          <p:cNvPr id="3" name="Text Placeholder 2"/>
          <p:cNvSpPr>
            <a:spLocks noGrp="1"/>
          </p:cNvSpPr>
          <p:nvPr>
            <p:ph type="body" sz="half" idx="1"/>
          </p:nvPr>
        </p:nvSpPr>
        <p:spPr>
          <a:xfrm>
            <a:off x="949325" y="1981200"/>
            <a:ext cx="3754438"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56163" y="1981200"/>
            <a:ext cx="3754437"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p:cNvSpPr txBox="1"/>
          <p:nvPr userDrawn="1"/>
        </p:nvSpPr>
        <p:spPr>
          <a:xfrm>
            <a:off x="8486774" y="228604"/>
            <a:ext cx="351924" cy="246221"/>
          </a:xfrm>
          <a:prstGeom prst="rect">
            <a:avLst/>
          </a:prstGeom>
          <a:noFill/>
        </p:spPr>
        <p:txBody>
          <a:bodyPr wrap="square" rtlCol="0">
            <a:spAutoFit/>
          </a:bodyPr>
          <a:lstStyle/>
          <a:p>
            <a:pPr algn="r" rtl="0" eaLnBrk="1" fontAlgn="base" hangingPunct="1">
              <a:spcBef>
                <a:spcPct val="0"/>
              </a:spcBef>
              <a:spcAft>
                <a:spcPct val="0"/>
              </a:spcAft>
              <a:defRPr/>
            </a:pPr>
            <a:fld id="{4CC831AB-FAFF-413D-BFD1-418A85F27AAA}" type="slidenum">
              <a:rPr lang="en-US" altLang="en-US" sz="1000" kern="1200" smtClean="0">
                <a:solidFill>
                  <a:schemeClr val="tx1"/>
                </a:solidFill>
                <a:latin typeface="Arial" panose="020B0604020202020204" pitchFamily="34" charset="0"/>
                <a:ea typeface="+mn-ea"/>
                <a:cs typeface="+mn-cs"/>
              </a:rPr>
              <a:pPr algn="r" rtl="0" eaLnBrk="1" fontAlgn="base" hangingPunct="1">
                <a:spcBef>
                  <a:spcPct val="0"/>
                </a:spcBef>
                <a:spcAft>
                  <a:spcPct val="0"/>
                </a:spcAft>
                <a:defRPr/>
              </a:pPr>
              <a:t>‹#›</a:t>
            </a:fld>
            <a:endParaRPr lang="en-US" altLang="en-US" sz="1000" kern="1200" dirty="0">
              <a:solidFill>
                <a:schemeClr val="tx1"/>
              </a:solidFill>
              <a:latin typeface="Arial" panose="020B0604020202020204" pitchFamily="34" charset="0"/>
              <a:ea typeface="+mn-ea"/>
              <a:cs typeface="+mn-cs"/>
            </a:endParaRPr>
          </a:p>
        </p:txBody>
      </p:sp>
      <p:sp>
        <p:nvSpPr>
          <p:cNvPr id="7" name="Content Placeholder 6"/>
          <p:cNvSpPr>
            <a:spLocks noGrp="1"/>
          </p:cNvSpPr>
          <p:nvPr>
            <p:ph sz="quarter" idx="10"/>
          </p:nvPr>
        </p:nvSpPr>
        <p:spPr>
          <a:xfrm>
            <a:off x="381000" y="2133600"/>
            <a:ext cx="2209800" cy="17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8"/>
          <p:cNvSpPr>
            <a:spLocks noGrp="1"/>
          </p:cNvSpPr>
          <p:nvPr>
            <p:ph sz="quarter" idx="11"/>
          </p:nvPr>
        </p:nvSpPr>
        <p:spPr>
          <a:xfrm>
            <a:off x="3581400" y="1981200"/>
            <a:ext cx="2362200" cy="17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Content Placeholder 10"/>
          <p:cNvSpPr>
            <a:spLocks noGrp="1"/>
          </p:cNvSpPr>
          <p:nvPr>
            <p:ph sz="quarter" idx="12"/>
          </p:nvPr>
        </p:nvSpPr>
        <p:spPr>
          <a:xfrm>
            <a:off x="381000" y="4572000"/>
            <a:ext cx="2514600" cy="17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Content Placeholder 12"/>
          <p:cNvSpPr>
            <a:spLocks noGrp="1"/>
          </p:cNvSpPr>
          <p:nvPr>
            <p:ph sz="quarter" idx="13"/>
          </p:nvPr>
        </p:nvSpPr>
        <p:spPr>
          <a:xfrm>
            <a:off x="5791200" y="4495800"/>
            <a:ext cx="2819400" cy="1905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Content Placeholder 14"/>
          <p:cNvSpPr>
            <a:spLocks noGrp="1"/>
          </p:cNvSpPr>
          <p:nvPr>
            <p:ph sz="quarter" idx="14"/>
          </p:nvPr>
        </p:nvSpPr>
        <p:spPr>
          <a:xfrm>
            <a:off x="2286000" y="4038600"/>
            <a:ext cx="2286000" cy="2819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93667563"/>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31863" y="96838"/>
            <a:ext cx="7158037" cy="1412875"/>
          </a:xfrm>
        </p:spPr>
        <p:txBody>
          <a:bodyPr/>
          <a:lstStyle/>
          <a:p>
            <a:r>
              <a:rPr lang="en-US"/>
              <a:t>Click to edit Master title style</a:t>
            </a:r>
          </a:p>
        </p:txBody>
      </p:sp>
      <p:sp>
        <p:nvSpPr>
          <p:cNvPr id="3" name="Content Placeholder 2"/>
          <p:cNvSpPr>
            <a:spLocks noGrp="1"/>
          </p:cNvSpPr>
          <p:nvPr>
            <p:ph sz="half" idx="1"/>
          </p:nvPr>
        </p:nvSpPr>
        <p:spPr>
          <a:xfrm>
            <a:off x="949325" y="1981200"/>
            <a:ext cx="3754438"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856163" y="1981200"/>
            <a:ext cx="3754437"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pPr>
              <a:defRPr/>
            </a:pPr>
            <a:fld id="{651C8954-6033-4C76-B747-29E225F058DD}" type="slidenum">
              <a:rPr lang="en-US" altLang="en-US"/>
              <a:pPr>
                <a:defRPr/>
              </a:pPr>
              <a:t>‹#›</a:t>
            </a:fld>
            <a:endParaRPr lang="en-US" altLang="en-US" dirty="0"/>
          </a:p>
        </p:txBody>
      </p:sp>
    </p:spTree>
    <p:extLst>
      <p:ext uri="{BB962C8B-B14F-4D97-AF65-F5344CB8AC3E}">
        <p14:creationId xmlns:p14="http://schemas.microsoft.com/office/powerpoint/2010/main" val="671813645"/>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31863" y="96838"/>
            <a:ext cx="7158037" cy="1412875"/>
          </a:xfrm>
        </p:spPr>
        <p:txBody>
          <a:bodyPr/>
          <a:lstStyle/>
          <a:p>
            <a:r>
              <a:rPr lang="en-US"/>
              <a:t>Click to edit Master title style</a:t>
            </a:r>
          </a:p>
        </p:txBody>
      </p:sp>
      <p:sp>
        <p:nvSpPr>
          <p:cNvPr id="3" name="Text Placeholder 2"/>
          <p:cNvSpPr>
            <a:spLocks noGrp="1"/>
          </p:cNvSpPr>
          <p:nvPr>
            <p:ph type="body" sz="half" idx="1"/>
          </p:nvPr>
        </p:nvSpPr>
        <p:spPr>
          <a:xfrm>
            <a:off x="949325" y="1981200"/>
            <a:ext cx="3754438"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856163" y="1981200"/>
            <a:ext cx="3754437"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856163" y="4114800"/>
            <a:ext cx="3754437"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pPr>
              <a:defRPr/>
            </a:pPr>
            <a:fld id="{0278E0F3-1E25-4E69-B006-5A48ED0D7DD4}" type="slidenum">
              <a:rPr lang="en-US" altLang="en-US"/>
              <a:pPr>
                <a:defRPr/>
              </a:pPr>
              <a:t>‹#›</a:t>
            </a:fld>
            <a:endParaRPr lang="en-US" altLang="en-US" dirty="0"/>
          </a:p>
        </p:txBody>
      </p:sp>
    </p:spTree>
    <p:extLst>
      <p:ext uri="{BB962C8B-B14F-4D97-AF65-F5344CB8AC3E}">
        <p14:creationId xmlns:p14="http://schemas.microsoft.com/office/powerpoint/2010/main" val="862255328"/>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030"/>
          <p:cNvGrpSpPr>
            <a:grpSpLocks/>
          </p:cNvGrpSpPr>
          <p:nvPr/>
        </p:nvGrpSpPr>
        <p:grpSpPr bwMode="auto">
          <a:xfrm>
            <a:off x="0" y="914400"/>
            <a:ext cx="8686800" cy="2514600"/>
            <a:chOff x="0" y="576"/>
            <a:chExt cx="5472" cy="1584"/>
          </a:xfrm>
        </p:grpSpPr>
        <p:sp>
          <p:nvSpPr>
            <p:cNvPr id="5" name="Oval 1031"/>
            <p:cNvSpPr>
              <a:spLocks noChangeArrowheads="1"/>
            </p:cNvSpPr>
            <p:nvPr/>
          </p:nvSpPr>
          <p:spPr bwMode="auto">
            <a:xfrm>
              <a:off x="144" y="576"/>
              <a:ext cx="1584" cy="1584"/>
            </a:xfrm>
            <a:prstGeom prst="ellipse">
              <a:avLst/>
            </a:prstGeom>
            <a:noFill/>
            <a:ln w="1270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a:solidFill>
                    <a:schemeClr val="tx1"/>
                  </a:solidFill>
                  <a:latin typeface="Times" panose="02020603050405020304" pitchFamily="18" charset="0"/>
                </a:defRPr>
              </a:lvl1pPr>
              <a:lvl2pPr marL="742950" indent="-285750">
                <a:defRPr sz="2800">
                  <a:solidFill>
                    <a:schemeClr val="tx1"/>
                  </a:solidFill>
                  <a:latin typeface="Times" panose="02020603050405020304" pitchFamily="18" charset="0"/>
                </a:defRPr>
              </a:lvl2pPr>
              <a:lvl3pPr marL="1143000" indent="-228600">
                <a:defRPr sz="2800">
                  <a:solidFill>
                    <a:schemeClr val="tx1"/>
                  </a:solidFill>
                  <a:latin typeface="Times" panose="02020603050405020304" pitchFamily="18" charset="0"/>
                </a:defRPr>
              </a:lvl3pPr>
              <a:lvl4pPr marL="1600200" indent="-228600">
                <a:defRPr sz="2800">
                  <a:solidFill>
                    <a:schemeClr val="tx1"/>
                  </a:solidFill>
                  <a:latin typeface="Times" panose="02020603050405020304" pitchFamily="18" charset="0"/>
                </a:defRPr>
              </a:lvl4pPr>
              <a:lvl5pPr marL="2057400" indent="-228600">
                <a:defRPr sz="2800">
                  <a:solidFill>
                    <a:schemeClr val="tx1"/>
                  </a:solidFill>
                  <a:latin typeface="Times" panose="02020603050405020304" pitchFamily="18" charset="0"/>
                </a:defRPr>
              </a:lvl5pPr>
              <a:lvl6pPr marL="2514600" indent="-228600" eaLnBrk="0" fontAlgn="base" hangingPunct="0">
                <a:spcBef>
                  <a:spcPct val="0"/>
                </a:spcBef>
                <a:spcAft>
                  <a:spcPct val="0"/>
                </a:spcAft>
                <a:defRPr sz="2800">
                  <a:solidFill>
                    <a:schemeClr val="tx1"/>
                  </a:solidFill>
                  <a:latin typeface="Times" panose="02020603050405020304" pitchFamily="18" charset="0"/>
                </a:defRPr>
              </a:lvl6pPr>
              <a:lvl7pPr marL="2971800" indent="-228600" eaLnBrk="0" fontAlgn="base" hangingPunct="0">
                <a:spcBef>
                  <a:spcPct val="0"/>
                </a:spcBef>
                <a:spcAft>
                  <a:spcPct val="0"/>
                </a:spcAft>
                <a:defRPr sz="2800">
                  <a:solidFill>
                    <a:schemeClr val="tx1"/>
                  </a:solidFill>
                  <a:latin typeface="Times" panose="02020603050405020304" pitchFamily="18" charset="0"/>
                </a:defRPr>
              </a:lvl7pPr>
              <a:lvl8pPr marL="3429000" indent="-228600" eaLnBrk="0" fontAlgn="base" hangingPunct="0">
                <a:spcBef>
                  <a:spcPct val="0"/>
                </a:spcBef>
                <a:spcAft>
                  <a:spcPct val="0"/>
                </a:spcAft>
                <a:defRPr sz="2800">
                  <a:solidFill>
                    <a:schemeClr val="tx1"/>
                  </a:solidFill>
                  <a:latin typeface="Times" panose="02020603050405020304" pitchFamily="18" charset="0"/>
                </a:defRPr>
              </a:lvl8pPr>
              <a:lvl9pPr marL="3886200" indent="-228600" eaLnBrk="0" fontAlgn="base" hangingPunct="0">
                <a:spcBef>
                  <a:spcPct val="0"/>
                </a:spcBef>
                <a:spcAft>
                  <a:spcPct val="0"/>
                </a:spcAft>
                <a:defRPr sz="2800">
                  <a:solidFill>
                    <a:schemeClr val="tx1"/>
                  </a:solidFill>
                  <a:latin typeface="Times" panose="02020603050405020304" pitchFamily="18" charset="0"/>
                </a:defRPr>
              </a:lvl9pPr>
            </a:lstStyle>
            <a:p>
              <a:pPr algn="ctr" eaLnBrk="1" hangingPunct="1"/>
              <a:endParaRPr lang="en-US" altLang="en-US" sz="1800" dirty="0">
                <a:latin typeface="Arial" panose="020B0604020202020204" pitchFamily="34" charset="0"/>
              </a:endParaRPr>
            </a:p>
          </p:txBody>
        </p:sp>
        <p:sp>
          <p:nvSpPr>
            <p:cNvPr id="6" name="Rectangle 1032"/>
            <p:cNvSpPr>
              <a:spLocks noChangeArrowheads="1"/>
            </p:cNvSpPr>
            <p:nvPr/>
          </p:nvSpPr>
          <p:spPr bwMode="hidden">
            <a:xfrm>
              <a:off x="0" y="1056"/>
              <a:ext cx="2976" cy="7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a:solidFill>
                    <a:schemeClr val="tx1"/>
                  </a:solidFill>
                  <a:latin typeface="Times" panose="02020603050405020304" pitchFamily="18" charset="0"/>
                </a:defRPr>
              </a:lvl1pPr>
              <a:lvl2pPr marL="742950" indent="-285750">
                <a:defRPr sz="2800">
                  <a:solidFill>
                    <a:schemeClr val="tx1"/>
                  </a:solidFill>
                  <a:latin typeface="Times" panose="02020603050405020304" pitchFamily="18" charset="0"/>
                </a:defRPr>
              </a:lvl2pPr>
              <a:lvl3pPr marL="1143000" indent="-228600">
                <a:defRPr sz="2800">
                  <a:solidFill>
                    <a:schemeClr val="tx1"/>
                  </a:solidFill>
                  <a:latin typeface="Times" panose="02020603050405020304" pitchFamily="18" charset="0"/>
                </a:defRPr>
              </a:lvl3pPr>
              <a:lvl4pPr marL="1600200" indent="-228600">
                <a:defRPr sz="2800">
                  <a:solidFill>
                    <a:schemeClr val="tx1"/>
                  </a:solidFill>
                  <a:latin typeface="Times" panose="02020603050405020304" pitchFamily="18" charset="0"/>
                </a:defRPr>
              </a:lvl4pPr>
              <a:lvl5pPr marL="2057400" indent="-228600">
                <a:defRPr sz="2800">
                  <a:solidFill>
                    <a:schemeClr val="tx1"/>
                  </a:solidFill>
                  <a:latin typeface="Times" panose="02020603050405020304" pitchFamily="18" charset="0"/>
                </a:defRPr>
              </a:lvl5pPr>
              <a:lvl6pPr marL="2514600" indent="-228600" eaLnBrk="0" fontAlgn="base" hangingPunct="0">
                <a:spcBef>
                  <a:spcPct val="0"/>
                </a:spcBef>
                <a:spcAft>
                  <a:spcPct val="0"/>
                </a:spcAft>
                <a:defRPr sz="2800">
                  <a:solidFill>
                    <a:schemeClr val="tx1"/>
                  </a:solidFill>
                  <a:latin typeface="Times" panose="02020603050405020304" pitchFamily="18" charset="0"/>
                </a:defRPr>
              </a:lvl6pPr>
              <a:lvl7pPr marL="2971800" indent="-228600" eaLnBrk="0" fontAlgn="base" hangingPunct="0">
                <a:spcBef>
                  <a:spcPct val="0"/>
                </a:spcBef>
                <a:spcAft>
                  <a:spcPct val="0"/>
                </a:spcAft>
                <a:defRPr sz="2800">
                  <a:solidFill>
                    <a:schemeClr val="tx1"/>
                  </a:solidFill>
                  <a:latin typeface="Times" panose="02020603050405020304" pitchFamily="18" charset="0"/>
                </a:defRPr>
              </a:lvl7pPr>
              <a:lvl8pPr marL="3429000" indent="-228600" eaLnBrk="0" fontAlgn="base" hangingPunct="0">
                <a:spcBef>
                  <a:spcPct val="0"/>
                </a:spcBef>
                <a:spcAft>
                  <a:spcPct val="0"/>
                </a:spcAft>
                <a:defRPr sz="2800">
                  <a:solidFill>
                    <a:schemeClr val="tx1"/>
                  </a:solidFill>
                  <a:latin typeface="Times" panose="02020603050405020304" pitchFamily="18" charset="0"/>
                </a:defRPr>
              </a:lvl8pPr>
              <a:lvl9pPr marL="3886200" indent="-228600" eaLnBrk="0" fontAlgn="base" hangingPunct="0">
                <a:spcBef>
                  <a:spcPct val="0"/>
                </a:spcBef>
                <a:spcAft>
                  <a:spcPct val="0"/>
                </a:spcAft>
                <a:defRPr sz="2800">
                  <a:solidFill>
                    <a:schemeClr val="tx1"/>
                  </a:solidFill>
                  <a:latin typeface="Times" panose="02020603050405020304" pitchFamily="18" charset="0"/>
                </a:defRPr>
              </a:lvl9pPr>
            </a:lstStyle>
            <a:p>
              <a:pPr algn="ctr" eaLnBrk="1" hangingPunct="1"/>
              <a:endParaRPr lang="en-US" altLang="en-US" sz="2400" dirty="0">
                <a:latin typeface="Times New Roman" panose="02020603050405020304" pitchFamily="18" charset="0"/>
              </a:endParaRPr>
            </a:p>
          </p:txBody>
        </p:sp>
        <p:sp>
          <p:nvSpPr>
            <p:cNvPr id="7" name="Rectangle 1033"/>
            <p:cNvSpPr>
              <a:spLocks noChangeArrowheads="1"/>
            </p:cNvSpPr>
            <p:nvPr/>
          </p:nvSpPr>
          <p:spPr bwMode="hidden">
            <a:xfrm>
              <a:off x="2496" y="1056"/>
              <a:ext cx="2976" cy="720"/>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a:solidFill>
                    <a:schemeClr val="tx1"/>
                  </a:solidFill>
                  <a:latin typeface="Times" panose="02020603050405020304" pitchFamily="18" charset="0"/>
                </a:defRPr>
              </a:lvl1pPr>
              <a:lvl2pPr marL="742950" indent="-285750">
                <a:defRPr sz="2800">
                  <a:solidFill>
                    <a:schemeClr val="tx1"/>
                  </a:solidFill>
                  <a:latin typeface="Times" panose="02020603050405020304" pitchFamily="18" charset="0"/>
                </a:defRPr>
              </a:lvl2pPr>
              <a:lvl3pPr marL="1143000" indent="-228600">
                <a:defRPr sz="2800">
                  <a:solidFill>
                    <a:schemeClr val="tx1"/>
                  </a:solidFill>
                  <a:latin typeface="Times" panose="02020603050405020304" pitchFamily="18" charset="0"/>
                </a:defRPr>
              </a:lvl3pPr>
              <a:lvl4pPr marL="1600200" indent="-228600">
                <a:defRPr sz="2800">
                  <a:solidFill>
                    <a:schemeClr val="tx1"/>
                  </a:solidFill>
                  <a:latin typeface="Times" panose="02020603050405020304" pitchFamily="18" charset="0"/>
                </a:defRPr>
              </a:lvl4pPr>
              <a:lvl5pPr marL="2057400" indent="-228600">
                <a:defRPr sz="2800">
                  <a:solidFill>
                    <a:schemeClr val="tx1"/>
                  </a:solidFill>
                  <a:latin typeface="Times" panose="02020603050405020304" pitchFamily="18" charset="0"/>
                </a:defRPr>
              </a:lvl5pPr>
              <a:lvl6pPr marL="2514600" indent="-228600" eaLnBrk="0" fontAlgn="base" hangingPunct="0">
                <a:spcBef>
                  <a:spcPct val="0"/>
                </a:spcBef>
                <a:spcAft>
                  <a:spcPct val="0"/>
                </a:spcAft>
                <a:defRPr sz="2800">
                  <a:solidFill>
                    <a:schemeClr val="tx1"/>
                  </a:solidFill>
                  <a:latin typeface="Times" panose="02020603050405020304" pitchFamily="18" charset="0"/>
                </a:defRPr>
              </a:lvl6pPr>
              <a:lvl7pPr marL="2971800" indent="-228600" eaLnBrk="0" fontAlgn="base" hangingPunct="0">
                <a:spcBef>
                  <a:spcPct val="0"/>
                </a:spcBef>
                <a:spcAft>
                  <a:spcPct val="0"/>
                </a:spcAft>
                <a:defRPr sz="2800">
                  <a:solidFill>
                    <a:schemeClr val="tx1"/>
                  </a:solidFill>
                  <a:latin typeface="Times" panose="02020603050405020304" pitchFamily="18" charset="0"/>
                </a:defRPr>
              </a:lvl7pPr>
              <a:lvl8pPr marL="3429000" indent="-228600" eaLnBrk="0" fontAlgn="base" hangingPunct="0">
                <a:spcBef>
                  <a:spcPct val="0"/>
                </a:spcBef>
                <a:spcAft>
                  <a:spcPct val="0"/>
                </a:spcAft>
                <a:defRPr sz="2800">
                  <a:solidFill>
                    <a:schemeClr val="tx1"/>
                  </a:solidFill>
                  <a:latin typeface="Times" panose="02020603050405020304" pitchFamily="18" charset="0"/>
                </a:defRPr>
              </a:lvl8pPr>
              <a:lvl9pPr marL="3886200" indent="-228600" eaLnBrk="0" fontAlgn="base" hangingPunct="0">
                <a:spcBef>
                  <a:spcPct val="0"/>
                </a:spcBef>
                <a:spcAft>
                  <a:spcPct val="0"/>
                </a:spcAft>
                <a:defRPr sz="2800">
                  <a:solidFill>
                    <a:schemeClr val="tx1"/>
                  </a:solidFill>
                  <a:latin typeface="Times" panose="02020603050405020304" pitchFamily="18" charset="0"/>
                </a:defRPr>
              </a:lvl9pPr>
            </a:lstStyle>
            <a:p>
              <a:pPr algn="ctr" eaLnBrk="1" hangingPunct="1"/>
              <a:endParaRPr lang="en-US" altLang="en-US" sz="2400" dirty="0">
                <a:latin typeface="Times New Roman" panose="02020603050405020304" pitchFamily="18" charset="0"/>
              </a:endParaRPr>
            </a:p>
          </p:txBody>
        </p:sp>
        <p:sp>
          <p:nvSpPr>
            <p:cNvPr id="8" name="Freeform 1034"/>
            <p:cNvSpPr>
              <a:spLocks noChangeArrowheads="1"/>
            </p:cNvSpPr>
            <p:nvPr/>
          </p:nvSpPr>
          <p:spPr bwMode="auto">
            <a:xfrm>
              <a:off x="384" y="960"/>
              <a:ext cx="144" cy="913"/>
            </a:xfrm>
            <a:custGeom>
              <a:avLst/>
              <a:gdLst>
                <a:gd name="T0" fmla="*/ 1000 w 1000"/>
                <a:gd name="T1" fmla="*/ 1000 h 1000"/>
                <a:gd name="T2" fmla="*/ 0 w 1000"/>
                <a:gd name="T3" fmla="*/ 1000 h 1000"/>
                <a:gd name="T4" fmla="*/ 0 w 1000"/>
                <a:gd name="T5" fmla="*/ 0 h 1000"/>
                <a:gd name="T6" fmla="*/ 1000 w 1000"/>
                <a:gd name="T7" fmla="*/ 0 h 10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0" h="1000">
                  <a:moveTo>
                    <a:pt x="1000" y="1000"/>
                  </a:moveTo>
                  <a:lnTo>
                    <a:pt x="0" y="1000"/>
                  </a:lnTo>
                  <a:lnTo>
                    <a:pt x="0" y="0"/>
                  </a:lnTo>
                  <a:lnTo>
                    <a:pt x="1000" y="0"/>
                  </a:lnTo>
                </a:path>
              </a:pathLst>
            </a:custGeom>
            <a:noFill/>
            <a:ln w="76200" cmpd="sng">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dirty="0"/>
            </a:p>
          </p:txBody>
        </p:sp>
        <p:sp>
          <p:nvSpPr>
            <p:cNvPr id="9" name="Freeform 1035"/>
            <p:cNvSpPr>
              <a:spLocks noChangeArrowheads="1"/>
            </p:cNvSpPr>
            <p:nvPr/>
          </p:nvSpPr>
          <p:spPr bwMode="auto">
            <a:xfrm>
              <a:off x="4944" y="762"/>
              <a:ext cx="165" cy="864"/>
            </a:xfrm>
            <a:custGeom>
              <a:avLst/>
              <a:gdLst>
                <a:gd name="T0" fmla="*/ 0 w 1000"/>
                <a:gd name="T1" fmla="*/ 0 h 1000"/>
                <a:gd name="T2" fmla="*/ 1000 w 1000"/>
                <a:gd name="T3" fmla="*/ 0 h 1000"/>
                <a:gd name="T4" fmla="*/ 1000 w 1000"/>
                <a:gd name="T5" fmla="*/ 1000 h 1000"/>
                <a:gd name="T6" fmla="*/ 0 w 1000"/>
                <a:gd name="T7" fmla="*/ 1000 h 10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0" h="1000">
                  <a:moveTo>
                    <a:pt x="0" y="0"/>
                  </a:moveTo>
                  <a:lnTo>
                    <a:pt x="1000" y="0"/>
                  </a:lnTo>
                  <a:lnTo>
                    <a:pt x="1000" y="1000"/>
                  </a:lnTo>
                  <a:lnTo>
                    <a:pt x="0" y="1000"/>
                  </a:lnTo>
                </a:path>
              </a:pathLst>
            </a:custGeom>
            <a:noFill/>
            <a:ln w="762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dirty="0"/>
            </a:p>
          </p:txBody>
        </p:sp>
      </p:grpSp>
      <p:sp>
        <p:nvSpPr>
          <p:cNvPr id="11" name="Rectangle 5"/>
          <p:cNvSpPr>
            <a:spLocks noChangeArrowheads="1"/>
          </p:cNvSpPr>
          <p:nvPr/>
        </p:nvSpPr>
        <p:spPr bwMode="auto">
          <a:xfrm>
            <a:off x="6934200" y="2286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panose="02020603050405020304" pitchFamily="18" charset="0"/>
              </a:defRPr>
            </a:lvl1pPr>
            <a:lvl2pPr marL="742950" indent="-285750">
              <a:defRPr sz="2800">
                <a:solidFill>
                  <a:schemeClr val="tx1"/>
                </a:solidFill>
                <a:latin typeface="Times" panose="02020603050405020304" pitchFamily="18" charset="0"/>
              </a:defRPr>
            </a:lvl2pPr>
            <a:lvl3pPr marL="1143000" indent="-228600">
              <a:defRPr sz="2800">
                <a:solidFill>
                  <a:schemeClr val="tx1"/>
                </a:solidFill>
                <a:latin typeface="Times" panose="02020603050405020304" pitchFamily="18" charset="0"/>
              </a:defRPr>
            </a:lvl3pPr>
            <a:lvl4pPr marL="1600200" indent="-228600">
              <a:defRPr sz="2800">
                <a:solidFill>
                  <a:schemeClr val="tx1"/>
                </a:solidFill>
                <a:latin typeface="Times" panose="02020603050405020304" pitchFamily="18" charset="0"/>
              </a:defRPr>
            </a:lvl4pPr>
            <a:lvl5pPr marL="2057400" indent="-228600">
              <a:defRPr sz="2800">
                <a:solidFill>
                  <a:schemeClr val="tx1"/>
                </a:solidFill>
                <a:latin typeface="Times" panose="02020603050405020304" pitchFamily="18" charset="0"/>
              </a:defRPr>
            </a:lvl5pPr>
            <a:lvl6pPr marL="2514600" indent="-228600" eaLnBrk="0" fontAlgn="base" hangingPunct="0">
              <a:spcBef>
                <a:spcPct val="0"/>
              </a:spcBef>
              <a:spcAft>
                <a:spcPct val="0"/>
              </a:spcAft>
              <a:defRPr sz="2800">
                <a:solidFill>
                  <a:schemeClr val="tx1"/>
                </a:solidFill>
                <a:latin typeface="Times" panose="02020603050405020304" pitchFamily="18" charset="0"/>
              </a:defRPr>
            </a:lvl6pPr>
            <a:lvl7pPr marL="2971800" indent="-228600" eaLnBrk="0" fontAlgn="base" hangingPunct="0">
              <a:spcBef>
                <a:spcPct val="0"/>
              </a:spcBef>
              <a:spcAft>
                <a:spcPct val="0"/>
              </a:spcAft>
              <a:defRPr sz="2800">
                <a:solidFill>
                  <a:schemeClr val="tx1"/>
                </a:solidFill>
                <a:latin typeface="Times" panose="02020603050405020304" pitchFamily="18" charset="0"/>
              </a:defRPr>
            </a:lvl7pPr>
            <a:lvl8pPr marL="3429000" indent="-228600" eaLnBrk="0" fontAlgn="base" hangingPunct="0">
              <a:spcBef>
                <a:spcPct val="0"/>
              </a:spcBef>
              <a:spcAft>
                <a:spcPct val="0"/>
              </a:spcAft>
              <a:defRPr sz="2800">
                <a:solidFill>
                  <a:schemeClr val="tx1"/>
                </a:solidFill>
                <a:latin typeface="Times" panose="02020603050405020304" pitchFamily="18" charset="0"/>
              </a:defRPr>
            </a:lvl8pPr>
            <a:lvl9pPr marL="3886200" indent="-228600" eaLnBrk="0" fontAlgn="base" hangingPunct="0">
              <a:spcBef>
                <a:spcPct val="0"/>
              </a:spcBef>
              <a:spcAft>
                <a:spcPct val="0"/>
              </a:spcAft>
              <a:defRPr sz="2800">
                <a:solidFill>
                  <a:schemeClr val="tx1"/>
                </a:solidFill>
                <a:latin typeface="Times" panose="02020603050405020304" pitchFamily="18" charset="0"/>
              </a:defRPr>
            </a:lvl9pPr>
          </a:lstStyle>
          <a:p>
            <a:pPr algn="r" eaLnBrk="1" hangingPunct="1"/>
            <a:fld id="{414D5173-F955-40E1-8A50-0434440874D6}" type="slidenum">
              <a:rPr lang="en-US" altLang="en-US" sz="1000">
                <a:latin typeface="Arial" panose="020B0604020202020204" pitchFamily="34" charset="0"/>
              </a:rPr>
              <a:pPr algn="r" eaLnBrk="1" hangingPunct="1"/>
              <a:t>‹#›</a:t>
            </a:fld>
            <a:endParaRPr lang="en-US" altLang="en-US" sz="1000" dirty="0">
              <a:latin typeface="Arial" panose="020B0604020202020204" pitchFamily="34" charset="0"/>
            </a:endParaRPr>
          </a:p>
        </p:txBody>
      </p:sp>
      <p:sp>
        <p:nvSpPr>
          <p:cNvPr id="155650" name="Rectangle 1026"/>
          <p:cNvSpPr>
            <a:spLocks noGrp="1" noChangeArrowheads="1"/>
          </p:cNvSpPr>
          <p:nvPr>
            <p:ph type="subTitle" idx="1"/>
          </p:nvPr>
        </p:nvSpPr>
        <p:spPr>
          <a:xfrm>
            <a:off x="2286000" y="3581400"/>
            <a:ext cx="5638800" cy="1905000"/>
          </a:xfrm>
        </p:spPr>
        <p:txBody>
          <a:bodyPr/>
          <a:lstStyle>
            <a:lvl1pPr marL="0" indent="0">
              <a:buFont typeface="Wingdings" pitchFamily="2" charset="2"/>
              <a:buNone/>
              <a:defRPr b="1"/>
            </a:lvl1pPr>
          </a:lstStyle>
          <a:p>
            <a:r>
              <a:rPr lang="en-US"/>
              <a:t>Click to edit Master subtitle style</a:t>
            </a:r>
          </a:p>
        </p:txBody>
      </p:sp>
      <p:sp>
        <p:nvSpPr>
          <p:cNvPr id="155660" name="Rectangle 1036"/>
          <p:cNvSpPr>
            <a:spLocks noGrp="1" noChangeArrowheads="1"/>
          </p:cNvSpPr>
          <p:nvPr>
            <p:ph type="ctrTitle"/>
          </p:nvPr>
        </p:nvSpPr>
        <p:spPr>
          <a:xfrm>
            <a:off x="838200" y="1443038"/>
            <a:ext cx="7086600" cy="1600200"/>
          </a:xfrm>
        </p:spPr>
        <p:txBody>
          <a:bodyPr anchor="ctr"/>
          <a:lstStyle>
            <a:lvl1pPr>
              <a:defRPr/>
            </a:lvl1pPr>
          </a:lstStyle>
          <a:p>
            <a:r>
              <a:rPr lang="en-US"/>
              <a:t>Click to edit Master title style</a:t>
            </a:r>
          </a:p>
        </p:txBody>
      </p:sp>
      <p:sp>
        <p:nvSpPr>
          <p:cNvPr id="12" name="Rectangle 1027"/>
          <p:cNvSpPr>
            <a:spLocks noGrp="1" noChangeArrowheads="1"/>
          </p:cNvSpPr>
          <p:nvPr>
            <p:ph type="dt" sz="half" idx="10"/>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1" hangingPunct="1">
              <a:defRPr sz="1000" smtClean="0">
                <a:latin typeface="Arial" panose="020B0604020202020204" pitchFamily="34" charset="0"/>
              </a:defRPr>
            </a:lvl1pPr>
          </a:lstStyle>
          <a:p>
            <a:pPr>
              <a:defRPr/>
            </a:pPr>
            <a:endParaRPr lang="en-US" altLang="en-US" dirty="0"/>
          </a:p>
        </p:txBody>
      </p:sp>
      <p:sp>
        <p:nvSpPr>
          <p:cNvPr id="13" name="Rectangle 1028"/>
          <p:cNvSpPr>
            <a:spLocks noGrp="1" noChangeArrowheads="1"/>
          </p:cNvSpPr>
          <p:nvPr>
            <p:ph type="ftr" sz="quarter" idx="11"/>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eaLnBrk="1" hangingPunct="1">
              <a:defRPr sz="1000" smtClean="0">
                <a:latin typeface="Arial" panose="020B0604020202020204" pitchFamily="34" charset="0"/>
              </a:defRPr>
            </a:lvl1pPr>
          </a:lstStyle>
          <a:p>
            <a:pPr>
              <a:defRPr/>
            </a:pPr>
            <a:r>
              <a:rPr lang="en-IN" altLang="en-US" dirty="0"/>
              <a:t>© 2018 McGraw-Hill Higher Education. All rights reserved. </a:t>
            </a:r>
            <a:endParaRPr lang="en-US" altLang="en-US" dirty="0"/>
          </a:p>
        </p:txBody>
      </p:sp>
      <p:sp>
        <p:nvSpPr>
          <p:cNvPr id="14" name="Rectangle 4"/>
          <p:cNvSpPr>
            <a:spLocks noChangeArrowheads="1"/>
          </p:cNvSpPr>
          <p:nvPr userDrawn="1"/>
        </p:nvSpPr>
        <p:spPr bwMode="auto">
          <a:xfrm>
            <a:off x="4792663" y="6511925"/>
            <a:ext cx="4351337" cy="346075"/>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dirty="0"/>
              <a:t>© 2018 McGraw-Hill Higher Education. All rights reserved. </a:t>
            </a:r>
          </a:p>
        </p:txBody>
      </p:sp>
    </p:spTree>
    <p:extLst>
      <p:ext uri="{BB962C8B-B14F-4D97-AF65-F5344CB8AC3E}">
        <p14:creationId xmlns:p14="http://schemas.microsoft.com/office/powerpoint/2010/main" val="1421851984"/>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grpSp>
        <p:nvGrpSpPr>
          <p:cNvPr id="4" name="Group 1030"/>
          <p:cNvGrpSpPr>
            <a:grpSpLocks/>
          </p:cNvGrpSpPr>
          <p:nvPr/>
        </p:nvGrpSpPr>
        <p:grpSpPr bwMode="auto">
          <a:xfrm>
            <a:off x="0" y="914400"/>
            <a:ext cx="8686800" cy="2514600"/>
            <a:chOff x="0" y="576"/>
            <a:chExt cx="5472" cy="1584"/>
          </a:xfrm>
        </p:grpSpPr>
        <p:sp>
          <p:nvSpPr>
            <p:cNvPr id="5" name="Oval 1031"/>
            <p:cNvSpPr>
              <a:spLocks noChangeArrowheads="1"/>
            </p:cNvSpPr>
            <p:nvPr/>
          </p:nvSpPr>
          <p:spPr bwMode="auto">
            <a:xfrm>
              <a:off x="144" y="576"/>
              <a:ext cx="1584" cy="1584"/>
            </a:xfrm>
            <a:prstGeom prst="ellipse">
              <a:avLst/>
            </a:prstGeom>
            <a:noFill/>
            <a:ln w="1270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a:solidFill>
                    <a:schemeClr val="tx1"/>
                  </a:solidFill>
                  <a:latin typeface="Times" panose="02020603050405020304" pitchFamily="18" charset="0"/>
                </a:defRPr>
              </a:lvl1pPr>
              <a:lvl2pPr marL="742950" indent="-285750">
                <a:defRPr sz="2800">
                  <a:solidFill>
                    <a:schemeClr val="tx1"/>
                  </a:solidFill>
                  <a:latin typeface="Times" panose="02020603050405020304" pitchFamily="18" charset="0"/>
                </a:defRPr>
              </a:lvl2pPr>
              <a:lvl3pPr marL="1143000" indent="-228600">
                <a:defRPr sz="2800">
                  <a:solidFill>
                    <a:schemeClr val="tx1"/>
                  </a:solidFill>
                  <a:latin typeface="Times" panose="02020603050405020304" pitchFamily="18" charset="0"/>
                </a:defRPr>
              </a:lvl3pPr>
              <a:lvl4pPr marL="1600200" indent="-228600">
                <a:defRPr sz="2800">
                  <a:solidFill>
                    <a:schemeClr val="tx1"/>
                  </a:solidFill>
                  <a:latin typeface="Times" panose="02020603050405020304" pitchFamily="18" charset="0"/>
                </a:defRPr>
              </a:lvl4pPr>
              <a:lvl5pPr marL="2057400" indent="-228600">
                <a:defRPr sz="2800">
                  <a:solidFill>
                    <a:schemeClr val="tx1"/>
                  </a:solidFill>
                  <a:latin typeface="Times" panose="02020603050405020304" pitchFamily="18" charset="0"/>
                </a:defRPr>
              </a:lvl5pPr>
              <a:lvl6pPr marL="2514600" indent="-228600" eaLnBrk="0" fontAlgn="base" hangingPunct="0">
                <a:spcBef>
                  <a:spcPct val="0"/>
                </a:spcBef>
                <a:spcAft>
                  <a:spcPct val="0"/>
                </a:spcAft>
                <a:defRPr sz="2800">
                  <a:solidFill>
                    <a:schemeClr val="tx1"/>
                  </a:solidFill>
                  <a:latin typeface="Times" panose="02020603050405020304" pitchFamily="18" charset="0"/>
                </a:defRPr>
              </a:lvl6pPr>
              <a:lvl7pPr marL="2971800" indent="-228600" eaLnBrk="0" fontAlgn="base" hangingPunct="0">
                <a:spcBef>
                  <a:spcPct val="0"/>
                </a:spcBef>
                <a:spcAft>
                  <a:spcPct val="0"/>
                </a:spcAft>
                <a:defRPr sz="2800">
                  <a:solidFill>
                    <a:schemeClr val="tx1"/>
                  </a:solidFill>
                  <a:latin typeface="Times" panose="02020603050405020304" pitchFamily="18" charset="0"/>
                </a:defRPr>
              </a:lvl7pPr>
              <a:lvl8pPr marL="3429000" indent="-228600" eaLnBrk="0" fontAlgn="base" hangingPunct="0">
                <a:spcBef>
                  <a:spcPct val="0"/>
                </a:spcBef>
                <a:spcAft>
                  <a:spcPct val="0"/>
                </a:spcAft>
                <a:defRPr sz="2800">
                  <a:solidFill>
                    <a:schemeClr val="tx1"/>
                  </a:solidFill>
                  <a:latin typeface="Times" panose="02020603050405020304" pitchFamily="18" charset="0"/>
                </a:defRPr>
              </a:lvl8pPr>
              <a:lvl9pPr marL="3886200" indent="-228600" eaLnBrk="0" fontAlgn="base" hangingPunct="0">
                <a:spcBef>
                  <a:spcPct val="0"/>
                </a:spcBef>
                <a:spcAft>
                  <a:spcPct val="0"/>
                </a:spcAft>
                <a:defRPr sz="2800">
                  <a:solidFill>
                    <a:schemeClr val="tx1"/>
                  </a:solidFill>
                  <a:latin typeface="Times" panose="02020603050405020304" pitchFamily="18" charset="0"/>
                </a:defRPr>
              </a:lvl9pPr>
            </a:lstStyle>
            <a:p>
              <a:pPr algn="ctr" eaLnBrk="1" hangingPunct="1"/>
              <a:endParaRPr lang="en-US" altLang="en-US" sz="1800" dirty="0">
                <a:latin typeface="Arial" panose="020B0604020202020204" pitchFamily="34" charset="0"/>
              </a:endParaRPr>
            </a:p>
          </p:txBody>
        </p:sp>
        <p:sp>
          <p:nvSpPr>
            <p:cNvPr id="6" name="Rectangle 1032"/>
            <p:cNvSpPr>
              <a:spLocks noChangeArrowheads="1"/>
            </p:cNvSpPr>
            <p:nvPr/>
          </p:nvSpPr>
          <p:spPr bwMode="hidden">
            <a:xfrm>
              <a:off x="0" y="1056"/>
              <a:ext cx="2976" cy="7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a:solidFill>
                    <a:schemeClr val="tx1"/>
                  </a:solidFill>
                  <a:latin typeface="Times" panose="02020603050405020304" pitchFamily="18" charset="0"/>
                </a:defRPr>
              </a:lvl1pPr>
              <a:lvl2pPr marL="742950" indent="-285750">
                <a:defRPr sz="2800">
                  <a:solidFill>
                    <a:schemeClr val="tx1"/>
                  </a:solidFill>
                  <a:latin typeface="Times" panose="02020603050405020304" pitchFamily="18" charset="0"/>
                </a:defRPr>
              </a:lvl2pPr>
              <a:lvl3pPr marL="1143000" indent="-228600">
                <a:defRPr sz="2800">
                  <a:solidFill>
                    <a:schemeClr val="tx1"/>
                  </a:solidFill>
                  <a:latin typeface="Times" panose="02020603050405020304" pitchFamily="18" charset="0"/>
                </a:defRPr>
              </a:lvl3pPr>
              <a:lvl4pPr marL="1600200" indent="-228600">
                <a:defRPr sz="2800">
                  <a:solidFill>
                    <a:schemeClr val="tx1"/>
                  </a:solidFill>
                  <a:latin typeface="Times" panose="02020603050405020304" pitchFamily="18" charset="0"/>
                </a:defRPr>
              </a:lvl4pPr>
              <a:lvl5pPr marL="2057400" indent="-228600">
                <a:defRPr sz="2800">
                  <a:solidFill>
                    <a:schemeClr val="tx1"/>
                  </a:solidFill>
                  <a:latin typeface="Times" panose="02020603050405020304" pitchFamily="18" charset="0"/>
                </a:defRPr>
              </a:lvl5pPr>
              <a:lvl6pPr marL="2514600" indent="-228600" eaLnBrk="0" fontAlgn="base" hangingPunct="0">
                <a:spcBef>
                  <a:spcPct val="0"/>
                </a:spcBef>
                <a:spcAft>
                  <a:spcPct val="0"/>
                </a:spcAft>
                <a:defRPr sz="2800">
                  <a:solidFill>
                    <a:schemeClr val="tx1"/>
                  </a:solidFill>
                  <a:latin typeface="Times" panose="02020603050405020304" pitchFamily="18" charset="0"/>
                </a:defRPr>
              </a:lvl6pPr>
              <a:lvl7pPr marL="2971800" indent="-228600" eaLnBrk="0" fontAlgn="base" hangingPunct="0">
                <a:spcBef>
                  <a:spcPct val="0"/>
                </a:spcBef>
                <a:spcAft>
                  <a:spcPct val="0"/>
                </a:spcAft>
                <a:defRPr sz="2800">
                  <a:solidFill>
                    <a:schemeClr val="tx1"/>
                  </a:solidFill>
                  <a:latin typeface="Times" panose="02020603050405020304" pitchFamily="18" charset="0"/>
                </a:defRPr>
              </a:lvl7pPr>
              <a:lvl8pPr marL="3429000" indent="-228600" eaLnBrk="0" fontAlgn="base" hangingPunct="0">
                <a:spcBef>
                  <a:spcPct val="0"/>
                </a:spcBef>
                <a:spcAft>
                  <a:spcPct val="0"/>
                </a:spcAft>
                <a:defRPr sz="2800">
                  <a:solidFill>
                    <a:schemeClr val="tx1"/>
                  </a:solidFill>
                  <a:latin typeface="Times" panose="02020603050405020304" pitchFamily="18" charset="0"/>
                </a:defRPr>
              </a:lvl8pPr>
              <a:lvl9pPr marL="3886200" indent="-228600" eaLnBrk="0" fontAlgn="base" hangingPunct="0">
                <a:spcBef>
                  <a:spcPct val="0"/>
                </a:spcBef>
                <a:spcAft>
                  <a:spcPct val="0"/>
                </a:spcAft>
                <a:defRPr sz="2800">
                  <a:solidFill>
                    <a:schemeClr val="tx1"/>
                  </a:solidFill>
                  <a:latin typeface="Times" panose="02020603050405020304" pitchFamily="18" charset="0"/>
                </a:defRPr>
              </a:lvl9pPr>
            </a:lstStyle>
            <a:p>
              <a:pPr algn="ctr" eaLnBrk="1" hangingPunct="1"/>
              <a:endParaRPr lang="en-US" altLang="en-US" sz="2400" dirty="0">
                <a:latin typeface="Times New Roman" panose="02020603050405020304" pitchFamily="18" charset="0"/>
              </a:endParaRPr>
            </a:p>
          </p:txBody>
        </p:sp>
        <p:sp>
          <p:nvSpPr>
            <p:cNvPr id="7" name="Rectangle 1033"/>
            <p:cNvSpPr>
              <a:spLocks noChangeArrowheads="1"/>
            </p:cNvSpPr>
            <p:nvPr/>
          </p:nvSpPr>
          <p:spPr bwMode="hidden">
            <a:xfrm>
              <a:off x="2496" y="1056"/>
              <a:ext cx="2976" cy="720"/>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a:solidFill>
                    <a:schemeClr val="tx1"/>
                  </a:solidFill>
                  <a:latin typeface="Times" panose="02020603050405020304" pitchFamily="18" charset="0"/>
                </a:defRPr>
              </a:lvl1pPr>
              <a:lvl2pPr marL="742950" indent="-285750">
                <a:defRPr sz="2800">
                  <a:solidFill>
                    <a:schemeClr val="tx1"/>
                  </a:solidFill>
                  <a:latin typeface="Times" panose="02020603050405020304" pitchFamily="18" charset="0"/>
                </a:defRPr>
              </a:lvl2pPr>
              <a:lvl3pPr marL="1143000" indent="-228600">
                <a:defRPr sz="2800">
                  <a:solidFill>
                    <a:schemeClr val="tx1"/>
                  </a:solidFill>
                  <a:latin typeface="Times" panose="02020603050405020304" pitchFamily="18" charset="0"/>
                </a:defRPr>
              </a:lvl3pPr>
              <a:lvl4pPr marL="1600200" indent="-228600">
                <a:defRPr sz="2800">
                  <a:solidFill>
                    <a:schemeClr val="tx1"/>
                  </a:solidFill>
                  <a:latin typeface="Times" panose="02020603050405020304" pitchFamily="18" charset="0"/>
                </a:defRPr>
              </a:lvl4pPr>
              <a:lvl5pPr marL="2057400" indent="-228600">
                <a:defRPr sz="2800">
                  <a:solidFill>
                    <a:schemeClr val="tx1"/>
                  </a:solidFill>
                  <a:latin typeface="Times" panose="02020603050405020304" pitchFamily="18" charset="0"/>
                </a:defRPr>
              </a:lvl5pPr>
              <a:lvl6pPr marL="2514600" indent="-228600" eaLnBrk="0" fontAlgn="base" hangingPunct="0">
                <a:spcBef>
                  <a:spcPct val="0"/>
                </a:spcBef>
                <a:spcAft>
                  <a:spcPct val="0"/>
                </a:spcAft>
                <a:defRPr sz="2800">
                  <a:solidFill>
                    <a:schemeClr val="tx1"/>
                  </a:solidFill>
                  <a:latin typeface="Times" panose="02020603050405020304" pitchFamily="18" charset="0"/>
                </a:defRPr>
              </a:lvl6pPr>
              <a:lvl7pPr marL="2971800" indent="-228600" eaLnBrk="0" fontAlgn="base" hangingPunct="0">
                <a:spcBef>
                  <a:spcPct val="0"/>
                </a:spcBef>
                <a:spcAft>
                  <a:spcPct val="0"/>
                </a:spcAft>
                <a:defRPr sz="2800">
                  <a:solidFill>
                    <a:schemeClr val="tx1"/>
                  </a:solidFill>
                  <a:latin typeface="Times" panose="02020603050405020304" pitchFamily="18" charset="0"/>
                </a:defRPr>
              </a:lvl7pPr>
              <a:lvl8pPr marL="3429000" indent="-228600" eaLnBrk="0" fontAlgn="base" hangingPunct="0">
                <a:spcBef>
                  <a:spcPct val="0"/>
                </a:spcBef>
                <a:spcAft>
                  <a:spcPct val="0"/>
                </a:spcAft>
                <a:defRPr sz="2800">
                  <a:solidFill>
                    <a:schemeClr val="tx1"/>
                  </a:solidFill>
                  <a:latin typeface="Times" panose="02020603050405020304" pitchFamily="18" charset="0"/>
                </a:defRPr>
              </a:lvl8pPr>
              <a:lvl9pPr marL="3886200" indent="-228600" eaLnBrk="0" fontAlgn="base" hangingPunct="0">
                <a:spcBef>
                  <a:spcPct val="0"/>
                </a:spcBef>
                <a:spcAft>
                  <a:spcPct val="0"/>
                </a:spcAft>
                <a:defRPr sz="2800">
                  <a:solidFill>
                    <a:schemeClr val="tx1"/>
                  </a:solidFill>
                  <a:latin typeface="Times" panose="02020603050405020304" pitchFamily="18" charset="0"/>
                </a:defRPr>
              </a:lvl9pPr>
            </a:lstStyle>
            <a:p>
              <a:pPr algn="ctr" eaLnBrk="1" hangingPunct="1"/>
              <a:endParaRPr lang="en-US" altLang="en-US" sz="2400" dirty="0">
                <a:latin typeface="Times New Roman" panose="02020603050405020304" pitchFamily="18" charset="0"/>
              </a:endParaRPr>
            </a:p>
          </p:txBody>
        </p:sp>
        <p:sp>
          <p:nvSpPr>
            <p:cNvPr id="8" name="Freeform 1034"/>
            <p:cNvSpPr>
              <a:spLocks noChangeArrowheads="1"/>
            </p:cNvSpPr>
            <p:nvPr/>
          </p:nvSpPr>
          <p:spPr bwMode="auto">
            <a:xfrm>
              <a:off x="384" y="960"/>
              <a:ext cx="144" cy="913"/>
            </a:xfrm>
            <a:custGeom>
              <a:avLst/>
              <a:gdLst>
                <a:gd name="T0" fmla="*/ 1000 w 1000"/>
                <a:gd name="T1" fmla="*/ 1000 h 1000"/>
                <a:gd name="T2" fmla="*/ 0 w 1000"/>
                <a:gd name="T3" fmla="*/ 1000 h 1000"/>
                <a:gd name="T4" fmla="*/ 0 w 1000"/>
                <a:gd name="T5" fmla="*/ 0 h 1000"/>
                <a:gd name="T6" fmla="*/ 1000 w 1000"/>
                <a:gd name="T7" fmla="*/ 0 h 10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0" h="1000">
                  <a:moveTo>
                    <a:pt x="1000" y="1000"/>
                  </a:moveTo>
                  <a:lnTo>
                    <a:pt x="0" y="1000"/>
                  </a:lnTo>
                  <a:lnTo>
                    <a:pt x="0" y="0"/>
                  </a:lnTo>
                  <a:lnTo>
                    <a:pt x="1000" y="0"/>
                  </a:lnTo>
                </a:path>
              </a:pathLst>
            </a:custGeom>
            <a:noFill/>
            <a:ln w="76200" cmpd="sng">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dirty="0"/>
            </a:p>
          </p:txBody>
        </p:sp>
        <p:sp>
          <p:nvSpPr>
            <p:cNvPr id="9" name="Freeform 1035"/>
            <p:cNvSpPr>
              <a:spLocks noChangeArrowheads="1"/>
            </p:cNvSpPr>
            <p:nvPr/>
          </p:nvSpPr>
          <p:spPr bwMode="auto">
            <a:xfrm>
              <a:off x="4944" y="762"/>
              <a:ext cx="165" cy="864"/>
            </a:xfrm>
            <a:custGeom>
              <a:avLst/>
              <a:gdLst>
                <a:gd name="T0" fmla="*/ 0 w 1000"/>
                <a:gd name="T1" fmla="*/ 0 h 1000"/>
                <a:gd name="T2" fmla="*/ 1000 w 1000"/>
                <a:gd name="T3" fmla="*/ 0 h 1000"/>
                <a:gd name="T4" fmla="*/ 1000 w 1000"/>
                <a:gd name="T5" fmla="*/ 1000 h 1000"/>
                <a:gd name="T6" fmla="*/ 0 w 1000"/>
                <a:gd name="T7" fmla="*/ 1000 h 10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0" h="1000">
                  <a:moveTo>
                    <a:pt x="0" y="0"/>
                  </a:moveTo>
                  <a:lnTo>
                    <a:pt x="1000" y="0"/>
                  </a:lnTo>
                  <a:lnTo>
                    <a:pt x="1000" y="1000"/>
                  </a:lnTo>
                  <a:lnTo>
                    <a:pt x="0" y="1000"/>
                  </a:lnTo>
                </a:path>
              </a:pathLst>
            </a:custGeom>
            <a:noFill/>
            <a:ln w="762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dirty="0"/>
            </a:p>
          </p:txBody>
        </p:sp>
      </p:grpSp>
      <p:sp>
        <p:nvSpPr>
          <p:cNvPr id="11" name="Rectangle 5"/>
          <p:cNvSpPr>
            <a:spLocks noChangeArrowheads="1"/>
          </p:cNvSpPr>
          <p:nvPr/>
        </p:nvSpPr>
        <p:spPr bwMode="auto">
          <a:xfrm>
            <a:off x="6934200" y="2286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panose="02020603050405020304" pitchFamily="18" charset="0"/>
              </a:defRPr>
            </a:lvl1pPr>
            <a:lvl2pPr marL="742950" indent="-285750">
              <a:defRPr sz="2800">
                <a:solidFill>
                  <a:schemeClr val="tx1"/>
                </a:solidFill>
                <a:latin typeface="Times" panose="02020603050405020304" pitchFamily="18" charset="0"/>
              </a:defRPr>
            </a:lvl2pPr>
            <a:lvl3pPr marL="1143000" indent="-228600">
              <a:defRPr sz="2800">
                <a:solidFill>
                  <a:schemeClr val="tx1"/>
                </a:solidFill>
                <a:latin typeface="Times" panose="02020603050405020304" pitchFamily="18" charset="0"/>
              </a:defRPr>
            </a:lvl3pPr>
            <a:lvl4pPr marL="1600200" indent="-228600">
              <a:defRPr sz="2800">
                <a:solidFill>
                  <a:schemeClr val="tx1"/>
                </a:solidFill>
                <a:latin typeface="Times" panose="02020603050405020304" pitchFamily="18" charset="0"/>
              </a:defRPr>
            </a:lvl4pPr>
            <a:lvl5pPr marL="2057400" indent="-228600">
              <a:defRPr sz="2800">
                <a:solidFill>
                  <a:schemeClr val="tx1"/>
                </a:solidFill>
                <a:latin typeface="Times" panose="02020603050405020304" pitchFamily="18" charset="0"/>
              </a:defRPr>
            </a:lvl5pPr>
            <a:lvl6pPr marL="2514600" indent="-228600" eaLnBrk="0" fontAlgn="base" hangingPunct="0">
              <a:spcBef>
                <a:spcPct val="0"/>
              </a:spcBef>
              <a:spcAft>
                <a:spcPct val="0"/>
              </a:spcAft>
              <a:defRPr sz="2800">
                <a:solidFill>
                  <a:schemeClr val="tx1"/>
                </a:solidFill>
                <a:latin typeface="Times" panose="02020603050405020304" pitchFamily="18" charset="0"/>
              </a:defRPr>
            </a:lvl6pPr>
            <a:lvl7pPr marL="2971800" indent="-228600" eaLnBrk="0" fontAlgn="base" hangingPunct="0">
              <a:spcBef>
                <a:spcPct val="0"/>
              </a:spcBef>
              <a:spcAft>
                <a:spcPct val="0"/>
              </a:spcAft>
              <a:defRPr sz="2800">
                <a:solidFill>
                  <a:schemeClr val="tx1"/>
                </a:solidFill>
                <a:latin typeface="Times" panose="02020603050405020304" pitchFamily="18" charset="0"/>
              </a:defRPr>
            </a:lvl7pPr>
            <a:lvl8pPr marL="3429000" indent="-228600" eaLnBrk="0" fontAlgn="base" hangingPunct="0">
              <a:spcBef>
                <a:spcPct val="0"/>
              </a:spcBef>
              <a:spcAft>
                <a:spcPct val="0"/>
              </a:spcAft>
              <a:defRPr sz="2800">
                <a:solidFill>
                  <a:schemeClr val="tx1"/>
                </a:solidFill>
                <a:latin typeface="Times" panose="02020603050405020304" pitchFamily="18" charset="0"/>
              </a:defRPr>
            </a:lvl8pPr>
            <a:lvl9pPr marL="3886200" indent="-228600" eaLnBrk="0" fontAlgn="base" hangingPunct="0">
              <a:spcBef>
                <a:spcPct val="0"/>
              </a:spcBef>
              <a:spcAft>
                <a:spcPct val="0"/>
              </a:spcAft>
              <a:defRPr sz="2800">
                <a:solidFill>
                  <a:schemeClr val="tx1"/>
                </a:solidFill>
                <a:latin typeface="Times" panose="02020603050405020304" pitchFamily="18" charset="0"/>
              </a:defRPr>
            </a:lvl9pPr>
          </a:lstStyle>
          <a:p>
            <a:pPr algn="r" eaLnBrk="1" hangingPunct="1"/>
            <a:fld id="{414D5173-F955-40E1-8A50-0434440874D6}" type="slidenum">
              <a:rPr lang="en-US" altLang="en-US" sz="1000">
                <a:latin typeface="Arial" panose="020B0604020202020204" pitchFamily="34" charset="0"/>
              </a:rPr>
              <a:pPr algn="r" eaLnBrk="1" hangingPunct="1"/>
              <a:t>‹#›</a:t>
            </a:fld>
            <a:endParaRPr lang="en-US" altLang="en-US" sz="1000" dirty="0">
              <a:latin typeface="Arial" panose="020B0604020202020204" pitchFamily="34" charset="0"/>
            </a:endParaRPr>
          </a:p>
        </p:txBody>
      </p:sp>
      <p:sp>
        <p:nvSpPr>
          <p:cNvPr id="155650" name="Rectangle 1026"/>
          <p:cNvSpPr>
            <a:spLocks noGrp="1" noChangeArrowheads="1"/>
          </p:cNvSpPr>
          <p:nvPr>
            <p:ph type="subTitle" idx="1"/>
          </p:nvPr>
        </p:nvSpPr>
        <p:spPr>
          <a:xfrm>
            <a:off x="2286000" y="3581400"/>
            <a:ext cx="5638800" cy="1905000"/>
          </a:xfrm>
        </p:spPr>
        <p:txBody>
          <a:bodyPr/>
          <a:lstStyle>
            <a:lvl1pPr marL="0" indent="0">
              <a:buFont typeface="Wingdings" pitchFamily="2" charset="2"/>
              <a:buNone/>
              <a:defRPr b="1"/>
            </a:lvl1pPr>
          </a:lstStyle>
          <a:p>
            <a:r>
              <a:rPr lang="en-US"/>
              <a:t>Click to edit Master subtitle style</a:t>
            </a:r>
          </a:p>
        </p:txBody>
      </p:sp>
      <p:sp>
        <p:nvSpPr>
          <p:cNvPr id="155660" name="Rectangle 1036"/>
          <p:cNvSpPr>
            <a:spLocks noGrp="1" noChangeArrowheads="1"/>
          </p:cNvSpPr>
          <p:nvPr>
            <p:ph type="ctrTitle"/>
          </p:nvPr>
        </p:nvSpPr>
        <p:spPr>
          <a:xfrm>
            <a:off x="838200" y="1443038"/>
            <a:ext cx="7086600" cy="1600200"/>
          </a:xfrm>
        </p:spPr>
        <p:txBody>
          <a:bodyPr anchor="ctr"/>
          <a:lstStyle>
            <a:lvl1pPr>
              <a:defRPr/>
            </a:lvl1pPr>
          </a:lstStyle>
          <a:p>
            <a:r>
              <a:rPr lang="en-US"/>
              <a:t>Click to edit Master title style</a:t>
            </a:r>
          </a:p>
        </p:txBody>
      </p:sp>
      <p:sp>
        <p:nvSpPr>
          <p:cNvPr id="14" name="Rectangle 4"/>
          <p:cNvSpPr>
            <a:spLocks noChangeArrowheads="1"/>
          </p:cNvSpPr>
          <p:nvPr userDrawn="1"/>
        </p:nvSpPr>
        <p:spPr bwMode="auto">
          <a:xfrm>
            <a:off x="4792663" y="6511925"/>
            <a:ext cx="4351337" cy="346075"/>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dirty="0"/>
              <a:t>© 2018 McGraw-Hill Higher Education. All rights reserved. </a:t>
            </a:r>
          </a:p>
        </p:txBody>
      </p:sp>
      <p:sp>
        <p:nvSpPr>
          <p:cNvPr id="10" name="Content Placeholder 9"/>
          <p:cNvSpPr>
            <a:spLocks noGrp="1"/>
          </p:cNvSpPr>
          <p:nvPr>
            <p:ph sz="quarter" idx="10"/>
          </p:nvPr>
        </p:nvSpPr>
        <p:spPr>
          <a:xfrm>
            <a:off x="381000" y="3581400"/>
            <a:ext cx="2209800" cy="160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Content Placeholder 15"/>
          <p:cNvSpPr>
            <a:spLocks noGrp="1"/>
          </p:cNvSpPr>
          <p:nvPr>
            <p:ph sz="quarter" idx="11"/>
          </p:nvPr>
        </p:nvSpPr>
        <p:spPr>
          <a:xfrm>
            <a:off x="3581400" y="4343400"/>
            <a:ext cx="2514600" cy="17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Content Placeholder 17"/>
          <p:cNvSpPr>
            <a:spLocks noGrp="1"/>
          </p:cNvSpPr>
          <p:nvPr>
            <p:ph sz="quarter" idx="12"/>
          </p:nvPr>
        </p:nvSpPr>
        <p:spPr>
          <a:xfrm>
            <a:off x="6781800" y="4191000"/>
            <a:ext cx="1600200" cy="167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02350181"/>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grpSp>
        <p:nvGrpSpPr>
          <p:cNvPr id="4" name="Group 1030"/>
          <p:cNvGrpSpPr>
            <a:grpSpLocks/>
          </p:cNvGrpSpPr>
          <p:nvPr/>
        </p:nvGrpSpPr>
        <p:grpSpPr bwMode="auto">
          <a:xfrm>
            <a:off x="0" y="914400"/>
            <a:ext cx="8686800" cy="2514600"/>
            <a:chOff x="0" y="576"/>
            <a:chExt cx="5472" cy="1584"/>
          </a:xfrm>
        </p:grpSpPr>
        <p:sp>
          <p:nvSpPr>
            <p:cNvPr id="5" name="Oval 1031"/>
            <p:cNvSpPr>
              <a:spLocks noChangeArrowheads="1"/>
            </p:cNvSpPr>
            <p:nvPr/>
          </p:nvSpPr>
          <p:spPr bwMode="auto">
            <a:xfrm>
              <a:off x="144" y="576"/>
              <a:ext cx="1584" cy="1584"/>
            </a:xfrm>
            <a:prstGeom prst="ellipse">
              <a:avLst/>
            </a:prstGeom>
            <a:noFill/>
            <a:ln w="1270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a:solidFill>
                    <a:schemeClr val="tx1"/>
                  </a:solidFill>
                  <a:latin typeface="Times" panose="02020603050405020304" pitchFamily="18" charset="0"/>
                </a:defRPr>
              </a:lvl1pPr>
              <a:lvl2pPr marL="742950" indent="-285750">
                <a:defRPr sz="2800">
                  <a:solidFill>
                    <a:schemeClr val="tx1"/>
                  </a:solidFill>
                  <a:latin typeface="Times" panose="02020603050405020304" pitchFamily="18" charset="0"/>
                </a:defRPr>
              </a:lvl2pPr>
              <a:lvl3pPr marL="1143000" indent="-228600">
                <a:defRPr sz="2800">
                  <a:solidFill>
                    <a:schemeClr val="tx1"/>
                  </a:solidFill>
                  <a:latin typeface="Times" panose="02020603050405020304" pitchFamily="18" charset="0"/>
                </a:defRPr>
              </a:lvl3pPr>
              <a:lvl4pPr marL="1600200" indent="-228600">
                <a:defRPr sz="2800">
                  <a:solidFill>
                    <a:schemeClr val="tx1"/>
                  </a:solidFill>
                  <a:latin typeface="Times" panose="02020603050405020304" pitchFamily="18" charset="0"/>
                </a:defRPr>
              </a:lvl4pPr>
              <a:lvl5pPr marL="2057400" indent="-228600">
                <a:defRPr sz="2800">
                  <a:solidFill>
                    <a:schemeClr val="tx1"/>
                  </a:solidFill>
                  <a:latin typeface="Times" panose="02020603050405020304" pitchFamily="18" charset="0"/>
                </a:defRPr>
              </a:lvl5pPr>
              <a:lvl6pPr marL="2514600" indent="-228600" eaLnBrk="0" fontAlgn="base" hangingPunct="0">
                <a:spcBef>
                  <a:spcPct val="0"/>
                </a:spcBef>
                <a:spcAft>
                  <a:spcPct val="0"/>
                </a:spcAft>
                <a:defRPr sz="2800">
                  <a:solidFill>
                    <a:schemeClr val="tx1"/>
                  </a:solidFill>
                  <a:latin typeface="Times" panose="02020603050405020304" pitchFamily="18" charset="0"/>
                </a:defRPr>
              </a:lvl6pPr>
              <a:lvl7pPr marL="2971800" indent="-228600" eaLnBrk="0" fontAlgn="base" hangingPunct="0">
                <a:spcBef>
                  <a:spcPct val="0"/>
                </a:spcBef>
                <a:spcAft>
                  <a:spcPct val="0"/>
                </a:spcAft>
                <a:defRPr sz="2800">
                  <a:solidFill>
                    <a:schemeClr val="tx1"/>
                  </a:solidFill>
                  <a:latin typeface="Times" panose="02020603050405020304" pitchFamily="18" charset="0"/>
                </a:defRPr>
              </a:lvl7pPr>
              <a:lvl8pPr marL="3429000" indent="-228600" eaLnBrk="0" fontAlgn="base" hangingPunct="0">
                <a:spcBef>
                  <a:spcPct val="0"/>
                </a:spcBef>
                <a:spcAft>
                  <a:spcPct val="0"/>
                </a:spcAft>
                <a:defRPr sz="2800">
                  <a:solidFill>
                    <a:schemeClr val="tx1"/>
                  </a:solidFill>
                  <a:latin typeface="Times" panose="02020603050405020304" pitchFamily="18" charset="0"/>
                </a:defRPr>
              </a:lvl8pPr>
              <a:lvl9pPr marL="3886200" indent="-228600" eaLnBrk="0" fontAlgn="base" hangingPunct="0">
                <a:spcBef>
                  <a:spcPct val="0"/>
                </a:spcBef>
                <a:spcAft>
                  <a:spcPct val="0"/>
                </a:spcAft>
                <a:defRPr sz="2800">
                  <a:solidFill>
                    <a:schemeClr val="tx1"/>
                  </a:solidFill>
                  <a:latin typeface="Times" panose="02020603050405020304" pitchFamily="18" charset="0"/>
                </a:defRPr>
              </a:lvl9pPr>
            </a:lstStyle>
            <a:p>
              <a:pPr algn="ctr" eaLnBrk="1" hangingPunct="1"/>
              <a:endParaRPr lang="en-US" altLang="en-US" sz="1800" dirty="0">
                <a:latin typeface="Arial" panose="020B0604020202020204" pitchFamily="34" charset="0"/>
              </a:endParaRPr>
            </a:p>
          </p:txBody>
        </p:sp>
        <p:sp>
          <p:nvSpPr>
            <p:cNvPr id="6" name="Rectangle 1032"/>
            <p:cNvSpPr>
              <a:spLocks noChangeArrowheads="1"/>
            </p:cNvSpPr>
            <p:nvPr/>
          </p:nvSpPr>
          <p:spPr bwMode="hidden">
            <a:xfrm>
              <a:off x="0" y="1056"/>
              <a:ext cx="2976" cy="7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a:solidFill>
                    <a:schemeClr val="tx1"/>
                  </a:solidFill>
                  <a:latin typeface="Times" panose="02020603050405020304" pitchFamily="18" charset="0"/>
                </a:defRPr>
              </a:lvl1pPr>
              <a:lvl2pPr marL="742950" indent="-285750">
                <a:defRPr sz="2800">
                  <a:solidFill>
                    <a:schemeClr val="tx1"/>
                  </a:solidFill>
                  <a:latin typeface="Times" panose="02020603050405020304" pitchFamily="18" charset="0"/>
                </a:defRPr>
              </a:lvl2pPr>
              <a:lvl3pPr marL="1143000" indent="-228600">
                <a:defRPr sz="2800">
                  <a:solidFill>
                    <a:schemeClr val="tx1"/>
                  </a:solidFill>
                  <a:latin typeface="Times" panose="02020603050405020304" pitchFamily="18" charset="0"/>
                </a:defRPr>
              </a:lvl3pPr>
              <a:lvl4pPr marL="1600200" indent="-228600">
                <a:defRPr sz="2800">
                  <a:solidFill>
                    <a:schemeClr val="tx1"/>
                  </a:solidFill>
                  <a:latin typeface="Times" panose="02020603050405020304" pitchFamily="18" charset="0"/>
                </a:defRPr>
              </a:lvl4pPr>
              <a:lvl5pPr marL="2057400" indent="-228600">
                <a:defRPr sz="2800">
                  <a:solidFill>
                    <a:schemeClr val="tx1"/>
                  </a:solidFill>
                  <a:latin typeface="Times" panose="02020603050405020304" pitchFamily="18" charset="0"/>
                </a:defRPr>
              </a:lvl5pPr>
              <a:lvl6pPr marL="2514600" indent="-228600" eaLnBrk="0" fontAlgn="base" hangingPunct="0">
                <a:spcBef>
                  <a:spcPct val="0"/>
                </a:spcBef>
                <a:spcAft>
                  <a:spcPct val="0"/>
                </a:spcAft>
                <a:defRPr sz="2800">
                  <a:solidFill>
                    <a:schemeClr val="tx1"/>
                  </a:solidFill>
                  <a:latin typeface="Times" panose="02020603050405020304" pitchFamily="18" charset="0"/>
                </a:defRPr>
              </a:lvl6pPr>
              <a:lvl7pPr marL="2971800" indent="-228600" eaLnBrk="0" fontAlgn="base" hangingPunct="0">
                <a:spcBef>
                  <a:spcPct val="0"/>
                </a:spcBef>
                <a:spcAft>
                  <a:spcPct val="0"/>
                </a:spcAft>
                <a:defRPr sz="2800">
                  <a:solidFill>
                    <a:schemeClr val="tx1"/>
                  </a:solidFill>
                  <a:latin typeface="Times" panose="02020603050405020304" pitchFamily="18" charset="0"/>
                </a:defRPr>
              </a:lvl7pPr>
              <a:lvl8pPr marL="3429000" indent="-228600" eaLnBrk="0" fontAlgn="base" hangingPunct="0">
                <a:spcBef>
                  <a:spcPct val="0"/>
                </a:spcBef>
                <a:spcAft>
                  <a:spcPct val="0"/>
                </a:spcAft>
                <a:defRPr sz="2800">
                  <a:solidFill>
                    <a:schemeClr val="tx1"/>
                  </a:solidFill>
                  <a:latin typeface="Times" panose="02020603050405020304" pitchFamily="18" charset="0"/>
                </a:defRPr>
              </a:lvl8pPr>
              <a:lvl9pPr marL="3886200" indent="-228600" eaLnBrk="0" fontAlgn="base" hangingPunct="0">
                <a:spcBef>
                  <a:spcPct val="0"/>
                </a:spcBef>
                <a:spcAft>
                  <a:spcPct val="0"/>
                </a:spcAft>
                <a:defRPr sz="2800">
                  <a:solidFill>
                    <a:schemeClr val="tx1"/>
                  </a:solidFill>
                  <a:latin typeface="Times" panose="02020603050405020304" pitchFamily="18" charset="0"/>
                </a:defRPr>
              </a:lvl9pPr>
            </a:lstStyle>
            <a:p>
              <a:pPr algn="ctr" eaLnBrk="1" hangingPunct="1"/>
              <a:endParaRPr lang="en-US" altLang="en-US" sz="2400" dirty="0">
                <a:latin typeface="Times New Roman" panose="02020603050405020304" pitchFamily="18" charset="0"/>
              </a:endParaRPr>
            </a:p>
          </p:txBody>
        </p:sp>
        <p:sp>
          <p:nvSpPr>
            <p:cNvPr id="7" name="Rectangle 1033"/>
            <p:cNvSpPr>
              <a:spLocks noChangeArrowheads="1"/>
            </p:cNvSpPr>
            <p:nvPr/>
          </p:nvSpPr>
          <p:spPr bwMode="hidden">
            <a:xfrm>
              <a:off x="2496" y="1056"/>
              <a:ext cx="2976" cy="720"/>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a:solidFill>
                    <a:schemeClr val="tx1"/>
                  </a:solidFill>
                  <a:latin typeface="Times" panose="02020603050405020304" pitchFamily="18" charset="0"/>
                </a:defRPr>
              </a:lvl1pPr>
              <a:lvl2pPr marL="742950" indent="-285750">
                <a:defRPr sz="2800">
                  <a:solidFill>
                    <a:schemeClr val="tx1"/>
                  </a:solidFill>
                  <a:latin typeface="Times" panose="02020603050405020304" pitchFamily="18" charset="0"/>
                </a:defRPr>
              </a:lvl2pPr>
              <a:lvl3pPr marL="1143000" indent="-228600">
                <a:defRPr sz="2800">
                  <a:solidFill>
                    <a:schemeClr val="tx1"/>
                  </a:solidFill>
                  <a:latin typeface="Times" panose="02020603050405020304" pitchFamily="18" charset="0"/>
                </a:defRPr>
              </a:lvl3pPr>
              <a:lvl4pPr marL="1600200" indent="-228600">
                <a:defRPr sz="2800">
                  <a:solidFill>
                    <a:schemeClr val="tx1"/>
                  </a:solidFill>
                  <a:latin typeface="Times" panose="02020603050405020304" pitchFamily="18" charset="0"/>
                </a:defRPr>
              </a:lvl4pPr>
              <a:lvl5pPr marL="2057400" indent="-228600">
                <a:defRPr sz="2800">
                  <a:solidFill>
                    <a:schemeClr val="tx1"/>
                  </a:solidFill>
                  <a:latin typeface="Times" panose="02020603050405020304" pitchFamily="18" charset="0"/>
                </a:defRPr>
              </a:lvl5pPr>
              <a:lvl6pPr marL="2514600" indent="-228600" eaLnBrk="0" fontAlgn="base" hangingPunct="0">
                <a:spcBef>
                  <a:spcPct val="0"/>
                </a:spcBef>
                <a:spcAft>
                  <a:spcPct val="0"/>
                </a:spcAft>
                <a:defRPr sz="2800">
                  <a:solidFill>
                    <a:schemeClr val="tx1"/>
                  </a:solidFill>
                  <a:latin typeface="Times" panose="02020603050405020304" pitchFamily="18" charset="0"/>
                </a:defRPr>
              </a:lvl6pPr>
              <a:lvl7pPr marL="2971800" indent="-228600" eaLnBrk="0" fontAlgn="base" hangingPunct="0">
                <a:spcBef>
                  <a:spcPct val="0"/>
                </a:spcBef>
                <a:spcAft>
                  <a:spcPct val="0"/>
                </a:spcAft>
                <a:defRPr sz="2800">
                  <a:solidFill>
                    <a:schemeClr val="tx1"/>
                  </a:solidFill>
                  <a:latin typeface="Times" panose="02020603050405020304" pitchFamily="18" charset="0"/>
                </a:defRPr>
              </a:lvl7pPr>
              <a:lvl8pPr marL="3429000" indent="-228600" eaLnBrk="0" fontAlgn="base" hangingPunct="0">
                <a:spcBef>
                  <a:spcPct val="0"/>
                </a:spcBef>
                <a:spcAft>
                  <a:spcPct val="0"/>
                </a:spcAft>
                <a:defRPr sz="2800">
                  <a:solidFill>
                    <a:schemeClr val="tx1"/>
                  </a:solidFill>
                  <a:latin typeface="Times" panose="02020603050405020304" pitchFamily="18" charset="0"/>
                </a:defRPr>
              </a:lvl8pPr>
              <a:lvl9pPr marL="3886200" indent="-228600" eaLnBrk="0" fontAlgn="base" hangingPunct="0">
                <a:spcBef>
                  <a:spcPct val="0"/>
                </a:spcBef>
                <a:spcAft>
                  <a:spcPct val="0"/>
                </a:spcAft>
                <a:defRPr sz="2800">
                  <a:solidFill>
                    <a:schemeClr val="tx1"/>
                  </a:solidFill>
                  <a:latin typeface="Times" panose="02020603050405020304" pitchFamily="18" charset="0"/>
                </a:defRPr>
              </a:lvl9pPr>
            </a:lstStyle>
            <a:p>
              <a:pPr algn="ctr" eaLnBrk="1" hangingPunct="1"/>
              <a:endParaRPr lang="en-US" altLang="en-US" sz="2400" dirty="0">
                <a:latin typeface="Times New Roman" panose="02020603050405020304" pitchFamily="18" charset="0"/>
              </a:endParaRPr>
            </a:p>
          </p:txBody>
        </p:sp>
        <p:sp>
          <p:nvSpPr>
            <p:cNvPr id="8" name="Freeform 1034"/>
            <p:cNvSpPr>
              <a:spLocks noChangeArrowheads="1"/>
            </p:cNvSpPr>
            <p:nvPr/>
          </p:nvSpPr>
          <p:spPr bwMode="auto">
            <a:xfrm>
              <a:off x="384" y="960"/>
              <a:ext cx="144" cy="913"/>
            </a:xfrm>
            <a:custGeom>
              <a:avLst/>
              <a:gdLst>
                <a:gd name="T0" fmla="*/ 1000 w 1000"/>
                <a:gd name="T1" fmla="*/ 1000 h 1000"/>
                <a:gd name="T2" fmla="*/ 0 w 1000"/>
                <a:gd name="T3" fmla="*/ 1000 h 1000"/>
                <a:gd name="T4" fmla="*/ 0 w 1000"/>
                <a:gd name="T5" fmla="*/ 0 h 1000"/>
                <a:gd name="T6" fmla="*/ 1000 w 1000"/>
                <a:gd name="T7" fmla="*/ 0 h 10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0" h="1000">
                  <a:moveTo>
                    <a:pt x="1000" y="1000"/>
                  </a:moveTo>
                  <a:lnTo>
                    <a:pt x="0" y="1000"/>
                  </a:lnTo>
                  <a:lnTo>
                    <a:pt x="0" y="0"/>
                  </a:lnTo>
                  <a:lnTo>
                    <a:pt x="1000" y="0"/>
                  </a:lnTo>
                </a:path>
              </a:pathLst>
            </a:custGeom>
            <a:noFill/>
            <a:ln w="76200" cmpd="sng">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dirty="0"/>
            </a:p>
          </p:txBody>
        </p:sp>
        <p:sp>
          <p:nvSpPr>
            <p:cNvPr id="9" name="Freeform 1035"/>
            <p:cNvSpPr>
              <a:spLocks noChangeArrowheads="1"/>
            </p:cNvSpPr>
            <p:nvPr/>
          </p:nvSpPr>
          <p:spPr bwMode="auto">
            <a:xfrm>
              <a:off x="4944" y="762"/>
              <a:ext cx="165" cy="864"/>
            </a:xfrm>
            <a:custGeom>
              <a:avLst/>
              <a:gdLst>
                <a:gd name="T0" fmla="*/ 0 w 1000"/>
                <a:gd name="T1" fmla="*/ 0 h 1000"/>
                <a:gd name="T2" fmla="*/ 1000 w 1000"/>
                <a:gd name="T3" fmla="*/ 0 h 1000"/>
                <a:gd name="T4" fmla="*/ 1000 w 1000"/>
                <a:gd name="T5" fmla="*/ 1000 h 1000"/>
                <a:gd name="T6" fmla="*/ 0 w 1000"/>
                <a:gd name="T7" fmla="*/ 1000 h 10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0" h="1000">
                  <a:moveTo>
                    <a:pt x="0" y="0"/>
                  </a:moveTo>
                  <a:lnTo>
                    <a:pt x="1000" y="0"/>
                  </a:lnTo>
                  <a:lnTo>
                    <a:pt x="1000" y="1000"/>
                  </a:lnTo>
                  <a:lnTo>
                    <a:pt x="0" y="1000"/>
                  </a:lnTo>
                </a:path>
              </a:pathLst>
            </a:custGeom>
            <a:noFill/>
            <a:ln w="762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dirty="0"/>
            </a:p>
          </p:txBody>
        </p:sp>
      </p:grpSp>
      <p:sp>
        <p:nvSpPr>
          <p:cNvPr id="11" name="Rectangle 5"/>
          <p:cNvSpPr>
            <a:spLocks noChangeArrowheads="1"/>
          </p:cNvSpPr>
          <p:nvPr/>
        </p:nvSpPr>
        <p:spPr bwMode="auto">
          <a:xfrm>
            <a:off x="6934200" y="2286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panose="02020603050405020304" pitchFamily="18" charset="0"/>
              </a:defRPr>
            </a:lvl1pPr>
            <a:lvl2pPr marL="742950" indent="-285750">
              <a:defRPr sz="2800">
                <a:solidFill>
                  <a:schemeClr val="tx1"/>
                </a:solidFill>
                <a:latin typeface="Times" panose="02020603050405020304" pitchFamily="18" charset="0"/>
              </a:defRPr>
            </a:lvl2pPr>
            <a:lvl3pPr marL="1143000" indent="-228600">
              <a:defRPr sz="2800">
                <a:solidFill>
                  <a:schemeClr val="tx1"/>
                </a:solidFill>
                <a:latin typeface="Times" panose="02020603050405020304" pitchFamily="18" charset="0"/>
              </a:defRPr>
            </a:lvl3pPr>
            <a:lvl4pPr marL="1600200" indent="-228600">
              <a:defRPr sz="2800">
                <a:solidFill>
                  <a:schemeClr val="tx1"/>
                </a:solidFill>
                <a:latin typeface="Times" panose="02020603050405020304" pitchFamily="18" charset="0"/>
              </a:defRPr>
            </a:lvl4pPr>
            <a:lvl5pPr marL="2057400" indent="-228600">
              <a:defRPr sz="2800">
                <a:solidFill>
                  <a:schemeClr val="tx1"/>
                </a:solidFill>
                <a:latin typeface="Times" panose="02020603050405020304" pitchFamily="18" charset="0"/>
              </a:defRPr>
            </a:lvl5pPr>
            <a:lvl6pPr marL="2514600" indent="-228600" eaLnBrk="0" fontAlgn="base" hangingPunct="0">
              <a:spcBef>
                <a:spcPct val="0"/>
              </a:spcBef>
              <a:spcAft>
                <a:spcPct val="0"/>
              </a:spcAft>
              <a:defRPr sz="2800">
                <a:solidFill>
                  <a:schemeClr val="tx1"/>
                </a:solidFill>
                <a:latin typeface="Times" panose="02020603050405020304" pitchFamily="18" charset="0"/>
              </a:defRPr>
            </a:lvl6pPr>
            <a:lvl7pPr marL="2971800" indent="-228600" eaLnBrk="0" fontAlgn="base" hangingPunct="0">
              <a:spcBef>
                <a:spcPct val="0"/>
              </a:spcBef>
              <a:spcAft>
                <a:spcPct val="0"/>
              </a:spcAft>
              <a:defRPr sz="2800">
                <a:solidFill>
                  <a:schemeClr val="tx1"/>
                </a:solidFill>
                <a:latin typeface="Times" panose="02020603050405020304" pitchFamily="18" charset="0"/>
              </a:defRPr>
            </a:lvl7pPr>
            <a:lvl8pPr marL="3429000" indent="-228600" eaLnBrk="0" fontAlgn="base" hangingPunct="0">
              <a:spcBef>
                <a:spcPct val="0"/>
              </a:spcBef>
              <a:spcAft>
                <a:spcPct val="0"/>
              </a:spcAft>
              <a:defRPr sz="2800">
                <a:solidFill>
                  <a:schemeClr val="tx1"/>
                </a:solidFill>
                <a:latin typeface="Times" panose="02020603050405020304" pitchFamily="18" charset="0"/>
              </a:defRPr>
            </a:lvl8pPr>
            <a:lvl9pPr marL="3886200" indent="-228600" eaLnBrk="0" fontAlgn="base" hangingPunct="0">
              <a:spcBef>
                <a:spcPct val="0"/>
              </a:spcBef>
              <a:spcAft>
                <a:spcPct val="0"/>
              </a:spcAft>
              <a:defRPr sz="2800">
                <a:solidFill>
                  <a:schemeClr val="tx1"/>
                </a:solidFill>
                <a:latin typeface="Times" panose="02020603050405020304" pitchFamily="18" charset="0"/>
              </a:defRPr>
            </a:lvl9pPr>
          </a:lstStyle>
          <a:p>
            <a:pPr algn="r" eaLnBrk="1" hangingPunct="1"/>
            <a:fld id="{414D5173-F955-40E1-8A50-0434440874D6}" type="slidenum">
              <a:rPr lang="en-US" altLang="en-US" sz="1000">
                <a:latin typeface="Arial" panose="020B0604020202020204" pitchFamily="34" charset="0"/>
              </a:rPr>
              <a:pPr algn="r" eaLnBrk="1" hangingPunct="1"/>
              <a:t>‹#›</a:t>
            </a:fld>
            <a:endParaRPr lang="en-US" altLang="en-US" sz="1000" dirty="0">
              <a:latin typeface="Arial" panose="020B0604020202020204" pitchFamily="34" charset="0"/>
            </a:endParaRPr>
          </a:p>
        </p:txBody>
      </p:sp>
      <p:sp>
        <p:nvSpPr>
          <p:cNvPr id="155650" name="Rectangle 1026"/>
          <p:cNvSpPr>
            <a:spLocks noGrp="1" noChangeArrowheads="1"/>
          </p:cNvSpPr>
          <p:nvPr>
            <p:ph type="subTitle" idx="1"/>
          </p:nvPr>
        </p:nvSpPr>
        <p:spPr>
          <a:xfrm>
            <a:off x="2286000" y="3581400"/>
            <a:ext cx="5638800" cy="1905000"/>
          </a:xfrm>
        </p:spPr>
        <p:txBody>
          <a:bodyPr/>
          <a:lstStyle>
            <a:lvl1pPr marL="0" indent="0">
              <a:buFont typeface="Wingdings" pitchFamily="2" charset="2"/>
              <a:buNone/>
              <a:defRPr b="1"/>
            </a:lvl1pPr>
          </a:lstStyle>
          <a:p>
            <a:r>
              <a:rPr lang="en-US"/>
              <a:t>Click to edit Master subtitle style</a:t>
            </a:r>
          </a:p>
        </p:txBody>
      </p:sp>
      <p:sp>
        <p:nvSpPr>
          <p:cNvPr id="2" name="Slide Number Placeholder 1"/>
          <p:cNvSpPr>
            <a:spLocks noGrp="1"/>
          </p:cNvSpPr>
          <p:nvPr>
            <p:ph type="sldNum" sz="quarter" idx="10"/>
          </p:nvPr>
        </p:nvSpPr>
        <p:spPr>
          <a:xfrm>
            <a:off x="6934200" y="228600"/>
            <a:ext cx="1905000" cy="457200"/>
          </a:xfrm>
          <a:prstGeom prst="rect">
            <a:avLst/>
          </a:prstGeom>
        </p:spPr>
        <p:txBody>
          <a:bodyPr/>
          <a:lstStyle/>
          <a:p>
            <a:pPr>
              <a:defRPr/>
            </a:pPr>
            <a:fld id="{B2CEBD80-CCA8-42E9-AAC4-97A142806450}" type="slidenum">
              <a:rPr lang="en-US" altLang="en-US" smtClean="0"/>
              <a:pPr>
                <a:defRPr/>
              </a:pPr>
              <a:t>‹#›</a:t>
            </a:fld>
            <a:endParaRPr lang="en-US" altLang="en-US" dirty="0"/>
          </a:p>
        </p:txBody>
      </p:sp>
      <p:sp>
        <p:nvSpPr>
          <p:cNvPr id="3" name="Title 2"/>
          <p:cNvSpPr>
            <a:spLocks noGrp="1"/>
          </p:cNvSpPr>
          <p:nvPr>
            <p:ph type="title"/>
          </p:nvPr>
        </p:nvSpPr>
        <p:spPr/>
        <p:txBody>
          <a:bodyPr/>
          <a:lstStyle/>
          <a:p>
            <a:r>
              <a:rPr lang="en-US"/>
              <a:t>Click to edit Master title style</a:t>
            </a:r>
            <a:endParaRPr lang="en-GB"/>
          </a:p>
        </p:txBody>
      </p:sp>
      <p:sp>
        <p:nvSpPr>
          <p:cNvPr id="13" name="Content Placeholder 12"/>
          <p:cNvSpPr>
            <a:spLocks noGrp="1"/>
          </p:cNvSpPr>
          <p:nvPr>
            <p:ph sz="quarter" idx="11"/>
          </p:nvPr>
        </p:nvSpPr>
        <p:spPr>
          <a:xfrm>
            <a:off x="457200" y="3429000"/>
            <a:ext cx="2667000" cy="2057400"/>
          </a:xfrm>
        </p:spPr>
        <p:txBody>
          <a:bodyPr/>
          <a:lstStyle/>
          <a:p>
            <a:pPr lvl="0"/>
            <a:r>
              <a:rPr lang="en-US" dirty="0"/>
              <a:t>Click to edit Master text styles</a:t>
            </a:r>
          </a:p>
          <a:p>
            <a:pPr lvl="4"/>
            <a:endParaRPr lang="en-GB" dirty="0"/>
          </a:p>
        </p:txBody>
      </p:sp>
      <p:sp>
        <p:nvSpPr>
          <p:cNvPr id="17" name="Content Placeholder 16"/>
          <p:cNvSpPr>
            <a:spLocks noGrp="1"/>
          </p:cNvSpPr>
          <p:nvPr>
            <p:ph sz="quarter" idx="12"/>
          </p:nvPr>
        </p:nvSpPr>
        <p:spPr>
          <a:xfrm>
            <a:off x="4953000" y="3276600"/>
            <a:ext cx="3157538" cy="2590800"/>
          </a:xfrm>
        </p:spPr>
        <p:txBody>
          <a:bodyPr/>
          <a:lstStyle/>
          <a:p>
            <a:pPr lvl="0"/>
            <a:r>
              <a:rPr lang="en-US" dirty="0"/>
              <a:t>Click to edit Master text </a:t>
            </a:r>
            <a:endParaRPr lang="en-GB" dirty="0"/>
          </a:p>
        </p:txBody>
      </p:sp>
      <p:sp>
        <p:nvSpPr>
          <p:cNvPr id="20" name="Content Placeholder 19"/>
          <p:cNvSpPr>
            <a:spLocks noGrp="1"/>
          </p:cNvSpPr>
          <p:nvPr>
            <p:ph sz="quarter" idx="13"/>
          </p:nvPr>
        </p:nvSpPr>
        <p:spPr>
          <a:xfrm>
            <a:off x="228600" y="5334000"/>
            <a:ext cx="3962400" cy="1177925"/>
          </a:xfrm>
        </p:spPr>
        <p:txBody>
          <a:bodyPr/>
          <a:lstStyle/>
          <a:p>
            <a:pPr lvl="0"/>
            <a:r>
              <a:rPr lang="en-US" dirty="0"/>
              <a:t>Click to edit Master text styles</a:t>
            </a:r>
          </a:p>
          <a:p>
            <a:pPr lvl="4"/>
            <a:endParaRPr lang="en-GB" dirty="0"/>
          </a:p>
        </p:txBody>
      </p:sp>
    </p:spTree>
    <p:extLst>
      <p:ext uri="{BB962C8B-B14F-4D97-AF65-F5344CB8AC3E}">
        <p14:creationId xmlns:p14="http://schemas.microsoft.com/office/powerpoint/2010/main" val="802321876"/>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Box 4"/>
          <p:cNvSpPr txBox="1"/>
          <p:nvPr userDrawn="1"/>
        </p:nvSpPr>
        <p:spPr>
          <a:xfrm>
            <a:off x="8493125" y="227243"/>
            <a:ext cx="345406" cy="270843"/>
          </a:xfrm>
          <a:prstGeom prst="rect">
            <a:avLst/>
          </a:prstGeom>
        </p:spPr>
        <p:txBody>
          <a:bodyPr wrap="square" rtlCol="0">
            <a:spAutoFit/>
          </a:bodyPr>
          <a:lstStyle/>
          <a:p>
            <a:pPr algn="r"/>
            <a:fld id="{F94AB32F-F9DA-446C-8CDC-D5624E35FCF6}" type="slidenum">
              <a:rPr lang="en-US" altLang="en-US" sz="1000" kern="1200" smtClean="0">
                <a:solidFill>
                  <a:schemeClr val="tx1"/>
                </a:solidFill>
                <a:latin typeface="Arial" panose="020B0604020202020204" pitchFamily="34" charset="0"/>
                <a:ea typeface="+mn-ea"/>
                <a:cs typeface="+mn-cs"/>
              </a:rPr>
              <a:pPr algn="r"/>
              <a:t>‹#›</a:t>
            </a:fld>
            <a:endParaRPr lang="en-GB" sz="1000" kern="1200" dirty="0">
              <a:solidFill>
                <a:schemeClr val="tx1"/>
              </a:solidFill>
              <a:latin typeface="Arial" panose="020B0604020202020204" pitchFamily="34" charset="0"/>
              <a:ea typeface="+mn-ea"/>
              <a:cs typeface="+mn-cs"/>
            </a:endParaRPr>
          </a:p>
        </p:txBody>
      </p:sp>
      <p:sp>
        <p:nvSpPr>
          <p:cNvPr id="6" name="Content Placeholder 5"/>
          <p:cNvSpPr>
            <a:spLocks noGrp="1"/>
          </p:cNvSpPr>
          <p:nvPr>
            <p:ph sz="quarter" idx="10"/>
          </p:nvPr>
        </p:nvSpPr>
        <p:spPr>
          <a:xfrm>
            <a:off x="457200" y="3276600"/>
            <a:ext cx="4343400" cy="220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7"/>
          <p:cNvSpPr>
            <a:spLocks noGrp="1"/>
          </p:cNvSpPr>
          <p:nvPr>
            <p:ph sz="quarter" idx="11"/>
          </p:nvPr>
        </p:nvSpPr>
        <p:spPr>
          <a:xfrm>
            <a:off x="5410200" y="3505200"/>
            <a:ext cx="3581400" cy="182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68854886"/>
      </p:ext>
    </p:extLst>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Box 4"/>
          <p:cNvSpPr txBox="1"/>
          <p:nvPr userDrawn="1"/>
        </p:nvSpPr>
        <p:spPr>
          <a:xfrm>
            <a:off x="8493125" y="227243"/>
            <a:ext cx="345406" cy="270843"/>
          </a:xfrm>
          <a:prstGeom prst="rect">
            <a:avLst/>
          </a:prstGeom>
        </p:spPr>
        <p:txBody>
          <a:bodyPr wrap="square" rtlCol="0">
            <a:spAutoFit/>
          </a:bodyPr>
          <a:lstStyle/>
          <a:p>
            <a:pPr algn="r"/>
            <a:fld id="{F94AB32F-F9DA-446C-8CDC-D5624E35FCF6}" type="slidenum">
              <a:rPr lang="en-US" altLang="en-US" sz="1000" kern="1200" smtClean="0">
                <a:solidFill>
                  <a:schemeClr val="tx1"/>
                </a:solidFill>
                <a:latin typeface="Arial" panose="020B0604020202020204" pitchFamily="34" charset="0"/>
                <a:ea typeface="+mn-ea"/>
                <a:cs typeface="+mn-cs"/>
              </a:rPr>
              <a:pPr algn="r"/>
              <a:t>‹#›</a:t>
            </a:fld>
            <a:endParaRPr lang="en-GB" sz="1000" kern="1200" dirty="0">
              <a:solidFill>
                <a:schemeClr val="tx1"/>
              </a:solidFill>
              <a:latin typeface="Arial" panose="020B0604020202020204" pitchFamily="34" charset="0"/>
              <a:ea typeface="+mn-ea"/>
              <a:cs typeface="+mn-cs"/>
            </a:endParaRPr>
          </a:p>
        </p:txBody>
      </p:sp>
    </p:spTree>
    <p:extLst>
      <p:ext uri="{BB962C8B-B14F-4D97-AF65-F5344CB8AC3E}">
        <p14:creationId xmlns:p14="http://schemas.microsoft.com/office/powerpoint/2010/main" val="1507325189"/>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Box 4"/>
          <p:cNvSpPr txBox="1"/>
          <p:nvPr userDrawn="1"/>
        </p:nvSpPr>
        <p:spPr>
          <a:xfrm>
            <a:off x="8493125" y="227243"/>
            <a:ext cx="345406" cy="270843"/>
          </a:xfrm>
          <a:prstGeom prst="rect">
            <a:avLst/>
          </a:prstGeom>
        </p:spPr>
        <p:txBody>
          <a:bodyPr wrap="square" rtlCol="0">
            <a:spAutoFit/>
          </a:bodyPr>
          <a:lstStyle/>
          <a:p>
            <a:pPr algn="r"/>
            <a:fld id="{F94AB32F-F9DA-446C-8CDC-D5624E35FCF6}" type="slidenum">
              <a:rPr lang="en-US" altLang="en-US" sz="1000" kern="1200" smtClean="0">
                <a:solidFill>
                  <a:schemeClr val="tx1"/>
                </a:solidFill>
                <a:latin typeface="Arial" panose="020B0604020202020204" pitchFamily="34" charset="0"/>
                <a:ea typeface="+mn-ea"/>
                <a:cs typeface="+mn-cs"/>
              </a:rPr>
              <a:pPr algn="r"/>
              <a:t>‹#›</a:t>
            </a:fld>
            <a:endParaRPr lang="en-GB" sz="1000" kern="1200" dirty="0">
              <a:solidFill>
                <a:schemeClr val="tx1"/>
              </a:solidFill>
              <a:latin typeface="Arial" panose="020B0604020202020204" pitchFamily="34" charset="0"/>
              <a:ea typeface="+mn-ea"/>
              <a:cs typeface="+mn-cs"/>
            </a:endParaRPr>
          </a:p>
        </p:txBody>
      </p:sp>
      <p:sp>
        <p:nvSpPr>
          <p:cNvPr id="6" name="Content Placeholder 5"/>
          <p:cNvSpPr>
            <a:spLocks noGrp="1"/>
          </p:cNvSpPr>
          <p:nvPr>
            <p:ph sz="quarter" idx="10"/>
          </p:nvPr>
        </p:nvSpPr>
        <p:spPr>
          <a:xfrm>
            <a:off x="533400" y="2667000"/>
            <a:ext cx="5562600" cy="205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7"/>
          <p:cNvSpPr>
            <a:spLocks noGrp="1"/>
          </p:cNvSpPr>
          <p:nvPr>
            <p:ph sz="quarter" idx="11"/>
          </p:nvPr>
        </p:nvSpPr>
        <p:spPr>
          <a:xfrm>
            <a:off x="3352800" y="4038600"/>
            <a:ext cx="5486400" cy="2362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9"/>
          <p:cNvSpPr>
            <a:spLocks noGrp="1"/>
          </p:cNvSpPr>
          <p:nvPr>
            <p:ph sz="quarter" idx="12"/>
          </p:nvPr>
        </p:nvSpPr>
        <p:spPr>
          <a:xfrm>
            <a:off x="533400" y="4953000"/>
            <a:ext cx="2743200" cy="167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60182283"/>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Box 4"/>
          <p:cNvSpPr txBox="1"/>
          <p:nvPr userDrawn="1"/>
        </p:nvSpPr>
        <p:spPr>
          <a:xfrm>
            <a:off x="8493125" y="227243"/>
            <a:ext cx="345406" cy="270843"/>
          </a:xfrm>
          <a:prstGeom prst="rect">
            <a:avLst/>
          </a:prstGeom>
        </p:spPr>
        <p:txBody>
          <a:bodyPr wrap="square" rtlCol="0">
            <a:spAutoFit/>
          </a:bodyPr>
          <a:lstStyle/>
          <a:p>
            <a:pPr algn="r"/>
            <a:fld id="{F94AB32F-F9DA-446C-8CDC-D5624E35FCF6}" type="slidenum">
              <a:rPr lang="en-US" altLang="en-US" sz="1000" kern="1200" smtClean="0">
                <a:solidFill>
                  <a:schemeClr val="tx1"/>
                </a:solidFill>
                <a:latin typeface="Arial" panose="020B0604020202020204" pitchFamily="34" charset="0"/>
                <a:ea typeface="+mn-ea"/>
                <a:cs typeface="+mn-cs"/>
              </a:rPr>
              <a:pPr algn="r"/>
              <a:t>‹#›</a:t>
            </a:fld>
            <a:endParaRPr lang="en-GB" sz="1000" kern="1200" dirty="0">
              <a:solidFill>
                <a:schemeClr val="tx1"/>
              </a:solidFill>
              <a:latin typeface="Arial" panose="020B0604020202020204" pitchFamily="34" charset="0"/>
              <a:ea typeface="+mn-ea"/>
              <a:cs typeface="+mn-cs"/>
            </a:endParaRPr>
          </a:p>
        </p:txBody>
      </p:sp>
      <p:sp>
        <p:nvSpPr>
          <p:cNvPr id="6" name="Content Placeholder 5"/>
          <p:cNvSpPr>
            <a:spLocks noGrp="1"/>
          </p:cNvSpPr>
          <p:nvPr>
            <p:ph sz="quarter" idx="10"/>
          </p:nvPr>
        </p:nvSpPr>
        <p:spPr>
          <a:xfrm>
            <a:off x="533400" y="2667000"/>
            <a:ext cx="5562600" cy="205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7"/>
          <p:cNvSpPr>
            <a:spLocks noGrp="1"/>
          </p:cNvSpPr>
          <p:nvPr>
            <p:ph sz="quarter" idx="11"/>
          </p:nvPr>
        </p:nvSpPr>
        <p:spPr>
          <a:xfrm>
            <a:off x="3352800" y="4038600"/>
            <a:ext cx="5486400" cy="2362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9"/>
          <p:cNvSpPr>
            <a:spLocks noGrp="1"/>
          </p:cNvSpPr>
          <p:nvPr>
            <p:ph sz="quarter" idx="12"/>
          </p:nvPr>
        </p:nvSpPr>
        <p:spPr>
          <a:xfrm>
            <a:off x="533400" y="4953000"/>
            <a:ext cx="2743200" cy="167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AutoShape 7"/>
          <p:cNvSpPr>
            <a:spLocks noChangeArrowheads="1"/>
          </p:cNvSpPr>
          <p:nvPr userDrawn="1"/>
        </p:nvSpPr>
        <p:spPr bwMode="auto">
          <a:xfrm>
            <a:off x="1066800" y="2061008"/>
            <a:ext cx="6629400" cy="1851795"/>
          </a:xfrm>
          <a:prstGeom prst="roundRect">
            <a:avLst>
              <a:gd name="adj" fmla="val 16667"/>
            </a:avLst>
          </a:prstGeom>
          <a:solidFill>
            <a:schemeClr val="folHlink">
              <a:alpha val="65097"/>
            </a:schemeClr>
          </a:solidFill>
          <a:ln w="9525">
            <a:solidFill>
              <a:schemeClr val="hlink"/>
            </a:solidFill>
            <a:round/>
            <a:headEnd/>
            <a:tailEnd/>
          </a:ln>
        </p:spPr>
        <p:txBody>
          <a:bodyPr wrap="square" tIns="91440" bIns="91440" anchor="ctr">
            <a:spAutoFit/>
          </a:bodyPr>
          <a:lstStyle>
            <a:lvl1pPr>
              <a:defRPr sz="2800">
                <a:solidFill>
                  <a:schemeClr val="tx1"/>
                </a:solidFill>
                <a:latin typeface="Times" panose="02020603050405020304" pitchFamily="18" charset="0"/>
              </a:defRPr>
            </a:lvl1pPr>
            <a:lvl2pPr marL="742950" indent="-285750">
              <a:defRPr sz="2800">
                <a:solidFill>
                  <a:schemeClr val="tx1"/>
                </a:solidFill>
                <a:latin typeface="Times" panose="02020603050405020304" pitchFamily="18" charset="0"/>
              </a:defRPr>
            </a:lvl2pPr>
            <a:lvl3pPr marL="1143000" indent="-228600">
              <a:defRPr sz="2800">
                <a:solidFill>
                  <a:schemeClr val="tx1"/>
                </a:solidFill>
                <a:latin typeface="Times" panose="02020603050405020304" pitchFamily="18" charset="0"/>
              </a:defRPr>
            </a:lvl3pPr>
            <a:lvl4pPr marL="1600200" indent="-228600">
              <a:defRPr sz="2800">
                <a:solidFill>
                  <a:schemeClr val="tx1"/>
                </a:solidFill>
                <a:latin typeface="Times" panose="02020603050405020304" pitchFamily="18" charset="0"/>
              </a:defRPr>
            </a:lvl4pPr>
            <a:lvl5pPr marL="2057400" indent="-228600">
              <a:defRPr sz="2800">
                <a:solidFill>
                  <a:schemeClr val="tx1"/>
                </a:solidFill>
                <a:latin typeface="Times" panose="02020603050405020304" pitchFamily="18" charset="0"/>
              </a:defRPr>
            </a:lvl5pPr>
            <a:lvl6pPr marL="2514600" indent="-228600" eaLnBrk="0" fontAlgn="base" hangingPunct="0">
              <a:spcBef>
                <a:spcPct val="0"/>
              </a:spcBef>
              <a:spcAft>
                <a:spcPct val="0"/>
              </a:spcAft>
              <a:defRPr sz="2800">
                <a:solidFill>
                  <a:schemeClr val="tx1"/>
                </a:solidFill>
                <a:latin typeface="Times" panose="02020603050405020304" pitchFamily="18" charset="0"/>
              </a:defRPr>
            </a:lvl6pPr>
            <a:lvl7pPr marL="2971800" indent="-228600" eaLnBrk="0" fontAlgn="base" hangingPunct="0">
              <a:spcBef>
                <a:spcPct val="0"/>
              </a:spcBef>
              <a:spcAft>
                <a:spcPct val="0"/>
              </a:spcAft>
              <a:defRPr sz="2800">
                <a:solidFill>
                  <a:schemeClr val="tx1"/>
                </a:solidFill>
                <a:latin typeface="Times" panose="02020603050405020304" pitchFamily="18" charset="0"/>
              </a:defRPr>
            </a:lvl7pPr>
            <a:lvl8pPr marL="3429000" indent="-228600" eaLnBrk="0" fontAlgn="base" hangingPunct="0">
              <a:spcBef>
                <a:spcPct val="0"/>
              </a:spcBef>
              <a:spcAft>
                <a:spcPct val="0"/>
              </a:spcAft>
              <a:defRPr sz="2800">
                <a:solidFill>
                  <a:schemeClr val="tx1"/>
                </a:solidFill>
                <a:latin typeface="Times" panose="02020603050405020304" pitchFamily="18" charset="0"/>
              </a:defRPr>
            </a:lvl8pPr>
            <a:lvl9pPr marL="3886200" indent="-228600" eaLnBrk="0" fontAlgn="base" hangingPunct="0">
              <a:spcBef>
                <a:spcPct val="0"/>
              </a:spcBef>
              <a:spcAft>
                <a:spcPct val="0"/>
              </a:spcAft>
              <a:defRPr sz="2800">
                <a:solidFill>
                  <a:schemeClr val="tx1"/>
                </a:solidFill>
                <a:latin typeface="Times" panose="02020603050405020304" pitchFamily="18" charset="0"/>
              </a:defRPr>
            </a:lvl9pPr>
          </a:lstStyle>
          <a:p>
            <a:pPr algn="ctr" eaLnBrk="1" hangingPunct="1">
              <a:lnSpc>
                <a:spcPct val="90000"/>
              </a:lnSpc>
              <a:spcBef>
                <a:spcPct val="20000"/>
              </a:spcBef>
            </a:pPr>
            <a:endParaRPr lang="en-US" altLang="en-US" dirty="0">
              <a:latin typeface="Arial" panose="020B0604020202020204" pitchFamily="34" charset="0"/>
            </a:endParaRPr>
          </a:p>
        </p:txBody>
      </p:sp>
      <p:sp>
        <p:nvSpPr>
          <p:cNvPr id="11" name="AutoShape 9"/>
          <p:cNvSpPr>
            <a:spLocks noChangeArrowheads="1"/>
          </p:cNvSpPr>
          <p:nvPr userDrawn="1"/>
        </p:nvSpPr>
        <p:spPr bwMode="auto">
          <a:xfrm>
            <a:off x="1938338" y="4318991"/>
            <a:ext cx="6029325" cy="1493443"/>
          </a:xfrm>
          <a:prstGeom prst="roundRect">
            <a:avLst>
              <a:gd name="adj" fmla="val 16667"/>
            </a:avLst>
          </a:prstGeom>
          <a:solidFill>
            <a:schemeClr val="accent2">
              <a:alpha val="65097"/>
            </a:schemeClr>
          </a:solidFill>
          <a:ln w="9525" algn="ctr">
            <a:solidFill>
              <a:schemeClr val="hlink"/>
            </a:solidFill>
            <a:round/>
            <a:headEnd/>
            <a:tailEnd/>
          </a:ln>
        </p:spPr>
        <p:txBody>
          <a:bodyPr tIns="91440" bIns="91440" anchor="ctr">
            <a:spAutoFit/>
          </a:bodyPr>
          <a:lstStyle>
            <a:lvl1pPr>
              <a:defRPr sz="2800">
                <a:solidFill>
                  <a:schemeClr val="tx1"/>
                </a:solidFill>
                <a:latin typeface="Times" panose="02020603050405020304" pitchFamily="18" charset="0"/>
              </a:defRPr>
            </a:lvl1pPr>
            <a:lvl2pPr marL="742950" indent="-285750">
              <a:defRPr sz="2800">
                <a:solidFill>
                  <a:schemeClr val="tx1"/>
                </a:solidFill>
                <a:latin typeface="Times" panose="02020603050405020304" pitchFamily="18" charset="0"/>
              </a:defRPr>
            </a:lvl2pPr>
            <a:lvl3pPr marL="1143000" indent="-228600">
              <a:defRPr sz="2800">
                <a:solidFill>
                  <a:schemeClr val="tx1"/>
                </a:solidFill>
                <a:latin typeface="Times" panose="02020603050405020304" pitchFamily="18" charset="0"/>
              </a:defRPr>
            </a:lvl3pPr>
            <a:lvl4pPr marL="1600200" indent="-228600">
              <a:defRPr sz="2800">
                <a:solidFill>
                  <a:schemeClr val="tx1"/>
                </a:solidFill>
                <a:latin typeface="Times" panose="02020603050405020304" pitchFamily="18" charset="0"/>
              </a:defRPr>
            </a:lvl4pPr>
            <a:lvl5pPr marL="2057400" indent="-228600">
              <a:defRPr sz="2800">
                <a:solidFill>
                  <a:schemeClr val="tx1"/>
                </a:solidFill>
                <a:latin typeface="Times" panose="02020603050405020304" pitchFamily="18" charset="0"/>
              </a:defRPr>
            </a:lvl5pPr>
            <a:lvl6pPr marL="2514600" indent="-228600" eaLnBrk="0" fontAlgn="base" hangingPunct="0">
              <a:spcBef>
                <a:spcPct val="0"/>
              </a:spcBef>
              <a:spcAft>
                <a:spcPct val="0"/>
              </a:spcAft>
              <a:defRPr sz="2800">
                <a:solidFill>
                  <a:schemeClr val="tx1"/>
                </a:solidFill>
                <a:latin typeface="Times" panose="02020603050405020304" pitchFamily="18" charset="0"/>
              </a:defRPr>
            </a:lvl6pPr>
            <a:lvl7pPr marL="2971800" indent="-228600" eaLnBrk="0" fontAlgn="base" hangingPunct="0">
              <a:spcBef>
                <a:spcPct val="0"/>
              </a:spcBef>
              <a:spcAft>
                <a:spcPct val="0"/>
              </a:spcAft>
              <a:defRPr sz="2800">
                <a:solidFill>
                  <a:schemeClr val="tx1"/>
                </a:solidFill>
                <a:latin typeface="Times" panose="02020603050405020304" pitchFamily="18" charset="0"/>
              </a:defRPr>
            </a:lvl7pPr>
            <a:lvl8pPr marL="3429000" indent="-228600" eaLnBrk="0" fontAlgn="base" hangingPunct="0">
              <a:spcBef>
                <a:spcPct val="0"/>
              </a:spcBef>
              <a:spcAft>
                <a:spcPct val="0"/>
              </a:spcAft>
              <a:defRPr sz="2800">
                <a:solidFill>
                  <a:schemeClr val="tx1"/>
                </a:solidFill>
                <a:latin typeface="Times" panose="02020603050405020304" pitchFamily="18" charset="0"/>
              </a:defRPr>
            </a:lvl8pPr>
            <a:lvl9pPr marL="3886200" indent="-228600" eaLnBrk="0" fontAlgn="base" hangingPunct="0">
              <a:spcBef>
                <a:spcPct val="0"/>
              </a:spcBef>
              <a:spcAft>
                <a:spcPct val="0"/>
              </a:spcAft>
              <a:defRPr sz="2800">
                <a:solidFill>
                  <a:schemeClr val="tx1"/>
                </a:solidFill>
                <a:latin typeface="Times" panose="02020603050405020304" pitchFamily="18" charset="0"/>
              </a:defRPr>
            </a:lvl9pPr>
          </a:lstStyle>
          <a:p>
            <a:pPr algn="ctr" eaLnBrk="1" hangingPunct="1">
              <a:lnSpc>
                <a:spcPct val="90000"/>
              </a:lnSpc>
              <a:spcBef>
                <a:spcPct val="20000"/>
              </a:spcBef>
            </a:pPr>
            <a:endParaRPr lang="en-US" altLang="en-US" dirty="0">
              <a:latin typeface="Arial" panose="020B0604020202020204" pitchFamily="34" charset="0"/>
            </a:endParaRPr>
          </a:p>
        </p:txBody>
      </p:sp>
    </p:spTree>
    <p:extLst>
      <p:ext uri="{BB962C8B-B14F-4D97-AF65-F5344CB8AC3E}">
        <p14:creationId xmlns:p14="http://schemas.microsoft.com/office/powerpoint/2010/main" val="772541202"/>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pPr>
              <a:defRPr/>
            </a:pPr>
            <a:fld id="{CDF29186-CF41-4516-866A-B96BA321F76A}" type="slidenum">
              <a:rPr lang="en-US" altLang="en-US"/>
              <a:pPr>
                <a:defRPr/>
              </a:pPr>
              <a:t>‹#›</a:t>
            </a:fld>
            <a:endParaRPr lang="en-US" altLang="en-US" dirty="0"/>
          </a:p>
        </p:txBody>
      </p:sp>
    </p:spTree>
    <p:extLst>
      <p:ext uri="{BB962C8B-B14F-4D97-AF65-F5344CB8AC3E}">
        <p14:creationId xmlns:p14="http://schemas.microsoft.com/office/powerpoint/2010/main" val="2271193954"/>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49325" y="1981200"/>
            <a:ext cx="3754438"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56163" y="1981200"/>
            <a:ext cx="375443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pPr>
              <a:defRPr/>
            </a:pPr>
            <a:fld id="{21151CB9-9A01-4570-A656-8B1D61B61E87}" type="slidenum">
              <a:rPr lang="en-US" altLang="en-US"/>
              <a:pPr>
                <a:defRPr/>
              </a:pPr>
              <a:t>‹#›</a:t>
            </a:fld>
            <a:endParaRPr lang="en-US" altLang="en-US" dirty="0"/>
          </a:p>
        </p:txBody>
      </p:sp>
      <p:sp>
        <p:nvSpPr>
          <p:cNvPr id="6" name="TextBox 5"/>
          <p:cNvSpPr txBox="1"/>
          <p:nvPr userDrawn="1"/>
        </p:nvSpPr>
        <p:spPr>
          <a:xfrm>
            <a:off x="8534400" y="914400"/>
            <a:ext cx="457200" cy="523220"/>
          </a:xfrm>
          <a:prstGeom prst="rect">
            <a:avLst/>
          </a:prstGeom>
          <a:noFill/>
        </p:spPr>
        <p:txBody>
          <a:bodyPr wrap="square" rtlCol="0">
            <a:spAutoFit/>
          </a:bodyPr>
          <a:lstStyle/>
          <a:p>
            <a:endParaRPr lang="en-GB" dirty="0"/>
          </a:p>
        </p:txBody>
      </p:sp>
      <p:sp>
        <p:nvSpPr>
          <p:cNvPr id="7" name="Title 6"/>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078373717"/>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pPr>
              <a:defRPr/>
            </a:pPr>
            <a:fld id="{D88FEE3A-206D-40AD-BD90-B68A71A3EB11}" type="slidenum">
              <a:rPr lang="en-US" altLang="en-US"/>
              <a:pPr>
                <a:defRPr/>
              </a:pPr>
              <a:t>‹#›</a:t>
            </a:fld>
            <a:endParaRPr lang="en-US" altLang="en-US" dirty="0"/>
          </a:p>
        </p:txBody>
      </p:sp>
    </p:spTree>
    <p:extLst>
      <p:ext uri="{BB962C8B-B14F-4D97-AF65-F5344CB8AC3E}">
        <p14:creationId xmlns:p14="http://schemas.microsoft.com/office/powerpoint/2010/main" val="1234855715"/>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pPr>
              <a:defRPr/>
            </a:pPr>
            <a:fld id="{BF473985-A2A2-47D3-9F91-FBB64DD54010}" type="slidenum">
              <a:rPr lang="en-US" altLang="en-US"/>
              <a:pPr>
                <a:defRPr/>
              </a:pPr>
              <a:t>‹#›</a:t>
            </a:fld>
            <a:endParaRPr lang="en-US" altLang="en-US" dirty="0"/>
          </a:p>
        </p:txBody>
      </p:sp>
    </p:spTree>
    <p:extLst>
      <p:ext uri="{BB962C8B-B14F-4D97-AF65-F5344CB8AC3E}">
        <p14:creationId xmlns:p14="http://schemas.microsoft.com/office/powerpoint/2010/main" val="1076788578"/>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pPr>
              <a:defRPr/>
            </a:pPr>
            <a:fld id="{16C86B19-A5A9-44D9-B876-D471DC69BAE3}" type="slidenum">
              <a:rPr lang="en-US" altLang="en-US"/>
              <a:pPr>
                <a:defRPr/>
              </a:pPr>
              <a:t>‹#›</a:t>
            </a:fld>
            <a:endParaRPr lang="en-US" altLang="en-US" dirty="0"/>
          </a:p>
        </p:txBody>
      </p:sp>
    </p:spTree>
    <p:extLst>
      <p:ext uri="{BB962C8B-B14F-4D97-AF65-F5344CB8AC3E}">
        <p14:creationId xmlns:p14="http://schemas.microsoft.com/office/powerpoint/2010/main" val="885991480"/>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pPr>
              <a:defRPr/>
            </a:pPr>
            <a:fld id="{32BDB468-7B7A-4673-8FEC-414CC58D537F}" type="slidenum">
              <a:rPr lang="en-US" altLang="en-US"/>
              <a:pPr>
                <a:defRPr/>
              </a:pPr>
              <a:t>‹#›</a:t>
            </a:fld>
            <a:endParaRPr lang="en-US" altLang="en-US" dirty="0"/>
          </a:p>
        </p:txBody>
      </p:sp>
    </p:spTree>
    <p:extLst>
      <p:ext uri="{BB962C8B-B14F-4D97-AF65-F5344CB8AC3E}">
        <p14:creationId xmlns:p14="http://schemas.microsoft.com/office/powerpoint/2010/main" val="2480233363"/>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pPr>
              <a:defRPr/>
            </a:pPr>
            <a:fld id="{20D2B07B-5788-4875-8D7D-3063ED1D8A15}" type="slidenum">
              <a:rPr lang="en-US" altLang="en-US"/>
              <a:pPr>
                <a:defRPr/>
              </a:pPr>
              <a:t>‹#›</a:t>
            </a:fld>
            <a:endParaRPr lang="en-US" altLang="en-US" dirty="0"/>
          </a:p>
        </p:txBody>
      </p:sp>
    </p:spTree>
    <p:extLst>
      <p:ext uri="{BB962C8B-B14F-4D97-AF65-F5344CB8AC3E}">
        <p14:creationId xmlns:p14="http://schemas.microsoft.com/office/powerpoint/2010/main" val="506802052"/>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Box 4"/>
          <p:cNvSpPr txBox="1"/>
          <p:nvPr userDrawn="1"/>
        </p:nvSpPr>
        <p:spPr>
          <a:xfrm>
            <a:off x="8493125" y="227243"/>
            <a:ext cx="345406" cy="270843"/>
          </a:xfrm>
          <a:prstGeom prst="rect">
            <a:avLst/>
          </a:prstGeom>
        </p:spPr>
        <p:txBody>
          <a:bodyPr wrap="square" rtlCol="0">
            <a:spAutoFit/>
          </a:bodyPr>
          <a:lstStyle/>
          <a:p>
            <a:pPr algn="r"/>
            <a:fld id="{F94AB32F-F9DA-446C-8CDC-D5624E35FCF6}" type="slidenum">
              <a:rPr lang="en-US" altLang="en-US" sz="1000" kern="1200" smtClean="0">
                <a:solidFill>
                  <a:schemeClr val="tx1"/>
                </a:solidFill>
                <a:latin typeface="Arial" panose="020B0604020202020204" pitchFamily="34" charset="0"/>
                <a:ea typeface="+mn-ea"/>
                <a:cs typeface="+mn-cs"/>
              </a:rPr>
              <a:pPr algn="r"/>
              <a:t>‹#›</a:t>
            </a:fld>
            <a:endParaRPr lang="en-GB" sz="1000" kern="1200" dirty="0">
              <a:solidFill>
                <a:schemeClr val="tx1"/>
              </a:solidFill>
              <a:latin typeface="Arial" panose="020B0604020202020204" pitchFamily="34" charset="0"/>
              <a:ea typeface="+mn-ea"/>
              <a:cs typeface="+mn-cs"/>
            </a:endParaRPr>
          </a:p>
        </p:txBody>
      </p:sp>
      <p:sp>
        <p:nvSpPr>
          <p:cNvPr id="6" name="Content Placeholder 5"/>
          <p:cNvSpPr>
            <a:spLocks noGrp="1"/>
          </p:cNvSpPr>
          <p:nvPr>
            <p:ph sz="quarter" idx="10"/>
          </p:nvPr>
        </p:nvSpPr>
        <p:spPr>
          <a:xfrm>
            <a:off x="533400" y="2667000"/>
            <a:ext cx="5562600" cy="205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7"/>
          <p:cNvSpPr>
            <a:spLocks noGrp="1"/>
          </p:cNvSpPr>
          <p:nvPr>
            <p:ph sz="quarter" idx="11"/>
          </p:nvPr>
        </p:nvSpPr>
        <p:spPr>
          <a:xfrm>
            <a:off x="3352800" y="4038600"/>
            <a:ext cx="5486400" cy="2362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9"/>
          <p:cNvSpPr>
            <a:spLocks noGrp="1"/>
          </p:cNvSpPr>
          <p:nvPr>
            <p:ph sz="quarter" idx="12"/>
          </p:nvPr>
        </p:nvSpPr>
        <p:spPr>
          <a:xfrm>
            <a:off x="533400" y="4953000"/>
            <a:ext cx="2743200" cy="167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97716396"/>
      </p:ext>
    </p:extLst>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pPr>
              <a:defRPr/>
            </a:pPr>
            <a:fld id="{27CB384E-D50B-44F5-9015-5AFADBBA389E}" type="slidenum">
              <a:rPr lang="en-US" altLang="en-US"/>
              <a:pPr>
                <a:defRPr/>
              </a:pPr>
              <a:t>‹#›</a:t>
            </a:fld>
            <a:endParaRPr lang="en-US" altLang="en-US" dirty="0"/>
          </a:p>
        </p:txBody>
      </p:sp>
    </p:spTree>
    <p:extLst>
      <p:ext uri="{BB962C8B-B14F-4D97-AF65-F5344CB8AC3E}">
        <p14:creationId xmlns:p14="http://schemas.microsoft.com/office/powerpoint/2010/main" val="4044274724"/>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1313" y="96838"/>
            <a:ext cx="1919287" cy="59991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31863" y="96838"/>
            <a:ext cx="5607050" cy="59991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pPr>
              <a:defRPr/>
            </a:pPr>
            <a:fld id="{F021D03A-604E-4013-AC28-CC6054AB61A5}" type="slidenum">
              <a:rPr lang="en-US" altLang="en-US"/>
              <a:pPr>
                <a:defRPr/>
              </a:pPr>
              <a:t>‹#›</a:t>
            </a:fld>
            <a:endParaRPr lang="en-US" altLang="en-US" dirty="0"/>
          </a:p>
        </p:txBody>
      </p:sp>
    </p:spTree>
    <p:extLst>
      <p:ext uri="{BB962C8B-B14F-4D97-AF65-F5344CB8AC3E}">
        <p14:creationId xmlns:p14="http://schemas.microsoft.com/office/powerpoint/2010/main" val="325171651"/>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31863" y="96838"/>
            <a:ext cx="7158037" cy="1412875"/>
          </a:xfrm>
        </p:spPr>
        <p:txBody>
          <a:bodyPr/>
          <a:lstStyle/>
          <a:p>
            <a:r>
              <a:rPr lang="en-US"/>
              <a:t>Click to edit Master title style</a:t>
            </a:r>
          </a:p>
        </p:txBody>
      </p:sp>
      <p:sp>
        <p:nvSpPr>
          <p:cNvPr id="3" name="Text Placeholder 2"/>
          <p:cNvSpPr>
            <a:spLocks noGrp="1"/>
          </p:cNvSpPr>
          <p:nvPr>
            <p:ph type="body" sz="half" idx="1"/>
          </p:nvPr>
        </p:nvSpPr>
        <p:spPr>
          <a:xfrm>
            <a:off x="949325" y="1981200"/>
            <a:ext cx="3754438"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56163" y="1981200"/>
            <a:ext cx="3754437"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p:cNvSpPr txBox="1"/>
          <p:nvPr userDrawn="1"/>
        </p:nvSpPr>
        <p:spPr>
          <a:xfrm>
            <a:off x="8486774" y="228604"/>
            <a:ext cx="351924" cy="246221"/>
          </a:xfrm>
          <a:prstGeom prst="rect">
            <a:avLst/>
          </a:prstGeom>
          <a:noFill/>
        </p:spPr>
        <p:txBody>
          <a:bodyPr wrap="square" rtlCol="0">
            <a:spAutoFit/>
          </a:bodyPr>
          <a:lstStyle/>
          <a:p>
            <a:pPr algn="r" rtl="0" eaLnBrk="1" fontAlgn="base" hangingPunct="1">
              <a:spcBef>
                <a:spcPct val="0"/>
              </a:spcBef>
              <a:spcAft>
                <a:spcPct val="0"/>
              </a:spcAft>
              <a:defRPr/>
            </a:pPr>
            <a:fld id="{4CC831AB-FAFF-413D-BFD1-418A85F27AAA}" type="slidenum">
              <a:rPr lang="en-US" altLang="en-US" sz="1000" kern="1200" smtClean="0">
                <a:solidFill>
                  <a:schemeClr val="tx1"/>
                </a:solidFill>
                <a:latin typeface="Arial" panose="020B0604020202020204" pitchFamily="34" charset="0"/>
                <a:ea typeface="+mn-ea"/>
                <a:cs typeface="+mn-cs"/>
              </a:rPr>
              <a:pPr algn="r" rtl="0" eaLnBrk="1" fontAlgn="base" hangingPunct="1">
                <a:spcBef>
                  <a:spcPct val="0"/>
                </a:spcBef>
                <a:spcAft>
                  <a:spcPct val="0"/>
                </a:spcAft>
                <a:defRPr/>
              </a:pPr>
              <a:t>‹#›</a:t>
            </a:fld>
            <a:endParaRPr lang="en-US" altLang="en-US" sz="1000" kern="1200" dirty="0">
              <a:solidFill>
                <a:schemeClr val="tx1"/>
              </a:solidFill>
              <a:latin typeface="Arial" panose="020B0604020202020204" pitchFamily="34" charset="0"/>
              <a:ea typeface="+mn-ea"/>
              <a:cs typeface="+mn-cs"/>
            </a:endParaRPr>
          </a:p>
        </p:txBody>
      </p:sp>
    </p:spTree>
    <p:extLst>
      <p:ext uri="{BB962C8B-B14F-4D97-AF65-F5344CB8AC3E}">
        <p14:creationId xmlns:p14="http://schemas.microsoft.com/office/powerpoint/2010/main" val="3483387460"/>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31863" y="96838"/>
            <a:ext cx="7158037" cy="1412875"/>
          </a:xfrm>
        </p:spPr>
        <p:txBody>
          <a:bodyPr/>
          <a:lstStyle/>
          <a:p>
            <a:r>
              <a:rPr lang="en-US"/>
              <a:t>Click to edit Master title style</a:t>
            </a:r>
          </a:p>
        </p:txBody>
      </p:sp>
      <p:sp>
        <p:nvSpPr>
          <p:cNvPr id="3" name="Text Placeholder 2"/>
          <p:cNvSpPr>
            <a:spLocks noGrp="1"/>
          </p:cNvSpPr>
          <p:nvPr>
            <p:ph type="body" sz="half" idx="1"/>
          </p:nvPr>
        </p:nvSpPr>
        <p:spPr>
          <a:xfrm>
            <a:off x="949325" y="1981200"/>
            <a:ext cx="3754438"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56163" y="1981200"/>
            <a:ext cx="3754437"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p:cNvSpPr txBox="1"/>
          <p:nvPr userDrawn="1"/>
        </p:nvSpPr>
        <p:spPr>
          <a:xfrm>
            <a:off x="8486774" y="228604"/>
            <a:ext cx="351924" cy="246221"/>
          </a:xfrm>
          <a:prstGeom prst="rect">
            <a:avLst/>
          </a:prstGeom>
          <a:noFill/>
        </p:spPr>
        <p:txBody>
          <a:bodyPr wrap="square" rtlCol="0">
            <a:spAutoFit/>
          </a:bodyPr>
          <a:lstStyle/>
          <a:p>
            <a:pPr algn="r" rtl="0" eaLnBrk="1" fontAlgn="base" hangingPunct="1">
              <a:spcBef>
                <a:spcPct val="0"/>
              </a:spcBef>
              <a:spcAft>
                <a:spcPct val="0"/>
              </a:spcAft>
              <a:defRPr/>
            </a:pPr>
            <a:fld id="{4CC831AB-FAFF-413D-BFD1-418A85F27AAA}" type="slidenum">
              <a:rPr lang="en-US" altLang="en-US" sz="1000" kern="1200" smtClean="0">
                <a:solidFill>
                  <a:schemeClr val="tx1"/>
                </a:solidFill>
                <a:latin typeface="Arial" panose="020B0604020202020204" pitchFamily="34" charset="0"/>
                <a:ea typeface="+mn-ea"/>
                <a:cs typeface="+mn-cs"/>
              </a:rPr>
              <a:pPr algn="r" rtl="0" eaLnBrk="1" fontAlgn="base" hangingPunct="1">
                <a:spcBef>
                  <a:spcPct val="0"/>
                </a:spcBef>
                <a:spcAft>
                  <a:spcPct val="0"/>
                </a:spcAft>
                <a:defRPr/>
              </a:pPr>
              <a:t>‹#›</a:t>
            </a:fld>
            <a:endParaRPr lang="en-US" altLang="en-US" sz="1000" kern="1200" dirty="0">
              <a:solidFill>
                <a:schemeClr val="tx1"/>
              </a:solidFill>
              <a:latin typeface="Arial" panose="020B0604020202020204" pitchFamily="34" charset="0"/>
              <a:ea typeface="+mn-ea"/>
              <a:cs typeface="+mn-cs"/>
            </a:endParaRPr>
          </a:p>
        </p:txBody>
      </p:sp>
      <p:sp>
        <p:nvSpPr>
          <p:cNvPr id="7" name="Content Placeholder 6"/>
          <p:cNvSpPr>
            <a:spLocks noGrp="1"/>
          </p:cNvSpPr>
          <p:nvPr>
            <p:ph sz="quarter" idx="10"/>
          </p:nvPr>
        </p:nvSpPr>
        <p:spPr>
          <a:xfrm>
            <a:off x="381000" y="2133600"/>
            <a:ext cx="2209800" cy="17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8"/>
          <p:cNvSpPr>
            <a:spLocks noGrp="1"/>
          </p:cNvSpPr>
          <p:nvPr>
            <p:ph sz="quarter" idx="11"/>
          </p:nvPr>
        </p:nvSpPr>
        <p:spPr>
          <a:xfrm>
            <a:off x="3581400" y="1981200"/>
            <a:ext cx="2362200" cy="17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Content Placeholder 10"/>
          <p:cNvSpPr>
            <a:spLocks noGrp="1"/>
          </p:cNvSpPr>
          <p:nvPr>
            <p:ph sz="quarter" idx="12"/>
          </p:nvPr>
        </p:nvSpPr>
        <p:spPr>
          <a:xfrm>
            <a:off x="381000" y="4572000"/>
            <a:ext cx="2514600" cy="17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Content Placeholder 12"/>
          <p:cNvSpPr>
            <a:spLocks noGrp="1"/>
          </p:cNvSpPr>
          <p:nvPr>
            <p:ph sz="quarter" idx="13"/>
          </p:nvPr>
        </p:nvSpPr>
        <p:spPr>
          <a:xfrm>
            <a:off x="5791200" y="4495800"/>
            <a:ext cx="2819400" cy="1905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Content Placeholder 14"/>
          <p:cNvSpPr>
            <a:spLocks noGrp="1"/>
          </p:cNvSpPr>
          <p:nvPr>
            <p:ph sz="quarter" idx="14"/>
          </p:nvPr>
        </p:nvSpPr>
        <p:spPr>
          <a:xfrm>
            <a:off x="2286000" y="4038600"/>
            <a:ext cx="2286000" cy="2819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91631450"/>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31863" y="96838"/>
            <a:ext cx="7158037" cy="1412875"/>
          </a:xfrm>
        </p:spPr>
        <p:txBody>
          <a:bodyPr/>
          <a:lstStyle/>
          <a:p>
            <a:r>
              <a:rPr lang="en-US"/>
              <a:t>Click to edit Master title style</a:t>
            </a:r>
          </a:p>
        </p:txBody>
      </p:sp>
      <p:sp>
        <p:nvSpPr>
          <p:cNvPr id="3" name="Content Placeholder 2"/>
          <p:cNvSpPr>
            <a:spLocks noGrp="1"/>
          </p:cNvSpPr>
          <p:nvPr>
            <p:ph sz="half" idx="1"/>
          </p:nvPr>
        </p:nvSpPr>
        <p:spPr>
          <a:xfrm>
            <a:off x="949325" y="1981200"/>
            <a:ext cx="3754438"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856163" y="1981200"/>
            <a:ext cx="3754437"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pPr>
              <a:defRPr/>
            </a:pPr>
            <a:fld id="{651C8954-6033-4C76-B747-29E225F058DD}" type="slidenum">
              <a:rPr lang="en-US" altLang="en-US"/>
              <a:pPr>
                <a:defRPr/>
              </a:pPr>
              <a:t>‹#›</a:t>
            </a:fld>
            <a:endParaRPr lang="en-US" altLang="en-US" dirty="0"/>
          </a:p>
        </p:txBody>
      </p:sp>
    </p:spTree>
    <p:extLst>
      <p:ext uri="{BB962C8B-B14F-4D97-AF65-F5344CB8AC3E}">
        <p14:creationId xmlns:p14="http://schemas.microsoft.com/office/powerpoint/2010/main" val="939071647"/>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31863" y="96838"/>
            <a:ext cx="7158037" cy="1412875"/>
          </a:xfrm>
        </p:spPr>
        <p:txBody>
          <a:bodyPr/>
          <a:lstStyle/>
          <a:p>
            <a:r>
              <a:rPr lang="en-US"/>
              <a:t>Click to edit Master title style</a:t>
            </a:r>
          </a:p>
        </p:txBody>
      </p:sp>
      <p:sp>
        <p:nvSpPr>
          <p:cNvPr id="3" name="Text Placeholder 2"/>
          <p:cNvSpPr>
            <a:spLocks noGrp="1"/>
          </p:cNvSpPr>
          <p:nvPr>
            <p:ph type="body" sz="half" idx="1"/>
          </p:nvPr>
        </p:nvSpPr>
        <p:spPr>
          <a:xfrm>
            <a:off x="949325" y="1981200"/>
            <a:ext cx="3754438"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856163" y="1981200"/>
            <a:ext cx="3754437"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856163" y="4114800"/>
            <a:ext cx="3754437"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pPr>
              <a:defRPr/>
            </a:pPr>
            <a:fld id="{0278E0F3-1E25-4E69-B006-5A48ED0D7DD4}" type="slidenum">
              <a:rPr lang="en-US" altLang="en-US"/>
              <a:pPr>
                <a:defRPr/>
              </a:pPr>
              <a:t>‹#›</a:t>
            </a:fld>
            <a:endParaRPr lang="en-US" altLang="en-US" dirty="0"/>
          </a:p>
        </p:txBody>
      </p:sp>
    </p:spTree>
    <p:extLst>
      <p:ext uri="{BB962C8B-B14F-4D97-AF65-F5344CB8AC3E}">
        <p14:creationId xmlns:p14="http://schemas.microsoft.com/office/powerpoint/2010/main" val="2354413302"/>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Box 4"/>
          <p:cNvSpPr txBox="1"/>
          <p:nvPr userDrawn="1"/>
        </p:nvSpPr>
        <p:spPr>
          <a:xfrm>
            <a:off x="8493125" y="227243"/>
            <a:ext cx="345406" cy="270843"/>
          </a:xfrm>
          <a:prstGeom prst="rect">
            <a:avLst/>
          </a:prstGeom>
        </p:spPr>
        <p:txBody>
          <a:bodyPr wrap="square" rtlCol="0">
            <a:spAutoFit/>
          </a:bodyPr>
          <a:lstStyle/>
          <a:p>
            <a:pPr algn="r"/>
            <a:fld id="{F94AB32F-F9DA-446C-8CDC-D5624E35FCF6}" type="slidenum">
              <a:rPr lang="en-US" altLang="en-US" sz="1000" kern="1200" smtClean="0">
                <a:solidFill>
                  <a:schemeClr val="tx1"/>
                </a:solidFill>
                <a:latin typeface="Arial" panose="020B0604020202020204" pitchFamily="34" charset="0"/>
                <a:ea typeface="+mn-ea"/>
                <a:cs typeface="+mn-cs"/>
              </a:rPr>
              <a:pPr algn="r"/>
              <a:t>‹#›</a:t>
            </a:fld>
            <a:endParaRPr lang="en-GB" sz="1000" kern="1200" dirty="0">
              <a:solidFill>
                <a:schemeClr val="tx1"/>
              </a:solidFill>
              <a:latin typeface="Arial" panose="020B0604020202020204" pitchFamily="34" charset="0"/>
              <a:ea typeface="+mn-ea"/>
              <a:cs typeface="+mn-cs"/>
            </a:endParaRPr>
          </a:p>
        </p:txBody>
      </p:sp>
      <p:sp>
        <p:nvSpPr>
          <p:cNvPr id="6" name="Content Placeholder 5"/>
          <p:cNvSpPr>
            <a:spLocks noGrp="1"/>
          </p:cNvSpPr>
          <p:nvPr>
            <p:ph sz="quarter" idx="10"/>
          </p:nvPr>
        </p:nvSpPr>
        <p:spPr>
          <a:xfrm>
            <a:off x="533400" y="2667000"/>
            <a:ext cx="5562600" cy="205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7"/>
          <p:cNvSpPr>
            <a:spLocks noGrp="1"/>
          </p:cNvSpPr>
          <p:nvPr>
            <p:ph sz="quarter" idx="11"/>
          </p:nvPr>
        </p:nvSpPr>
        <p:spPr>
          <a:xfrm>
            <a:off x="3352800" y="4038600"/>
            <a:ext cx="5486400" cy="2362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9"/>
          <p:cNvSpPr>
            <a:spLocks noGrp="1"/>
          </p:cNvSpPr>
          <p:nvPr>
            <p:ph sz="quarter" idx="12"/>
          </p:nvPr>
        </p:nvSpPr>
        <p:spPr>
          <a:xfrm>
            <a:off x="533400" y="4953000"/>
            <a:ext cx="2743200" cy="167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AutoShape 7">
            <a:extLst>
              <a:ext uri="{FF2B5EF4-FFF2-40B4-BE49-F238E27FC236}">
                <a16:creationId xmlns:a16="http://schemas.microsoft.com/office/drawing/2014/main" id="{4E6FCDF2-CD4C-4F54-A016-B95DA1EAC999}"/>
              </a:ext>
            </a:extLst>
          </p:cNvPr>
          <p:cNvSpPr>
            <a:spLocks noChangeArrowheads="1"/>
          </p:cNvSpPr>
          <p:nvPr userDrawn="1"/>
        </p:nvSpPr>
        <p:spPr bwMode="auto">
          <a:xfrm>
            <a:off x="1219200" y="1893578"/>
            <a:ext cx="6070600" cy="1981819"/>
          </a:xfrm>
          <a:prstGeom prst="roundRect">
            <a:avLst>
              <a:gd name="adj" fmla="val 16667"/>
            </a:avLst>
          </a:prstGeom>
          <a:solidFill>
            <a:schemeClr val="folHlink">
              <a:alpha val="65097"/>
            </a:schemeClr>
          </a:solidFill>
          <a:ln w="9525">
            <a:solidFill>
              <a:schemeClr val="hlink"/>
            </a:solidFill>
            <a:round/>
            <a:headEnd/>
            <a:tailEnd/>
          </a:ln>
        </p:spPr>
        <p:txBody>
          <a:bodyPr tIns="91440" bIns="91440" anchor="ctr">
            <a:spAutoFit/>
          </a:bodyPr>
          <a:lstStyle>
            <a:lvl1pPr>
              <a:defRPr sz="2800">
                <a:solidFill>
                  <a:schemeClr val="tx1"/>
                </a:solidFill>
                <a:latin typeface="Times" panose="02020603050405020304" pitchFamily="18" charset="0"/>
              </a:defRPr>
            </a:lvl1pPr>
            <a:lvl2pPr marL="742950" indent="-285750">
              <a:defRPr sz="2800">
                <a:solidFill>
                  <a:schemeClr val="tx1"/>
                </a:solidFill>
                <a:latin typeface="Times" panose="02020603050405020304" pitchFamily="18" charset="0"/>
              </a:defRPr>
            </a:lvl2pPr>
            <a:lvl3pPr marL="1143000" indent="-228600">
              <a:defRPr sz="2800">
                <a:solidFill>
                  <a:schemeClr val="tx1"/>
                </a:solidFill>
                <a:latin typeface="Times" panose="02020603050405020304" pitchFamily="18" charset="0"/>
              </a:defRPr>
            </a:lvl3pPr>
            <a:lvl4pPr marL="1600200" indent="-228600">
              <a:defRPr sz="2800">
                <a:solidFill>
                  <a:schemeClr val="tx1"/>
                </a:solidFill>
                <a:latin typeface="Times" panose="02020603050405020304" pitchFamily="18" charset="0"/>
              </a:defRPr>
            </a:lvl4pPr>
            <a:lvl5pPr marL="2057400" indent="-228600">
              <a:defRPr sz="2800">
                <a:solidFill>
                  <a:schemeClr val="tx1"/>
                </a:solidFill>
                <a:latin typeface="Times" panose="02020603050405020304" pitchFamily="18" charset="0"/>
              </a:defRPr>
            </a:lvl5pPr>
            <a:lvl6pPr marL="2514600" indent="-228600" eaLnBrk="0" fontAlgn="base" hangingPunct="0">
              <a:spcBef>
                <a:spcPct val="0"/>
              </a:spcBef>
              <a:spcAft>
                <a:spcPct val="0"/>
              </a:spcAft>
              <a:defRPr sz="2800">
                <a:solidFill>
                  <a:schemeClr val="tx1"/>
                </a:solidFill>
                <a:latin typeface="Times" panose="02020603050405020304" pitchFamily="18" charset="0"/>
              </a:defRPr>
            </a:lvl6pPr>
            <a:lvl7pPr marL="2971800" indent="-228600" eaLnBrk="0" fontAlgn="base" hangingPunct="0">
              <a:spcBef>
                <a:spcPct val="0"/>
              </a:spcBef>
              <a:spcAft>
                <a:spcPct val="0"/>
              </a:spcAft>
              <a:defRPr sz="2800">
                <a:solidFill>
                  <a:schemeClr val="tx1"/>
                </a:solidFill>
                <a:latin typeface="Times" panose="02020603050405020304" pitchFamily="18" charset="0"/>
              </a:defRPr>
            </a:lvl7pPr>
            <a:lvl8pPr marL="3429000" indent="-228600" eaLnBrk="0" fontAlgn="base" hangingPunct="0">
              <a:spcBef>
                <a:spcPct val="0"/>
              </a:spcBef>
              <a:spcAft>
                <a:spcPct val="0"/>
              </a:spcAft>
              <a:defRPr sz="2800">
                <a:solidFill>
                  <a:schemeClr val="tx1"/>
                </a:solidFill>
                <a:latin typeface="Times" panose="02020603050405020304" pitchFamily="18" charset="0"/>
              </a:defRPr>
            </a:lvl8pPr>
            <a:lvl9pPr marL="3886200" indent="-228600" eaLnBrk="0" fontAlgn="base" hangingPunct="0">
              <a:spcBef>
                <a:spcPct val="0"/>
              </a:spcBef>
              <a:spcAft>
                <a:spcPct val="0"/>
              </a:spcAft>
              <a:defRPr sz="2800">
                <a:solidFill>
                  <a:schemeClr val="tx1"/>
                </a:solidFill>
                <a:latin typeface="Times" panose="02020603050405020304" pitchFamily="18" charset="0"/>
              </a:defRPr>
            </a:lvl9pPr>
          </a:lstStyle>
          <a:p>
            <a:pPr algn="ctr" eaLnBrk="1" hangingPunct="1">
              <a:lnSpc>
                <a:spcPct val="90000"/>
              </a:lnSpc>
              <a:spcBef>
                <a:spcPct val="20000"/>
              </a:spcBef>
            </a:pPr>
            <a:r>
              <a:rPr lang="en-US" altLang="en-US" sz="3200" b="1" dirty="0">
                <a:solidFill>
                  <a:srgbClr val="CDCDCD"/>
                </a:solidFill>
                <a:latin typeface="Arial" panose="020B0604020202020204" pitchFamily="34" charset="0"/>
              </a:rPr>
              <a:t>Personality:</a:t>
            </a:r>
            <a:r>
              <a:rPr lang="en-US" altLang="en-US" dirty="0">
                <a:solidFill>
                  <a:srgbClr val="CDCDCD"/>
                </a:solidFill>
                <a:latin typeface="Arial" panose="020B0604020202020204" pitchFamily="34" charset="0"/>
              </a:rPr>
              <a:t> The distinctive thoughts, emotions, and behaviors that characterize the way an individual adapts to the world</a:t>
            </a:r>
          </a:p>
        </p:txBody>
      </p:sp>
      <p:sp>
        <p:nvSpPr>
          <p:cNvPr id="13" name="AutoShape 9">
            <a:extLst>
              <a:ext uri="{FF2B5EF4-FFF2-40B4-BE49-F238E27FC236}">
                <a16:creationId xmlns:a16="http://schemas.microsoft.com/office/drawing/2014/main" id="{2FE3033C-80D8-4872-ACE0-F971FCDF5E8B}"/>
              </a:ext>
            </a:extLst>
          </p:cNvPr>
          <p:cNvSpPr>
            <a:spLocks noChangeArrowheads="1"/>
          </p:cNvSpPr>
          <p:nvPr userDrawn="1"/>
        </p:nvSpPr>
        <p:spPr bwMode="auto">
          <a:xfrm>
            <a:off x="1938338" y="4289330"/>
            <a:ext cx="6029325" cy="1552766"/>
          </a:xfrm>
          <a:prstGeom prst="roundRect">
            <a:avLst>
              <a:gd name="adj" fmla="val 16667"/>
            </a:avLst>
          </a:prstGeom>
          <a:solidFill>
            <a:schemeClr val="accent2">
              <a:alpha val="65097"/>
            </a:schemeClr>
          </a:solidFill>
          <a:ln w="9525" algn="ctr">
            <a:solidFill>
              <a:schemeClr val="hlink"/>
            </a:solidFill>
            <a:round/>
            <a:headEnd/>
            <a:tailEnd/>
          </a:ln>
        </p:spPr>
        <p:txBody>
          <a:bodyPr tIns="91440" bIns="91440" anchor="ctr">
            <a:spAutoFit/>
          </a:bodyPr>
          <a:lstStyle>
            <a:lvl1pPr>
              <a:defRPr sz="2800">
                <a:solidFill>
                  <a:schemeClr val="tx1"/>
                </a:solidFill>
                <a:latin typeface="Times" panose="02020603050405020304" pitchFamily="18" charset="0"/>
              </a:defRPr>
            </a:lvl1pPr>
            <a:lvl2pPr marL="742950" indent="-285750">
              <a:defRPr sz="2800">
                <a:solidFill>
                  <a:schemeClr val="tx1"/>
                </a:solidFill>
                <a:latin typeface="Times" panose="02020603050405020304" pitchFamily="18" charset="0"/>
              </a:defRPr>
            </a:lvl2pPr>
            <a:lvl3pPr marL="1143000" indent="-228600">
              <a:defRPr sz="2800">
                <a:solidFill>
                  <a:schemeClr val="tx1"/>
                </a:solidFill>
                <a:latin typeface="Times" panose="02020603050405020304" pitchFamily="18" charset="0"/>
              </a:defRPr>
            </a:lvl3pPr>
            <a:lvl4pPr marL="1600200" indent="-228600">
              <a:defRPr sz="2800">
                <a:solidFill>
                  <a:schemeClr val="tx1"/>
                </a:solidFill>
                <a:latin typeface="Times" panose="02020603050405020304" pitchFamily="18" charset="0"/>
              </a:defRPr>
            </a:lvl4pPr>
            <a:lvl5pPr marL="2057400" indent="-228600">
              <a:defRPr sz="2800">
                <a:solidFill>
                  <a:schemeClr val="tx1"/>
                </a:solidFill>
                <a:latin typeface="Times" panose="02020603050405020304" pitchFamily="18" charset="0"/>
              </a:defRPr>
            </a:lvl5pPr>
            <a:lvl6pPr marL="2514600" indent="-228600" eaLnBrk="0" fontAlgn="base" hangingPunct="0">
              <a:spcBef>
                <a:spcPct val="0"/>
              </a:spcBef>
              <a:spcAft>
                <a:spcPct val="0"/>
              </a:spcAft>
              <a:defRPr sz="2800">
                <a:solidFill>
                  <a:schemeClr val="tx1"/>
                </a:solidFill>
                <a:latin typeface="Times" panose="02020603050405020304" pitchFamily="18" charset="0"/>
              </a:defRPr>
            </a:lvl6pPr>
            <a:lvl7pPr marL="2971800" indent="-228600" eaLnBrk="0" fontAlgn="base" hangingPunct="0">
              <a:spcBef>
                <a:spcPct val="0"/>
              </a:spcBef>
              <a:spcAft>
                <a:spcPct val="0"/>
              </a:spcAft>
              <a:defRPr sz="2800">
                <a:solidFill>
                  <a:schemeClr val="tx1"/>
                </a:solidFill>
                <a:latin typeface="Times" panose="02020603050405020304" pitchFamily="18" charset="0"/>
              </a:defRPr>
            </a:lvl7pPr>
            <a:lvl8pPr marL="3429000" indent="-228600" eaLnBrk="0" fontAlgn="base" hangingPunct="0">
              <a:spcBef>
                <a:spcPct val="0"/>
              </a:spcBef>
              <a:spcAft>
                <a:spcPct val="0"/>
              </a:spcAft>
              <a:defRPr sz="2800">
                <a:solidFill>
                  <a:schemeClr val="tx1"/>
                </a:solidFill>
                <a:latin typeface="Times" panose="02020603050405020304" pitchFamily="18" charset="0"/>
              </a:defRPr>
            </a:lvl8pPr>
            <a:lvl9pPr marL="3886200" indent="-228600" eaLnBrk="0" fontAlgn="base" hangingPunct="0">
              <a:spcBef>
                <a:spcPct val="0"/>
              </a:spcBef>
              <a:spcAft>
                <a:spcPct val="0"/>
              </a:spcAft>
              <a:defRPr sz="2800">
                <a:solidFill>
                  <a:schemeClr val="tx1"/>
                </a:solidFill>
                <a:latin typeface="Times" panose="02020603050405020304" pitchFamily="18" charset="0"/>
              </a:defRPr>
            </a:lvl9pPr>
          </a:lstStyle>
          <a:p>
            <a:pPr algn="ctr" eaLnBrk="1" hangingPunct="1">
              <a:lnSpc>
                <a:spcPct val="90000"/>
              </a:lnSpc>
              <a:spcBef>
                <a:spcPct val="20000"/>
              </a:spcBef>
            </a:pPr>
            <a:r>
              <a:rPr lang="en-US" altLang="en-US" sz="3200" b="1" dirty="0">
                <a:solidFill>
                  <a:srgbClr val="DEDEBD"/>
                </a:solidFill>
                <a:latin typeface="Arial" panose="020B0604020202020204" pitchFamily="34" charset="0"/>
              </a:rPr>
              <a:t>Temperament:</a:t>
            </a:r>
            <a:r>
              <a:rPr lang="en-US" altLang="en-US" dirty="0">
                <a:solidFill>
                  <a:srgbClr val="DEDEBD"/>
                </a:solidFill>
                <a:latin typeface="Arial" panose="020B0604020202020204" pitchFamily="34" charset="0"/>
              </a:rPr>
              <a:t> A person’s behavioral style and characteristic way of responding</a:t>
            </a:r>
          </a:p>
        </p:txBody>
      </p:sp>
    </p:spTree>
    <p:extLst>
      <p:ext uri="{BB962C8B-B14F-4D97-AF65-F5344CB8AC3E}">
        <p14:creationId xmlns:p14="http://schemas.microsoft.com/office/powerpoint/2010/main" val="1085892536"/>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pPr>
              <a:defRPr/>
            </a:pPr>
            <a:fld id="{CDF29186-CF41-4516-866A-B96BA321F76A}" type="slidenum">
              <a:rPr lang="en-US" altLang="en-US"/>
              <a:pPr>
                <a:defRPr/>
              </a:pPr>
              <a:t>‹#›</a:t>
            </a:fld>
            <a:endParaRPr lang="en-US" altLang="en-US" dirty="0"/>
          </a:p>
        </p:txBody>
      </p:sp>
    </p:spTree>
    <p:extLst>
      <p:ext uri="{BB962C8B-B14F-4D97-AF65-F5344CB8AC3E}">
        <p14:creationId xmlns:p14="http://schemas.microsoft.com/office/powerpoint/2010/main" val="1653237192"/>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theme" Target="../theme/theme2.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18" Type="http://schemas.openxmlformats.org/officeDocument/2006/relationships/slideLayout" Target="../slideLayouts/slideLayout5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slideLayout" Target="../slideLayouts/slideLayout54.xml"/><Relationship Id="rId2" Type="http://schemas.openxmlformats.org/officeDocument/2006/relationships/slideLayout" Target="../slideLayouts/slideLayout39.xml"/><Relationship Id="rId16" Type="http://schemas.openxmlformats.org/officeDocument/2006/relationships/slideLayout" Target="../slideLayouts/slideLayout53.xml"/><Relationship Id="rId20" Type="http://schemas.openxmlformats.org/officeDocument/2006/relationships/theme" Target="../theme/theme3.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10" Type="http://schemas.openxmlformats.org/officeDocument/2006/relationships/slideLayout" Target="../slideLayouts/slideLayout47.xml"/><Relationship Id="rId19" Type="http://schemas.openxmlformats.org/officeDocument/2006/relationships/slideLayout" Target="../slideLayouts/slideLayout56.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18" Type="http://schemas.openxmlformats.org/officeDocument/2006/relationships/slideLayout" Target="../slideLayouts/slideLayout7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17" Type="http://schemas.openxmlformats.org/officeDocument/2006/relationships/slideLayout" Target="../slideLayouts/slideLayout73.xml"/><Relationship Id="rId2" Type="http://schemas.openxmlformats.org/officeDocument/2006/relationships/slideLayout" Target="../slideLayouts/slideLayout58.xml"/><Relationship Id="rId16" Type="http://schemas.openxmlformats.org/officeDocument/2006/relationships/slideLayout" Target="../slideLayouts/slideLayout72.xml"/><Relationship Id="rId20" Type="http://schemas.openxmlformats.org/officeDocument/2006/relationships/theme" Target="../theme/theme4.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slideLayout" Target="../slideLayouts/slideLayout71.xml"/><Relationship Id="rId10" Type="http://schemas.openxmlformats.org/officeDocument/2006/relationships/slideLayout" Target="../slideLayouts/slideLayout66.xml"/><Relationship Id="rId19" Type="http://schemas.openxmlformats.org/officeDocument/2006/relationships/slideLayout" Target="../slideLayouts/slideLayout75.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1377950"/>
            <a:ext cx="2133600" cy="1016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a:solidFill>
                  <a:schemeClr val="tx1"/>
                </a:solidFill>
                <a:latin typeface="Times" panose="02020603050405020304" pitchFamily="18" charset="0"/>
              </a:defRPr>
            </a:lvl1pPr>
            <a:lvl2pPr marL="742950" indent="-285750">
              <a:defRPr sz="2800">
                <a:solidFill>
                  <a:schemeClr val="tx1"/>
                </a:solidFill>
                <a:latin typeface="Times" panose="02020603050405020304" pitchFamily="18" charset="0"/>
              </a:defRPr>
            </a:lvl2pPr>
            <a:lvl3pPr marL="1143000" indent="-228600">
              <a:defRPr sz="2800">
                <a:solidFill>
                  <a:schemeClr val="tx1"/>
                </a:solidFill>
                <a:latin typeface="Times" panose="02020603050405020304" pitchFamily="18" charset="0"/>
              </a:defRPr>
            </a:lvl3pPr>
            <a:lvl4pPr marL="1600200" indent="-228600">
              <a:defRPr sz="2800">
                <a:solidFill>
                  <a:schemeClr val="tx1"/>
                </a:solidFill>
                <a:latin typeface="Times" panose="02020603050405020304" pitchFamily="18" charset="0"/>
              </a:defRPr>
            </a:lvl4pPr>
            <a:lvl5pPr marL="2057400" indent="-228600">
              <a:defRPr sz="2800">
                <a:solidFill>
                  <a:schemeClr val="tx1"/>
                </a:solidFill>
                <a:latin typeface="Times" panose="02020603050405020304" pitchFamily="18" charset="0"/>
              </a:defRPr>
            </a:lvl5pPr>
            <a:lvl6pPr marL="2514600" indent="-228600" eaLnBrk="0" fontAlgn="base" hangingPunct="0">
              <a:spcBef>
                <a:spcPct val="0"/>
              </a:spcBef>
              <a:spcAft>
                <a:spcPct val="0"/>
              </a:spcAft>
              <a:defRPr sz="2800">
                <a:solidFill>
                  <a:schemeClr val="tx1"/>
                </a:solidFill>
                <a:latin typeface="Times" panose="02020603050405020304" pitchFamily="18" charset="0"/>
              </a:defRPr>
            </a:lvl6pPr>
            <a:lvl7pPr marL="2971800" indent="-228600" eaLnBrk="0" fontAlgn="base" hangingPunct="0">
              <a:spcBef>
                <a:spcPct val="0"/>
              </a:spcBef>
              <a:spcAft>
                <a:spcPct val="0"/>
              </a:spcAft>
              <a:defRPr sz="2800">
                <a:solidFill>
                  <a:schemeClr val="tx1"/>
                </a:solidFill>
                <a:latin typeface="Times" panose="02020603050405020304" pitchFamily="18" charset="0"/>
              </a:defRPr>
            </a:lvl7pPr>
            <a:lvl8pPr marL="3429000" indent="-228600" eaLnBrk="0" fontAlgn="base" hangingPunct="0">
              <a:spcBef>
                <a:spcPct val="0"/>
              </a:spcBef>
              <a:spcAft>
                <a:spcPct val="0"/>
              </a:spcAft>
              <a:defRPr sz="2800">
                <a:solidFill>
                  <a:schemeClr val="tx1"/>
                </a:solidFill>
                <a:latin typeface="Times" panose="02020603050405020304" pitchFamily="18" charset="0"/>
              </a:defRPr>
            </a:lvl8pPr>
            <a:lvl9pPr marL="3886200" indent="-228600" eaLnBrk="0" fontAlgn="base" hangingPunct="0">
              <a:spcBef>
                <a:spcPct val="0"/>
              </a:spcBef>
              <a:spcAft>
                <a:spcPct val="0"/>
              </a:spcAft>
              <a:defRPr sz="2800">
                <a:solidFill>
                  <a:schemeClr val="tx1"/>
                </a:solidFill>
                <a:latin typeface="Times" panose="02020603050405020304" pitchFamily="18" charset="0"/>
              </a:defRPr>
            </a:lvl9pPr>
          </a:lstStyle>
          <a:p>
            <a:pPr algn="ctr" eaLnBrk="1" hangingPunct="1"/>
            <a:endParaRPr lang="en-US" altLang="en-US" sz="2400" dirty="0">
              <a:latin typeface="Arial" panose="020B0604020202020204" pitchFamily="34" charset="0"/>
            </a:endParaRPr>
          </a:p>
        </p:txBody>
      </p:sp>
      <p:sp>
        <p:nvSpPr>
          <p:cNvPr id="1027" name="Rectangle 3"/>
          <p:cNvSpPr>
            <a:spLocks noChangeArrowheads="1"/>
          </p:cNvSpPr>
          <p:nvPr/>
        </p:nvSpPr>
        <p:spPr bwMode="auto">
          <a:xfrm>
            <a:off x="1447800" y="1377950"/>
            <a:ext cx="7239000" cy="101600"/>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a:solidFill>
                  <a:schemeClr val="tx1"/>
                </a:solidFill>
                <a:latin typeface="Times" panose="02020603050405020304" pitchFamily="18" charset="0"/>
              </a:defRPr>
            </a:lvl1pPr>
            <a:lvl2pPr marL="742950" indent="-285750">
              <a:defRPr sz="2800">
                <a:solidFill>
                  <a:schemeClr val="tx1"/>
                </a:solidFill>
                <a:latin typeface="Times" panose="02020603050405020304" pitchFamily="18" charset="0"/>
              </a:defRPr>
            </a:lvl2pPr>
            <a:lvl3pPr marL="1143000" indent="-228600">
              <a:defRPr sz="2800">
                <a:solidFill>
                  <a:schemeClr val="tx1"/>
                </a:solidFill>
                <a:latin typeface="Times" panose="02020603050405020304" pitchFamily="18" charset="0"/>
              </a:defRPr>
            </a:lvl3pPr>
            <a:lvl4pPr marL="1600200" indent="-228600">
              <a:defRPr sz="2800">
                <a:solidFill>
                  <a:schemeClr val="tx1"/>
                </a:solidFill>
                <a:latin typeface="Times" panose="02020603050405020304" pitchFamily="18" charset="0"/>
              </a:defRPr>
            </a:lvl4pPr>
            <a:lvl5pPr marL="2057400" indent="-228600">
              <a:defRPr sz="2800">
                <a:solidFill>
                  <a:schemeClr val="tx1"/>
                </a:solidFill>
                <a:latin typeface="Times" panose="02020603050405020304" pitchFamily="18" charset="0"/>
              </a:defRPr>
            </a:lvl5pPr>
            <a:lvl6pPr marL="2514600" indent="-228600" eaLnBrk="0" fontAlgn="base" hangingPunct="0">
              <a:spcBef>
                <a:spcPct val="0"/>
              </a:spcBef>
              <a:spcAft>
                <a:spcPct val="0"/>
              </a:spcAft>
              <a:defRPr sz="2800">
                <a:solidFill>
                  <a:schemeClr val="tx1"/>
                </a:solidFill>
                <a:latin typeface="Times" panose="02020603050405020304" pitchFamily="18" charset="0"/>
              </a:defRPr>
            </a:lvl6pPr>
            <a:lvl7pPr marL="2971800" indent="-228600" eaLnBrk="0" fontAlgn="base" hangingPunct="0">
              <a:spcBef>
                <a:spcPct val="0"/>
              </a:spcBef>
              <a:spcAft>
                <a:spcPct val="0"/>
              </a:spcAft>
              <a:defRPr sz="2800">
                <a:solidFill>
                  <a:schemeClr val="tx1"/>
                </a:solidFill>
                <a:latin typeface="Times" panose="02020603050405020304" pitchFamily="18" charset="0"/>
              </a:defRPr>
            </a:lvl7pPr>
            <a:lvl8pPr marL="3429000" indent="-228600" eaLnBrk="0" fontAlgn="base" hangingPunct="0">
              <a:spcBef>
                <a:spcPct val="0"/>
              </a:spcBef>
              <a:spcAft>
                <a:spcPct val="0"/>
              </a:spcAft>
              <a:defRPr sz="2800">
                <a:solidFill>
                  <a:schemeClr val="tx1"/>
                </a:solidFill>
                <a:latin typeface="Times" panose="02020603050405020304" pitchFamily="18" charset="0"/>
              </a:defRPr>
            </a:lvl8pPr>
            <a:lvl9pPr marL="3886200" indent="-228600" eaLnBrk="0" fontAlgn="base" hangingPunct="0">
              <a:spcBef>
                <a:spcPct val="0"/>
              </a:spcBef>
              <a:spcAft>
                <a:spcPct val="0"/>
              </a:spcAft>
              <a:defRPr sz="2800">
                <a:solidFill>
                  <a:schemeClr val="tx1"/>
                </a:solidFill>
                <a:latin typeface="Times" panose="02020603050405020304" pitchFamily="18" charset="0"/>
              </a:defRPr>
            </a:lvl9pPr>
          </a:lstStyle>
          <a:p>
            <a:pPr algn="ctr" eaLnBrk="1" hangingPunct="1"/>
            <a:endParaRPr lang="en-US" altLang="en-US" sz="2400" dirty="0">
              <a:latin typeface="Arial" panose="020B0604020202020204" pitchFamily="34" charset="0"/>
            </a:endParaRPr>
          </a:p>
        </p:txBody>
      </p:sp>
      <p:sp>
        <p:nvSpPr>
          <p:cNvPr id="1028" name="Rectangle 4"/>
          <p:cNvSpPr>
            <a:spLocks noGrp="1" noChangeArrowheads="1"/>
          </p:cNvSpPr>
          <p:nvPr>
            <p:ph type="title"/>
          </p:nvPr>
        </p:nvSpPr>
        <p:spPr bwMode="auto">
          <a:xfrm>
            <a:off x="931863" y="96838"/>
            <a:ext cx="7158037"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9" name="Rectangle 5"/>
          <p:cNvSpPr>
            <a:spLocks noGrp="1" noChangeArrowheads="1"/>
          </p:cNvSpPr>
          <p:nvPr>
            <p:ph type="body" idx="1"/>
          </p:nvPr>
        </p:nvSpPr>
        <p:spPr bwMode="auto">
          <a:xfrm>
            <a:off x="949325" y="1981200"/>
            <a:ext cx="766127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0" name="Freeform 6"/>
          <p:cNvSpPr>
            <a:spLocks noChangeArrowheads="1"/>
          </p:cNvSpPr>
          <p:nvPr/>
        </p:nvSpPr>
        <p:spPr bwMode="auto">
          <a:xfrm>
            <a:off x="838200" y="561975"/>
            <a:ext cx="152400" cy="1066800"/>
          </a:xfrm>
          <a:custGeom>
            <a:avLst/>
            <a:gdLst>
              <a:gd name="T0" fmla="*/ 1000 w 1000"/>
              <a:gd name="T1" fmla="*/ 1000 h 1000"/>
              <a:gd name="T2" fmla="*/ 0 w 1000"/>
              <a:gd name="T3" fmla="*/ 1000 h 1000"/>
              <a:gd name="T4" fmla="*/ 0 w 1000"/>
              <a:gd name="T5" fmla="*/ 0 h 1000"/>
              <a:gd name="T6" fmla="*/ 1000 w 1000"/>
              <a:gd name="T7" fmla="*/ 0 h 10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0" h="1000">
                <a:moveTo>
                  <a:pt x="1000" y="1000"/>
                </a:moveTo>
                <a:lnTo>
                  <a:pt x="0" y="1000"/>
                </a:lnTo>
                <a:lnTo>
                  <a:pt x="0" y="0"/>
                </a:lnTo>
                <a:lnTo>
                  <a:pt x="1000" y="0"/>
                </a:lnTo>
              </a:path>
            </a:pathLst>
          </a:custGeom>
          <a:noFill/>
          <a:ln w="76200" cmpd="sng">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dirty="0"/>
          </a:p>
        </p:txBody>
      </p:sp>
      <p:sp>
        <p:nvSpPr>
          <p:cNvPr id="1031" name="Freeform 7"/>
          <p:cNvSpPr>
            <a:spLocks noChangeArrowheads="1"/>
          </p:cNvSpPr>
          <p:nvPr/>
        </p:nvSpPr>
        <p:spPr bwMode="auto">
          <a:xfrm>
            <a:off x="8262938" y="269875"/>
            <a:ext cx="152400" cy="1073150"/>
          </a:xfrm>
          <a:custGeom>
            <a:avLst/>
            <a:gdLst>
              <a:gd name="T0" fmla="*/ 0 w 1000"/>
              <a:gd name="T1" fmla="*/ 0 h 1000"/>
              <a:gd name="T2" fmla="*/ 1000 w 1000"/>
              <a:gd name="T3" fmla="*/ 0 h 1000"/>
              <a:gd name="T4" fmla="*/ 1000 w 1000"/>
              <a:gd name="T5" fmla="*/ 1000 h 1000"/>
              <a:gd name="T6" fmla="*/ 0 w 1000"/>
              <a:gd name="T7" fmla="*/ 1000 h 10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0" h="1000">
                <a:moveTo>
                  <a:pt x="0" y="0"/>
                </a:moveTo>
                <a:lnTo>
                  <a:pt x="1000" y="0"/>
                </a:lnTo>
                <a:lnTo>
                  <a:pt x="1000" y="1000"/>
                </a:lnTo>
                <a:lnTo>
                  <a:pt x="0" y="1000"/>
                </a:lnTo>
              </a:path>
            </a:pathLst>
          </a:custGeom>
          <a:noFill/>
          <a:ln w="762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dirty="0"/>
          </a:p>
        </p:txBody>
      </p:sp>
      <p:sp>
        <p:nvSpPr>
          <p:cNvPr id="1033" name="Line 9"/>
          <p:cNvSpPr>
            <a:spLocks noChangeShapeType="1"/>
          </p:cNvSpPr>
          <p:nvPr userDrawn="1"/>
        </p:nvSpPr>
        <p:spPr bwMode="auto">
          <a:xfrm>
            <a:off x="9144000" y="0"/>
            <a:ext cx="0" cy="6858000"/>
          </a:xfrm>
          <a:prstGeom prst="line">
            <a:avLst/>
          </a:prstGeom>
          <a:noFill/>
          <a:ln w="19050">
            <a:solidFill>
              <a:srgbClr val="FFFF66"/>
            </a:solidFill>
            <a:round/>
            <a:headEnd/>
            <a:tailEnd/>
          </a:ln>
          <a:extLst>
            <a:ext uri="{909E8E84-426E-40DD-AFC4-6F175D3DCCD1}">
              <a14:hiddenFill xmlns:a14="http://schemas.microsoft.com/office/drawing/2010/main">
                <a:noFill/>
              </a14:hiddenFill>
            </a:ext>
          </a:extLst>
        </p:spPr>
        <p:txBody>
          <a:bodyPr/>
          <a:lstStyle/>
          <a:p>
            <a:endParaRPr lang="en-IN" dirty="0"/>
          </a:p>
        </p:txBody>
      </p:sp>
      <p:sp>
        <p:nvSpPr>
          <p:cNvPr id="1034" name="Line 12"/>
          <p:cNvSpPr>
            <a:spLocks noChangeShapeType="1"/>
          </p:cNvSpPr>
          <p:nvPr userDrawn="1"/>
        </p:nvSpPr>
        <p:spPr bwMode="auto">
          <a:xfrm>
            <a:off x="9144000" y="0"/>
            <a:ext cx="0" cy="6858000"/>
          </a:xfrm>
          <a:prstGeom prst="line">
            <a:avLst/>
          </a:prstGeom>
          <a:noFill/>
          <a:ln w="19050">
            <a:solidFill>
              <a:srgbClr val="FFFF66"/>
            </a:solidFill>
            <a:round/>
            <a:headEnd/>
            <a:tailEnd/>
          </a:ln>
          <a:extLst>
            <a:ext uri="{909E8E84-426E-40DD-AFC4-6F175D3DCCD1}">
              <a14:hiddenFill xmlns:a14="http://schemas.microsoft.com/office/drawing/2010/main">
                <a:noFill/>
              </a14:hiddenFill>
            </a:ext>
          </a:extLst>
        </p:spPr>
        <p:txBody>
          <a:bodyPr/>
          <a:lstStyle/>
          <a:p>
            <a:endParaRPr lang="en-IN" dirty="0"/>
          </a:p>
        </p:txBody>
      </p:sp>
      <p:sp>
        <p:nvSpPr>
          <p:cNvPr id="12" name="Rectangle 4"/>
          <p:cNvSpPr>
            <a:spLocks noChangeArrowheads="1"/>
          </p:cNvSpPr>
          <p:nvPr userDrawn="1"/>
        </p:nvSpPr>
        <p:spPr bwMode="auto">
          <a:xfrm>
            <a:off x="4792663" y="6511925"/>
            <a:ext cx="4351337" cy="346075"/>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dirty="0"/>
              <a:t>© 2018 McGraw-Hill Higher Education. All rights reserved. </a:t>
            </a:r>
          </a:p>
        </p:txBody>
      </p:sp>
      <p:sp>
        <p:nvSpPr>
          <p:cNvPr id="2" name="TextBox 1"/>
          <p:cNvSpPr txBox="1"/>
          <p:nvPr userDrawn="1"/>
        </p:nvSpPr>
        <p:spPr>
          <a:xfrm>
            <a:off x="8496000" y="228600"/>
            <a:ext cx="343501" cy="246221"/>
          </a:xfrm>
          <a:prstGeom prst="rect">
            <a:avLst/>
          </a:prstGeom>
          <a:noFill/>
        </p:spPr>
        <p:txBody>
          <a:bodyPr wrap="square" rtlCol="0">
            <a:spAutoFit/>
          </a:bodyPr>
          <a:lstStyle/>
          <a:p>
            <a:pPr algn="r" rtl="0" eaLnBrk="1" fontAlgn="base" hangingPunct="1">
              <a:spcBef>
                <a:spcPct val="0"/>
              </a:spcBef>
              <a:spcAft>
                <a:spcPct val="0"/>
              </a:spcAft>
              <a:defRPr/>
            </a:pPr>
            <a:fld id="{B2CEBD80-CCA8-42E9-AAC4-97A142806450}" type="slidenum">
              <a:rPr lang="en-US" altLang="en-US" sz="1000" kern="1200" smtClean="0">
                <a:solidFill>
                  <a:schemeClr val="tx1"/>
                </a:solidFill>
                <a:latin typeface="Arial" panose="020B0604020202020204" pitchFamily="34" charset="0"/>
                <a:ea typeface="+mn-ea"/>
                <a:cs typeface="+mn-cs"/>
              </a:rPr>
              <a:pPr algn="r" rtl="0" eaLnBrk="1" fontAlgn="base" hangingPunct="1">
                <a:spcBef>
                  <a:spcPct val="0"/>
                </a:spcBef>
                <a:spcAft>
                  <a:spcPct val="0"/>
                </a:spcAft>
                <a:defRPr/>
              </a:pPr>
              <a:t>‹#›</a:t>
            </a:fld>
            <a:endParaRPr lang="en-US" altLang="en-US" sz="1000" kern="1200" dirty="0">
              <a:solidFill>
                <a:schemeClr val="tx1"/>
              </a:solidFill>
              <a:latin typeface="Arial" panose="020B0604020202020204" pitchFamily="34" charset="0"/>
              <a:ea typeface="+mn-ea"/>
              <a:cs typeface="+mn-cs"/>
            </a:endParaRPr>
          </a:p>
        </p:txBody>
      </p:sp>
    </p:spTree>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16" r:id="rId4"/>
    <p:sldLayoutId id="2147483776" r:id="rId5"/>
    <p:sldLayoutId id="2147483775" r:id="rId6"/>
    <p:sldLayoutId id="2147483732" r:id="rId7"/>
    <p:sldLayoutId id="2147483733"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 id="2147483726" r:id="rId18"/>
    <p:sldLayoutId id="2147483734" r:id="rId19"/>
    <p:sldLayoutId id="2147483727" r:id="rId20"/>
    <p:sldLayoutId id="2147483728" r:id="rId21"/>
  </p:sldLayoutIdLst>
  <p:transition/>
  <p:hf hd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447675" indent="-447675" algn="l" rtl="0" eaLnBrk="0" fontAlgn="base" hangingPunct="0">
        <a:spcBef>
          <a:spcPct val="20000"/>
        </a:spcBef>
        <a:spcAft>
          <a:spcPct val="0"/>
        </a:spcAft>
        <a:buClr>
          <a:schemeClr val="accent1"/>
        </a:buClr>
        <a:buSzPct val="70000"/>
        <a:buFont typeface="Wingdings" panose="05000000000000000000" pitchFamily="2" charset="2"/>
        <a:buChar char="n"/>
        <a:defRPr sz="3200">
          <a:solidFill>
            <a:schemeClr val="tx1"/>
          </a:solidFill>
          <a:latin typeface="+mn-lt"/>
          <a:ea typeface="+mn-ea"/>
          <a:cs typeface="+mn-cs"/>
        </a:defRPr>
      </a:lvl1pPr>
      <a:lvl2pPr marL="889000" indent="-439738" algn="l" rtl="0" eaLnBrk="0" fontAlgn="base" hangingPunct="0">
        <a:spcBef>
          <a:spcPct val="20000"/>
        </a:spcBef>
        <a:spcAft>
          <a:spcPct val="0"/>
        </a:spcAft>
        <a:buClr>
          <a:schemeClr val="hlink"/>
        </a:buClr>
        <a:buSzPct val="65000"/>
        <a:buFont typeface="Wingdings" panose="05000000000000000000" pitchFamily="2" charset="2"/>
        <a:buChar char="¡"/>
        <a:defRPr sz="2800">
          <a:solidFill>
            <a:schemeClr val="tx1"/>
          </a:solidFill>
          <a:latin typeface="+mn-lt"/>
        </a:defRPr>
      </a:lvl2pPr>
      <a:lvl3pPr marL="1293813" indent="-403225" algn="l" rtl="0" eaLnBrk="0" fontAlgn="base" hangingPunct="0">
        <a:spcBef>
          <a:spcPct val="20000"/>
        </a:spcBef>
        <a:spcAft>
          <a:spcPct val="0"/>
        </a:spcAft>
        <a:buClr>
          <a:schemeClr val="accent1"/>
        </a:buClr>
        <a:buSzPct val="70000"/>
        <a:buFont typeface="Wingdings" panose="05000000000000000000" pitchFamily="2" charset="2"/>
        <a:buChar char="n"/>
        <a:defRPr sz="2400">
          <a:solidFill>
            <a:schemeClr val="tx1"/>
          </a:solidFill>
          <a:latin typeface="+mn-lt"/>
        </a:defRPr>
      </a:lvl3pPr>
      <a:lvl4pPr marL="1681163" indent="-385763" algn="l" rtl="0" eaLnBrk="0" fontAlgn="base" hangingPunct="0">
        <a:spcBef>
          <a:spcPct val="20000"/>
        </a:spcBef>
        <a:spcAft>
          <a:spcPct val="0"/>
        </a:spcAft>
        <a:buClr>
          <a:schemeClr val="hlink"/>
        </a:buClr>
        <a:buSzPct val="75000"/>
        <a:buFont typeface="Wingdings" panose="05000000000000000000" pitchFamily="2" charset="2"/>
        <a:buChar char="¡"/>
        <a:defRPr sz="2000">
          <a:solidFill>
            <a:schemeClr val="tx1"/>
          </a:solidFill>
          <a:latin typeface="+mn-lt"/>
        </a:defRPr>
      </a:lvl4pPr>
      <a:lvl5pPr marL="2070100" indent="-387350" algn="l" rtl="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mn-lt"/>
        </a:defRPr>
      </a:lvl5pPr>
      <a:lvl6pPr marL="25273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6pPr>
      <a:lvl7pPr marL="29845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7pPr>
      <a:lvl8pPr marL="34417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8pPr>
      <a:lvl9pPr marL="38989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6" name="Title"/>
          <p:cNvSpPr>
            <a:spLocks noGrp="1" noChangeArrowheads="1"/>
          </p:cNvSpPr>
          <p:nvPr>
            <p:ph type="title"/>
          </p:nvPr>
        </p:nvSpPr>
        <p:spPr bwMode="auto">
          <a:xfrm>
            <a:off x="931863" y="96838"/>
            <a:ext cx="7158037"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dirty="0"/>
              <a:t>Click to edit Master title style</a:t>
            </a:r>
          </a:p>
        </p:txBody>
      </p:sp>
      <p:sp>
        <p:nvSpPr>
          <p:cNvPr id="3077" name="Rectangle 5"/>
          <p:cNvSpPr>
            <a:spLocks noGrp="1" noChangeArrowheads="1"/>
          </p:cNvSpPr>
          <p:nvPr>
            <p:ph type="body" idx="1"/>
          </p:nvPr>
        </p:nvSpPr>
        <p:spPr bwMode="auto">
          <a:xfrm>
            <a:off x="949325" y="1981200"/>
            <a:ext cx="766127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 name="Rectangle 5"/>
          <p:cNvSpPr>
            <a:spLocks noGrp="1" noChangeArrowheads="1"/>
          </p:cNvSpPr>
          <p:nvPr>
            <p:ph type="sldNum" sz="quarter" idx="4"/>
          </p:nvPr>
        </p:nvSpPr>
        <p:spPr bwMode="auto">
          <a:xfrm>
            <a:off x="6934200" y="2286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eaLnBrk="1" hangingPunct="1">
              <a:defRPr sz="1000"/>
            </a:lvl1pPr>
          </a:lstStyle>
          <a:p>
            <a:fld id="{7DF7B737-56F8-45AC-9147-431D31E41E36}" type="slidenum">
              <a:rPr lang="en-US" altLang="en-US"/>
              <a:pPr/>
              <a:t>‹#›</a:t>
            </a:fld>
            <a:endParaRPr lang="en-US" altLang="en-US"/>
          </a:p>
        </p:txBody>
      </p:sp>
    </p:spTree>
    <p:extLst>
      <p:ext uri="{BB962C8B-B14F-4D97-AF65-F5344CB8AC3E}">
        <p14:creationId xmlns:p14="http://schemas.microsoft.com/office/powerpoint/2010/main" val="498037194"/>
      </p:ext>
    </p:extLst>
  </p:cSld>
  <p:clrMap bg1="lt1" tx1="dk1" bg2="lt2" tx2="dk2" accent1="accent1" accent2="accent2" accent3="accent3" accent4="accent4" accent5="accent5" accent6="accent6" hlink="hlink" folHlink="folHlink"/>
  <p:sldLayoutIdLst>
    <p:sldLayoutId id="2147483793"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 id="2147483788" r:id="rId12"/>
    <p:sldLayoutId id="2147483789" r:id="rId13"/>
    <p:sldLayoutId id="2147483790" r:id="rId14"/>
    <p:sldLayoutId id="2147483791" r:id="rId15"/>
    <p:sldLayoutId id="2147483792" r:id="rId16"/>
  </p:sldLayoutIdLst>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447675" indent="-447675" algn="l" rtl="0" eaLnBrk="0" fontAlgn="base" hangingPunct="0">
        <a:spcBef>
          <a:spcPct val="20000"/>
        </a:spcBef>
        <a:spcAft>
          <a:spcPct val="0"/>
        </a:spcAft>
        <a:buClr>
          <a:schemeClr val="accent1"/>
        </a:buClr>
        <a:buSzPct val="70000"/>
        <a:buFont typeface="Wingdings" panose="05000000000000000000" pitchFamily="2" charset="2"/>
        <a:buChar char="n"/>
        <a:defRPr sz="3200">
          <a:solidFill>
            <a:schemeClr val="tx1"/>
          </a:solidFill>
          <a:latin typeface="+mn-lt"/>
          <a:ea typeface="+mn-ea"/>
          <a:cs typeface="+mn-cs"/>
        </a:defRPr>
      </a:lvl1pPr>
      <a:lvl2pPr marL="889000" indent="-439738" algn="l" rtl="0" eaLnBrk="0" fontAlgn="base" hangingPunct="0">
        <a:spcBef>
          <a:spcPct val="20000"/>
        </a:spcBef>
        <a:spcAft>
          <a:spcPct val="0"/>
        </a:spcAft>
        <a:buClr>
          <a:schemeClr val="hlink"/>
        </a:buClr>
        <a:buSzPct val="65000"/>
        <a:buFont typeface="Wingdings" panose="05000000000000000000" pitchFamily="2" charset="2"/>
        <a:buChar char="¡"/>
        <a:defRPr sz="2800">
          <a:solidFill>
            <a:schemeClr val="tx1"/>
          </a:solidFill>
          <a:latin typeface="+mn-lt"/>
        </a:defRPr>
      </a:lvl2pPr>
      <a:lvl3pPr marL="1293813" indent="-403225" algn="l" rtl="0" eaLnBrk="0" fontAlgn="base" hangingPunct="0">
        <a:spcBef>
          <a:spcPct val="20000"/>
        </a:spcBef>
        <a:spcAft>
          <a:spcPct val="0"/>
        </a:spcAft>
        <a:buClr>
          <a:schemeClr val="accent1"/>
        </a:buClr>
        <a:buSzPct val="70000"/>
        <a:buFont typeface="Wingdings" panose="05000000000000000000" pitchFamily="2" charset="2"/>
        <a:buChar char="n"/>
        <a:defRPr sz="2400">
          <a:solidFill>
            <a:schemeClr val="tx1"/>
          </a:solidFill>
          <a:latin typeface="+mn-lt"/>
        </a:defRPr>
      </a:lvl3pPr>
      <a:lvl4pPr marL="1681163" indent="-385763" algn="l" rtl="0" eaLnBrk="0" fontAlgn="base" hangingPunct="0">
        <a:spcBef>
          <a:spcPct val="20000"/>
        </a:spcBef>
        <a:spcAft>
          <a:spcPct val="0"/>
        </a:spcAft>
        <a:buClr>
          <a:schemeClr val="hlink"/>
        </a:buClr>
        <a:buSzPct val="75000"/>
        <a:buFont typeface="Wingdings" panose="05000000000000000000" pitchFamily="2" charset="2"/>
        <a:buChar char="¡"/>
        <a:defRPr sz="2000">
          <a:solidFill>
            <a:schemeClr val="tx1"/>
          </a:solidFill>
          <a:latin typeface="+mn-lt"/>
        </a:defRPr>
      </a:lvl4pPr>
      <a:lvl5pPr marL="2070100" indent="-387350" algn="l" rtl="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mn-lt"/>
        </a:defRPr>
      </a:lvl5pPr>
      <a:lvl6pPr marL="25273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6pPr>
      <a:lvl7pPr marL="29845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7pPr>
      <a:lvl8pPr marL="34417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8pPr>
      <a:lvl9pPr marL="38989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1377950"/>
            <a:ext cx="2133600" cy="1016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a:solidFill>
                  <a:schemeClr val="tx1"/>
                </a:solidFill>
                <a:latin typeface="Times" panose="02020603050405020304" pitchFamily="18" charset="0"/>
              </a:defRPr>
            </a:lvl1pPr>
            <a:lvl2pPr marL="742950" indent="-285750">
              <a:defRPr sz="2800">
                <a:solidFill>
                  <a:schemeClr val="tx1"/>
                </a:solidFill>
                <a:latin typeface="Times" panose="02020603050405020304" pitchFamily="18" charset="0"/>
              </a:defRPr>
            </a:lvl2pPr>
            <a:lvl3pPr marL="1143000" indent="-228600">
              <a:defRPr sz="2800">
                <a:solidFill>
                  <a:schemeClr val="tx1"/>
                </a:solidFill>
                <a:latin typeface="Times" panose="02020603050405020304" pitchFamily="18" charset="0"/>
              </a:defRPr>
            </a:lvl3pPr>
            <a:lvl4pPr marL="1600200" indent="-228600">
              <a:defRPr sz="2800">
                <a:solidFill>
                  <a:schemeClr val="tx1"/>
                </a:solidFill>
                <a:latin typeface="Times" panose="02020603050405020304" pitchFamily="18" charset="0"/>
              </a:defRPr>
            </a:lvl4pPr>
            <a:lvl5pPr marL="2057400" indent="-228600">
              <a:defRPr sz="2800">
                <a:solidFill>
                  <a:schemeClr val="tx1"/>
                </a:solidFill>
                <a:latin typeface="Times" panose="02020603050405020304" pitchFamily="18" charset="0"/>
              </a:defRPr>
            </a:lvl5pPr>
            <a:lvl6pPr marL="2514600" indent="-228600" eaLnBrk="0" fontAlgn="base" hangingPunct="0">
              <a:spcBef>
                <a:spcPct val="0"/>
              </a:spcBef>
              <a:spcAft>
                <a:spcPct val="0"/>
              </a:spcAft>
              <a:defRPr sz="2800">
                <a:solidFill>
                  <a:schemeClr val="tx1"/>
                </a:solidFill>
                <a:latin typeface="Times" panose="02020603050405020304" pitchFamily="18" charset="0"/>
              </a:defRPr>
            </a:lvl6pPr>
            <a:lvl7pPr marL="2971800" indent="-228600" eaLnBrk="0" fontAlgn="base" hangingPunct="0">
              <a:spcBef>
                <a:spcPct val="0"/>
              </a:spcBef>
              <a:spcAft>
                <a:spcPct val="0"/>
              </a:spcAft>
              <a:defRPr sz="2800">
                <a:solidFill>
                  <a:schemeClr val="tx1"/>
                </a:solidFill>
                <a:latin typeface="Times" panose="02020603050405020304" pitchFamily="18" charset="0"/>
              </a:defRPr>
            </a:lvl7pPr>
            <a:lvl8pPr marL="3429000" indent="-228600" eaLnBrk="0" fontAlgn="base" hangingPunct="0">
              <a:spcBef>
                <a:spcPct val="0"/>
              </a:spcBef>
              <a:spcAft>
                <a:spcPct val="0"/>
              </a:spcAft>
              <a:defRPr sz="2800">
                <a:solidFill>
                  <a:schemeClr val="tx1"/>
                </a:solidFill>
                <a:latin typeface="Times" panose="02020603050405020304" pitchFamily="18" charset="0"/>
              </a:defRPr>
            </a:lvl8pPr>
            <a:lvl9pPr marL="3886200" indent="-228600" eaLnBrk="0" fontAlgn="base" hangingPunct="0">
              <a:spcBef>
                <a:spcPct val="0"/>
              </a:spcBef>
              <a:spcAft>
                <a:spcPct val="0"/>
              </a:spcAft>
              <a:defRPr sz="2800">
                <a:solidFill>
                  <a:schemeClr val="tx1"/>
                </a:solidFill>
                <a:latin typeface="Times" panose="02020603050405020304" pitchFamily="18" charset="0"/>
              </a:defRPr>
            </a:lvl9pPr>
          </a:lstStyle>
          <a:p>
            <a:pPr algn="ctr" eaLnBrk="1" hangingPunct="1"/>
            <a:endParaRPr lang="en-US" altLang="en-US" sz="2400" dirty="0">
              <a:latin typeface="Arial" panose="020B0604020202020204" pitchFamily="34" charset="0"/>
            </a:endParaRPr>
          </a:p>
        </p:txBody>
      </p:sp>
      <p:sp>
        <p:nvSpPr>
          <p:cNvPr id="1027" name="Rectangle 3"/>
          <p:cNvSpPr>
            <a:spLocks noChangeArrowheads="1"/>
          </p:cNvSpPr>
          <p:nvPr/>
        </p:nvSpPr>
        <p:spPr bwMode="auto">
          <a:xfrm>
            <a:off x="1447800" y="1377950"/>
            <a:ext cx="7239000" cy="101600"/>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a:solidFill>
                  <a:schemeClr val="tx1"/>
                </a:solidFill>
                <a:latin typeface="Times" panose="02020603050405020304" pitchFamily="18" charset="0"/>
              </a:defRPr>
            </a:lvl1pPr>
            <a:lvl2pPr marL="742950" indent="-285750">
              <a:defRPr sz="2800">
                <a:solidFill>
                  <a:schemeClr val="tx1"/>
                </a:solidFill>
                <a:latin typeface="Times" panose="02020603050405020304" pitchFamily="18" charset="0"/>
              </a:defRPr>
            </a:lvl2pPr>
            <a:lvl3pPr marL="1143000" indent="-228600">
              <a:defRPr sz="2800">
                <a:solidFill>
                  <a:schemeClr val="tx1"/>
                </a:solidFill>
                <a:latin typeface="Times" panose="02020603050405020304" pitchFamily="18" charset="0"/>
              </a:defRPr>
            </a:lvl3pPr>
            <a:lvl4pPr marL="1600200" indent="-228600">
              <a:defRPr sz="2800">
                <a:solidFill>
                  <a:schemeClr val="tx1"/>
                </a:solidFill>
                <a:latin typeface="Times" panose="02020603050405020304" pitchFamily="18" charset="0"/>
              </a:defRPr>
            </a:lvl4pPr>
            <a:lvl5pPr marL="2057400" indent="-228600">
              <a:defRPr sz="2800">
                <a:solidFill>
                  <a:schemeClr val="tx1"/>
                </a:solidFill>
                <a:latin typeface="Times" panose="02020603050405020304" pitchFamily="18" charset="0"/>
              </a:defRPr>
            </a:lvl5pPr>
            <a:lvl6pPr marL="2514600" indent="-228600" eaLnBrk="0" fontAlgn="base" hangingPunct="0">
              <a:spcBef>
                <a:spcPct val="0"/>
              </a:spcBef>
              <a:spcAft>
                <a:spcPct val="0"/>
              </a:spcAft>
              <a:defRPr sz="2800">
                <a:solidFill>
                  <a:schemeClr val="tx1"/>
                </a:solidFill>
                <a:latin typeface="Times" panose="02020603050405020304" pitchFamily="18" charset="0"/>
              </a:defRPr>
            </a:lvl6pPr>
            <a:lvl7pPr marL="2971800" indent="-228600" eaLnBrk="0" fontAlgn="base" hangingPunct="0">
              <a:spcBef>
                <a:spcPct val="0"/>
              </a:spcBef>
              <a:spcAft>
                <a:spcPct val="0"/>
              </a:spcAft>
              <a:defRPr sz="2800">
                <a:solidFill>
                  <a:schemeClr val="tx1"/>
                </a:solidFill>
                <a:latin typeface="Times" panose="02020603050405020304" pitchFamily="18" charset="0"/>
              </a:defRPr>
            </a:lvl7pPr>
            <a:lvl8pPr marL="3429000" indent="-228600" eaLnBrk="0" fontAlgn="base" hangingPunct="0">
              <a:spcBef>
                <a:spcPct val="0"/>
              </a:spcBef>
              <a:spcAft>
                <a:spcPct val="0"/>
              </a:spcAft>
              <a:defRPr sz="2800">
                <a:solidFill>
                  <a:schemeClr val="tx1"/>
                </a:solidFill>
                <a:latin typeface="Times" panose="02020603050405020304" pitchFamily="18" charset="0"/>
              </a:defRPr>
            </a:lvl8pPr>
            <a:lvl9pPr marL="3886200" indent="-228600" eaLnBrk="0" fontAlgn="base" hangingPunct="0">
              <a:spcBef>
                <a:spcPct val="0"/>
              </a:spcBef>
              <a:spcAft>
                <a:spcPct val="0"/>
              </a:spcAft>
              <a:defRPr sz="2800">
                <a:solidFill>
                  <a:schemeClr val="tx1"/>
                </a:solidFill>
                <a:latin typeface="Times" panose="02020603050405020304" pitchFamily="18" charset="0"/>
              </a:defRPr>
            </a:lvl9pPr>
          </a:lstStyle>
          <a:p>
            <a:pPr algn="ctr" eaLnBrk="1" hangingPunct="1"/>
            <a:endParaRPr lang="en-US" altLang="en-US" sz="2400" dirty="0">
              <a:latin typeface="Arial" panose="020B0604020202020204" pitchFamily="34" charset="0"/>
            </a:endParaRPr>
          </a:p>
        </p:txBody>
      </p:sp>
      <p:sp>
        <p:nvSpPr>
          <p:cNvPr id="1028" name="Rectangle 4"/>
          <p:cNvSpPr>
            <a:spLocks noGrp="1" noChangeArrowheads="1"/>
          </p:cNvSpPr>
          <p:nvPr>
            <p:ph type="title"/>
          </p:nvPr>
        </p:nvSpPr>
        <p:spPr bwMode="auto">
          <a:xfrm>
            <a:off x="931863" y="96838"/>
            <a:ext cx="7158037"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9" name="Rectangle 5"/>
          <p:cNvSpPr>
            <a:spLocks noGrp="1" noChangeArrowheads="1"/>
          </p:cNvSpPr>
          <p:nvPr>
            <p:ph type="body" idx="1"/>
          </p:nvPr>
        </p:nvSpPr>
        <p:spPr bwMode="auto">
          <a:xfrm>
            <a:off x="949325" y="1981200"/>
            <a:ext cx="766127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0" name="Freeform 6"/>
          <p:cNvSpPr>
            <a:spLocks noChangeArrowheads="1"/>
          </p:cNvSpPr>
          <p:nvPr/>
        </p:nvSpPr>
        <p:spPr bwMode="auto">
          <a:xfrm>
            <a:off x="838200" y="561975"/>
            <a:ext cx="152400" cy="1066800"/>
          </a:xfrm>
          <a:custGeom>
            <a:avLst/>
            <a:gdLst>
              <a:gd name="T0" fmla="*/ 1000 w 1000"/>
              <a:gd name="T1" fmla="*/ 1000 h 1000"/>
              <a:gd name="T2" fmla="*/ 0 w 1000"/>
              <a:gd name="T3" fmla="*/ 1000 h 1000"/>
              <a:gd name="T4" fmla="*/ 0 w 1000"/>
              <a:gd name="T5" fmla="*/ 0 h 1000"/>
              <a:gd name="T6" fmla="*/ 1000 w 1000"/>
              <a:gd name="T7" fmla="*/ 0 h 10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0" h="1000">
                <a:moveTo>
                  <a:pt x="1000" y="1000"/>
                </a:moveTo>
                <a:lnTo>
                  <a:pt x="0" y="1000"/>
                </a:lnTo>
                <a:lnTo>
                  <a:pt x="0" y="0"/>
                </a:lnTo>
                <a:lnTo>
                  <a:pt x="1000" y="0"/>
                </a:lnTo>
              </a:path>
            </a:pathLst>
          </a:custGeom>
          <a:noFill/>
          <a:ln w="76200" cmpd="sng">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dirty="0"/>
          </a:p>
        </p:txBody>
      </p:sp>
      <p:sp>
        <p:nvSpPr>
          <p:cNvPr id="1031" name="Freeform 7"/>
          <p:cNvSpPr>
            <a:spLocks noChangeArrowheads="1"/>
          </p:cNvSpPr>
          <p:nvPr/>
        </p:nvSpPr>
        <p:spPr bwMode="auto">
          <a:xfrm>
            <a:off x="8262938" y="269875"/>
            <a:ext cx="152400" cy="1073150"/>
          </a:xfrm>
          <a:custGeom>
            <a:avLst/>
            <a:gdLst>
              <a:gd name="T0" fmla="*/ 0 w 1000"/>
              <a:gd name="T1" fmla="*/ 0 h 1000"/>
              <a:gd name="T2" fmla="*/ 1000 w 1000"/>
              <a:gd name="T3" fmla="*/ 0 h 1000"/>
              <a:gd name="T4" fmla="*/ 1000 w 1000"/>
              <a:gd name="T5" fmla="*/ 1000 h 1000"/>
              <a:gd name="T6" fmla="*/ 0 w 1000"/>
              <a:gd name="T7" fmla="*/ 1000 h 10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0" h="1000">
                <a:moveTo>
                  <a:pt x="0" y="0"/>
                </a:moveTo>
                <a:lnTo>
                  <a:pt x="1000" y="0"/>
                </a:lnTo>
                <a:lnTo>
                  <a:pt x="1000" y="1000"/>
                </a:lnTo>
                <a:lnTo>
                  <a:pt x="0" y="1000"/>
                </a:lnTo>
              </a:path>
            </a:pathLst>
          </a:custGeom>
          <a:noFill/>
          <a:ln w="762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dirty="0"/>
          </a:p>
        </p:txBody>
      </p:sp>
      <p:sp>
        <p:nvSpPr>
          <p:cNvPr id="1033" name="Line 9"/>
          <p:cNvSpPr>
            <a:spLocks noChangeShapeType="1"/>
          </p:cNvSpPr>
          <p:nvPr userDrawn="1"/>
        </p:nvSpPr>
        <p:spPr bwMode="auto">
          <a:xfrm>
            <a:off x="9144000" y="0"/>
            <a:ext cx="0" cy="6858000"/>
          </a:xfrm>
          <a:prstGeom prst="line">
            <a:avLst/>
          </a:prstGeom>
          <a:noFill/>
          <a:ln w="19050">
            <a:solidFill>
              <a:srgbClr val="FFFF66"/>
            </a:solidFill>
            <a:round/>
            <a:headEnd/>
            <a:tailEnd/>
          </a:ln>
          <a:extLst>
            <a:ext uri="{909E8E84-426E-40DD-AFC4-6F175D3DCCD1}">
              <a14:hiddenFill xmlns:a14="http://schemas.microsoft.com/office/drawing/2010/main">
                <a:noFill/>
              </a14:hiddenFill>
            </a:ext>
          </a:extLst>
        </p:spPr>
        <p:txBody>
          <a:bodyPr/>
          <a:lstStyle/>
          <a:p>
            <a:endParaRPr lang="en-IN" dirty="0"/>
          </a:p>
        </p:txBody>
      </p:sp>
      <p:sp>
        <p:nvSpPr>
          <p:cNvPr id="1034" name="Line 12"/>
          <p:cNvSpPr>
            <a:spLocks noChangeShapeType="1"/>
          </p:cNvSpPr>
          <p:nvPr userDrawn="1"/>
        </p:nvSpPr>
        <p:spPr bwMode="auto">
          <a:xfrm>
            <a:off x="9144000" y="0"/>
            <a:ext cx="0" cy="6858000"/>
          </a:xfrm>
          <a:prstGeom prst="line">
            <a:avLst/>
          </a:prstGeom>
          <a:noFill/>
          <a:ln w="19050">
            <a:solidFill>
              <a:srgbClr val="FFFF66"/>
            </a:solidFill>
            <a:round/>
            <a:headEnd/>
            <a:tailEnd/>
          </a:ln>
          <a:extLst>
            <a:ext uri="{909E8E84-426E-40DD-AFC4-6F175D3DCCD1}">
              <a14:hiddenFill xmlns:a14="http://schemas.microsoft.com/office/drawing/2010/main">
                <a:noFill/>
              </a14:hiddenFill>
            </a:ext>
          </a:extLst>
        </p:spPr>
        <p:txBody>
          <a:bodyPr/>
          <a:lstStyle/>
          <a:p>
            <a:endParaRPr lang="en-IN" dirty="0"/>
          </a:p>
        </p:txBody>
      </p:sp>
      <p:sp>
        <p:nvSpPr>
          <p:cNvPr id="12" name="Rectangle 4"/>
          <p:cNvSpPr>
            <a:spLocks noChangeArrowheads="1"/>
          </p:cNvSpPr>
          <p:nvPr userDrawn="1"/>
        </p:nvSpPr>
        <p:spPr bwMode="auto">
          <a:xfrm>
            <a:off x="4792663" y="6511925"/>
            <a:ext cx="4351337" cy="346075"/>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dirty="0"/>
              <a:t>© 2018 McGraw-Hill Higher Education. All rights reserved. </a:t>
            </a:r>
          </a:p>
        </p:txBody>
      </p:sp>
      <p:sp>
        <p:nvSpPr>
          <p:cNvPr id="2" name="TextBox 1"/>
          <p:cNvSpPr txBox="1"/>
          <p:nvPr userDrawn="1"/>
        </p:nvSpPr>
        <p:spPr>
          <a:xfrm>
            <a:off x="8496000" y="228600"/>
            <a:ext cx="343501" cy="246221"/>
          </a:xfrm>
          <a:prstGeom prst="rect">
            <a:avLst/>
          </a:prstGeom>
          <a:noFill/>
        </p:spPr>
        <p:txBody>
          <a:bodyPr wrap="square" rtlCol="0">
            <a:spAutoFit/>
          </a:bodyPr>
          <a:lstStyle/>
          <a:p>
            <a:pPr algn="r" rtl="0" eaLnBrk="1" fontAlgn="base" hangingPunct="1">
              <a:spcBef>
                <a:spcPct val="0"/>
              </a:spcBef>
              <a:spcAft>
                <a:spcPct val="0"/>
              </a:spcAft>
              <a:defRPr/>
            </a:pPr>
            <a:fld id="{B2CEBD80-CCA8-42E9-AAC4-97A142806450}" type="slidenum">
              <a:rPr lang="en-US" altLang="en-US" sz="1000" kern="1200" smtClean="0">
                <a:solidFill>
                  <a:schemeClr val="tx1"/>
                </a:solidFill>
                <a:latin typeface="Arial" panose="020B0604020202020204" pitchFamily="34" charset="0"/>
                <a:ea typeface="+mn-ea"/>
                <a:cs typeface="+mn-cs"/>
              </a:rPr>
              <a:pPr algn="r" rtl="0" eaLnBrk="1" fontAlgn="base" hangingPunct="1">
                <a:spcBef>
                  <a:spcPct val="0"/>
                </a:spcBef>
                <a:spcAft>
                  <a:spcPct val="0"/>
                </a:spcAft>
                <a:defRPr/>
              </a:pPr>
              <a:t>‹#›</a:t>
            </a:fld>
            <a:endParaRPr lang="en-US" altLang="en-US" sz="1000" kern="1200" dirty="0">
              <a:solidFill>
                <a:schemeClr val="tx1"/>
              </a:solidFill>
              <a:latin typeface="Arial" panose="020B0604020202020204" pitchFamily="34" charset="0"/>
              <a:ea typeface="+mn-ea"/>
              <a:cs typeface="+mn-cs"/>
            </a:endParaRPr>
          </a:p>
        </p:txBody>
      </p:sp>
    </p:spTree>
    <p:extLst>
      <p:ext uri="{BB962C8B-B14F-4D97-AF65-F5344CB8AC3E}">
        <p14:creationId xmlns:p14="http://schemas.microsoft.com/office/powerpoint/2010/main" val="158773343"/>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 id="2147483768" r:id="rId13"/>
    <p:sldLayoutId id="2147483769" r:id="rId14"/>
    <p:sldLayoutId id="2147483770" r:id="rId15"/>
    <p:sldLayoutId id="2147483771" r:id="rId16"/>
    <p:sldLayoutId id="2147483772" r:id="rId17"/>
    <p:sldLayoutId id="2147483773" r:id="rId18"/>
    <p:sldLayoutId id="2147483774" r:id="rId19"/>
  </p:sldLayoutIdLst>
  <p:transition/>
  <p:hf hd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447675" indent="-447675" algn="l" rtl="0" eaLnBrk="0" fontAlgn="base" hangingPunct="0">
        <a:spcBef>
          <a:spcPct val="20000"/>
        </a:spcBef>
        <a:spcAft>
          <a:spcPct val="0"/>
        </a:spcAft>
        <a:buClr>
          <a:schemeClr val="accent1"/>
        </a:buClr>
        <a:buSzPct val="70000"/>
        <a:buFont typeface="Wingdings" panose="05000000000000000000" pitchFamily="2" charset="2"/>
        <a:buChar char="n"/>
        <a:defRPr sz="3200">
          <a:solidFill>
            <a:schemeClr val="tx1"/>
          </a:solidFill>
          <a:latin typeface="+mn-lt"/>
          <a:ea typeface="+mn-ea"/>
          <a:cs typeface="+mn-cs"/>
        </a:defRPr>
      </a:lvl1pPr>
      <a:lvl2pPr marL="889000" indent="-439738" algn="l" rtl="0" eaLnBrk="0" fontAlgn="base" hangingPunct="0">
        <a:spcBef>
          <a:spcPct val="20000"/>
        </a:spcBef>
        <a:spcAft>
          <a:spcPct val="0"/>
        </a:spcAft>
        <a:buClr>
          <a:schemeClr val="hlink"/>
        </a:buClr>
        <a:buSzPct val="65000"/>
        <a:buFont typeface="Wingdings" panose="05000000000000000000" pitchFamily="2" charset="2"/>
        <a:buChar char="¡"/>
        <a:defRPr sz="2800">
          <a:solidFill>
            <a:schemeClr val="tx1"/>
          </a:solidFill>
          <a:latin typeface="+mn-lt"/>
        </a:defRPr>
      </a:lvl2pPr>
      <a:lvl3pPr marL="1293813" indent="-403225" algn="l" rtl="0" eaLnBrk="0" fontAlgn="base" hangingPunct="0">
        <a:spcBef>
          <a:spcPct val="20000"/>
        </a:spcBef>
        <a:spcAft>
          <a:spcPct val="0"/>
        </a:spcAft>
        <a:buClr>
          <a:schemeClr val="accent1"/>
        </a:buClr>
        <a:buSzPct val="70000"/>
        <a:buFont typeface="Wingdings" panose="05000000000000000000" pitchFamily="2" charset="2"/>
        <a:buChar char="n"/>
        <a:defRPr sz="2400">
          <a:solidFill>
            <a:schemeClr val="tx1"/>
          </a:solidFill>
          <a:latin typeface="+mn-lt"/>
        </a:defRPr>
      </a:lvl3pPr>
      <a:lvl4pPr marL="1681163" indent="-385763" algn="l" rtl="0" eaLnBrk="0" fontAlgn="base" hangingPunct="0">
        <a:spcBef>
          <a:spcPct val="20000"/>
        </a:spcBef>
        <a:spcAft>
          <a:spcPct val="0"/>
        </a:spcAft>
        <a:buClr>
          <a:schemeClr val="hlink"/>
        </a:buClr>
        <a:buSzPct val="75000"/>
        <a:buFont typeface="Wingdings" panose="05000000000000000000" pitchFamily="2" charset="2"/>
        <a:buChar char="¡"/>
        <a:defRPr sz="2000">
          <a:solidFill>
            <a:schemeClr val="tx1"/>
          </a:solidFill>
          <a:latin typeface="+mn-lt"/>
        </a:defRPr>
      </a:lvl4pPr>
      <a:lvl5pPr marL="2070100" indent="-387350" algn="l" rtl="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mn-lt"/>
        </a:defRPr>
      </a:lvl5pPr>
      <a:lvl6pPr marL="25273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6pPr>
      <a:lvl7pPr marL="29845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7pPr>
      <a:lvl8pPr marL="34417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8pPr>
      <a:lvl9pPr marL="38989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1377950"/>
            <a:ext cx="2133600" cy="1016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a:solidFill>
                  <a:schemeClr val="tx1"/>
                </a:solidFill>
                <a:latin typeface="Times" panose="02020603050405020304" pitchFamily="18" charset="0"/>
              </a:defRPr>
            </a:lvl1pPr>
            <a:lvl2pPr marL="742950" indent="-285750">
              <a:defRPr sz="2800">
                <a:solidFill>
                  <a:schemeClr val="tx1"/>
                </a:solidFill>
                <a:latin typeface="Times" panose="02020603050405020304" pitchFamily="18" charset="0"/>
              </a:defRPr>
            </a:lvl2pPr>
            <a:lvl3pPr marL="1143000" indent="-228600">
              <a:defRPr sz="2800">
                <a:solidFill>
                  <a:schemeClr val="tx1"/>
                </a:solidFill>
                <a:latin typeface="Times" panose="02020603050405020304" pitchFamily="18" charset="0"/>
              </a:defRPr>
            </a:lvl3pPr>
            <a:lvl4pPr marL="1600200" indent="-228600">
              <a:defRPr sz="2800">
                <a:solidFill>
                  <a:schemeClr val="tx1"/>
                </a:solidFill>
                <a:latin typeface="Times" panose="02020603050405020304" pitchFamily="18" charset="0"/>
              </a:defRPr>
            </a:lvl4pPr>
            <a:lvl5pPr marL="2057400" indent="-228600">
              <a:defRPr sz="2800">
                <a:solidFill>
                  <a:schemeClr val="tx1"/>
                </a:solidFill>
                <a:latin typeface="Times" panose="02020603050405020304" pitchFamily="18" charset="0"/>
              </a:defRPr>
            </a:lvl5pPr>
            <a:lvl6pPr marL="2514600" indent="-228600" eaLnBrk="0" fontAlgn="base" hangingPunct="0">
              <a:spcBef>
                <a:spcPct val="0"/>
              </a:spcBef>
              <a:spcAft>
                <a:spcPct val="0"/>
              </a:spcAft>
              <a:defRPr sz="2800">
                <a:solidFill>
                  <a:schemeClr val="tx1"/>
                </a:solidFill>
                <a:latin typeface="Times" panose="02020603050405020304" pitchFamily="18" charset="0"/>
              </a:defRPr>
            </a:lvl6pPr>
            <a:lvl7pPr marL="2971800" indent="-228600" eaLnBrk="0" fontAlgn="base" hangingPunct="0">
              <a:spcBef>
                <a:spcPct val="0"/>
              </a:spcBef>
              <a:spcAft>
                <a:spcPct val="0"/>
              </a:spcAft>
              <a:defRPr sz="2800">
                <a:solidFill>
                  <a:schemeClr val="tx1"/>
                </a:solidFill>
                <a:latin typeface="Times" panose="02020603050405020304" pitchFamily="18" charset="0"/>
              </a:defRPr>
            </a:lvl7pPr>
            <a:lvl8pPr marL="3429000" indent="-228600" eaLnBrk="0" fontAlgn="base" hangingPunct="0">
              <a:spcBef>
                <a:spcPct val="0"/>
              </a:spcBef>
              <a:spcAft>
                <a:spcPct val="0"/>
              </a:spcAft>
              <a:defRPr sz="2800">
                <a:solidFill>
                  <a:schemeClr val="tx1"/>
                </a:solidFill>
                <a:latin typeface="Times" panose="02020603050405020304" pitchFamily="18" charset="0"/>
              </a:defRPr>
            </a:lvl8pPr>
            <a:lvl9pPr marL="3886200" indent="-228600" eaLnBrk="0" fontAlgn="base" hangingPunct="0">
              <a:spcBef>
                <a:spcPct val="0"/>
              </a:spcBef>
              <a:spcAft>
                <a:spcPct val="0"/>
              </a:spcAft>
              <a:defRPr sz="2800">
                <a:solidFill>
                  <a:schemeClr val="tx1"/>
                </a:solidFill>
                <a:latin typeface="Times" panose="02020603050405020304" pitchFamily="18" charset="0"/>
              </a:defRPr>
            </a:lvl9pPr>
          </a:lstStyle>
          <a:p>
            <a:pPr algn="ctr" eaLnBrk="1" hangingPunct="1"/>
            <a:endParaRPr lang="en-US" altLang="en-US" sz="2400" dirty="0">
              <a:latin typeface="Arial" panose="020B0604020202020204" pitchFamily="34" charset="0"/>
            </a:endParaRPr>
          </a:p>
        </p:txBody>
      </p:sp>
      <p:sp>
        <p:nvSpPr>
          <p:cNvPr id="1027" name="Rectangle 3"/>
          <p:cNvSpPr>
            <a:spLocks noChangeArrowheads="1"/>
          </p:cNvSpPr>
          <p:nvPr/>
        </p:nvSpPr>
        <p:spPr bwMode="auto">
          <a:xfrm>
            <a:off x="1447800" y="1377950"/>
            <a:ext cx="7239000" cy="101600"/>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a:solidFill>
                  <a:schemeClr val="tx1"/>
                </a:solidFill>
                <a:latin typeface="Times" panose="02020603050405020304" pitchFamily="18" charset="0"/>
              </a:defRPr>
            </a:lvl1pPr>
            <a:lvl2pPr marL="742950" indent="-285750">
              <a:defRPr sz="2800">
                <a:solidFill>
                  <a:schemeClr val="tx1"/>
                </a:solidFill>
                <a:latin typeface="Times" panose="02020603050405020304" pitchFamily="18" charset="0"/>
              </a:defRPr>
            </a:lvl2pPr>
            <a:lvl3pPr marL="1143000" indent="-228600">
              <a:defRPr sz="2800">
                <a:solidFill>
                  <a:schemeClr val="tx1"/>
                </a:solidFill>
                <a:latin typeface="Times" panose="02020603050405020304" pitchFamily="18" charset="0"/>
              </a:defRPr>
            </a:lvl3pPr>
            <a:lvl4pPr marL="1600200" indent="-228600">
              <a:defRPr sz="2800">
                <a:solidFill>
                  <a:schemeClr val="tx1"/>
                </a:solidFill>
                <a:latin typeface="Times" panose="02020603050405020304" pitchFamily="18" charset="0"/>
              </a:defRPr>
            </a:lvl4pPr>
            <a:lvl5pPr marL="2057400" indent="-228600">
              <a:defRPr sz="2800">
                <a:solidFill>
                  <a:schemeClr val="tx1"/>
                </a:solidFill>
                <a:latin typeface="Times" panose="02020603050405020304" pitchFamily="18" charset="0"/>
              </a:defRPr>
            </a:lvl5pPr>
            <a:lvl6pPr marL="2514600" indent="-228600" eaLnBrk="0" fontAlgn="base" hangingPunct="0">
              <a:spcBef>
                <a:spcPct val="0"/>
              </a:spcBef>
              <a:spcAft>
                <a:spcPct val="0"/>
              </a:spcAft>
              <a:defRPr sz="2800">
                <a:solidFill>
                  <a:schemeClr val="tx1"/>
                </a:solidFill>
                <a:latin typeface="Times" panose="02020603050405020304" pitchFamily="18" charset="0"/>
              </a:defRPr>
            </a:lvl6pPr>
            <a:lvl7pPr marL="2971800" indent="-228600" eaLnBrk="0" fontAlgn="base" hangingPunct="0">
              <a:spcBef>
                <a:spcPct val="0"/>
              </a:spcBef>
              <a:spcAft>
                <a:spcPct val="0"/>
              </a:spcAft>
              <a:defRPr sz="2800">
                <a:solidFill>
                  <a:schemeClr val="tx1"/>
                </a:solidFill>
                <a:latin typeface="Times" panose="02020603050405020304" pitchFamily="18" charset="0"/>
              </a:defRPr>
            </a:lvl7pPr>
            <a:lvl8pPr marL="3429000" indent="-228600" eaLnBrk="0" fontAlgn="base" hangingPunct="0">
              <a:spcBef>
                <a:spcPct val="0"/>
              </a:spcBef>
              <a:spcAft>
                <a:spcPct val="0"/>
              </a:spcAft>
              <a:defRPr sz="2800">
                <a:solidFill>
                  <a:schemeClr val="tx1"/>
                </a:solidFill>
                <a:latin typeface="Times" panose="02020603050405020304" pitchFamily="18" charset="0"/>
              </a:defRPr>
            </a:lvl8pPr>
            <a:lvl9pPr marL="3886200" indent="-228600" eaLnBrk="0" fontAlgn="base" hangingPunct="0">
              <a:spcBef>
                <a:spcPct val="0"/>
              </a:spcBef>
              <a:spcAft>
                <a:spcPct val="0"/>
              </a:spcAft>
              <a:defRPr sz="2800">
                <a:solidFill>
                  <a:schemeClr val="tx1"/>
                </a:solidFill>
                <a:latin typeface="Times" panose="02020603050405020304" pitchFamily="18" charset="0"/>
              </a:defRPr>
            </a:lvl9pPr>
          </a:lstStyle>
          <a:p>
            <a:pPr algn="ctr" eaLnBrk="1" hangingPunct="1"/>
            <a:endParaRPr lang="en-US" altLang="en-US" sz="2400" dirty="0">
              <a:latin typeface="Arial" panose="020B0604020202020204" pitchFamily="34" charset="0"/>
            </a:endParaRPr>
          </a:p>
        </p:txBody>
      </p:sp>
      <p:sp>
        <p:nvSpPr>
          <p:cNvPr id="1028" name="Rectangle 4"/>
          <p:cNvSpPr>
            <a:spLocks noGrp="1" noChangeArrowheads="1"/>
          </p:cNvSpPr>
          <p:nvPr>
            <p:ph type="title"/>
          </p:nvPr>
        </p:nvSpPr>
        <p:spPr bwMode="auto">
          <a:xfrm>
            <a:off x="931863" y="96838"/>
            <a:ext cx="7158037"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9" name="Rectangle 5"/>
          <p:cNvSpPr>
            <a:spLocks noGrp="1" noChangeArrowheads="1"/>
          </p:cNvSpPr>
          <p:nvPr>
            <p:ph type="body" idx="1"/>
          </p:nvPr>
        </p:nvSpPr>
        <p:spPr bwMode="auto">
          <a:xfrm>
            <a:off x="949325" y="1981200"/>
            <a:ext cx="766127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0" name="Freeform 6"/>
          <p:cNvSpPr>
            <a:spLocks noChangeArrowheads="1"/>
          </p:cNvSpPr>
          <p:nvPr/>
        </p:nvSpPr>
        <p:spPr bwMode="auto">
          <a:xfrm>
            <a:off x="838200" y="561975"/>
            <a:ext cx="152400" cy="1066800"/>
          </a:xfrm>
          <a:custGeom>
            <a:avLst/>
            <a:gdLst>
              <a:gd name="T0" fmla="*/ 1000 w 1000"/>
              <a:gd name="T1" fmla="*/ 1000 h 1000"/>
              <a:gd name="T2" fmla="*/ 0 w 1000"/>
              <a:gd name="T3" fmla="*/ 1000 h 1000"/>
              <a:gd name="T4" fmla="*/ 0 w 1000"/>
              <a:gd name="T5" fmla="*/ 0 h 1000"/>
              <a:gd name="T6" fmla="*/ 1000 w 1000"/>
              <a:gd name="T7" fmla="*/ 0 h 10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0" h="1000">
                <a:moveTo>
                  <a:pt x="1000" y="1000"/>
                </a:moveTo>
                <a:lnTo>
                  <a:pt x="0" y="1000"/>
                </a:lnTo>
                <a:lnTo>
                  <a:pt x="0" y="0"/>
                </a:lnTo>
                <a:lnTo>
                  <a:pt x="1000" y="0"/>
                </a:lnTo>
              </a:path>
            </a:pathLst>
          </a:custGeom>
          <a:noFill/>
          <a:ln w="76200" cmpd="sng">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dirty="0"/>
          </a:p>
        </p:txBody>
      </p:sp>
      <p:sp>
        <p:nvSpPr>
          <p:cNvPr id="1031" name="Freeform 7"/>
          <p:cNvSpPr>
            <a:spLocks noChangeArrowheads="1"/>
          </p:cNvSpPr>
          <p:nvPr/>
        </p:nvSpPr>
        <p:spPr bwMode="auto">
          <a:xfrm>
            <a:off x="8262938" y="269875"/>
            <a:ext cx="152400" cy="1073150"/>
          </a:xfrm>
          <a:custGeom>
            <a:avLst/>
            <a:gdLst>
              <a:gd name="T0" fmla="*/ 0 w 1000"/>
              <a:gd name="T1" fmla="*/ 0 h 1000"/>
              <a:gd name="T2" fmla="*/ 1000 w 1000"/>
              <a:gd name="T3" fmla="*/ 0 h 1000"/>
              <a:gd name="T4" fmla="*/ 1000 w 1000"/>
              <a:gd name="T5" fmla="*/ 1000 h 1000"/>
              <a:gd name="T6" fmla="*/ 0 w 1000"/>
              <a:gd name="T7" fmla="*/ 1000 h 10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0" h="1000">
                <a:moveTo>
                  <a:pt x="0" y="0"/>
                </a:moveTo>
                <a:lnTo>
                  <a:pt x="1000" y="0"/>
                </a:lnTo>
                <a:lnTo>
                  <a:pt x="1000" y="1000"/>
                </a:lnTo>
                <a:lnTo>
                  <a:pt x="0" y="1000"/>
                </a:lnTo>
              </a:path>
            </a:pathLst>
          </a:custGeom>
          <a:noFill/>
          <a:ln w="762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IN" dirty="0"/>
          </a:p>
        </p:txBody>
      </p:sp>
      <p:sp>
        <p:nvSpPr>
          <p:cNvPr id="1033" name="Line 9"/>
          <p:cNvSpPr>
            <a:spLocks noChangeShapeType="1"/>
          </p:cNvSpPr>
          <p:nvPr userDrawn="1"/>
        </p:nvSpPr>
        <p:spPr bwMode="auto">
          <a:xfrm>
            <a:off x="9144000" y="0"/>
            <a:ext cx="0" cy="6858000"/>
          </a:xfrm>
          <a:prstGeom prst="line">
            <a:avLst/>
          </a:prstGeom>
          <a:noFill/>
          <a:ln w="19050">
            <a:solidFill>
              <a:srgbClr val="FFFF66"/>
            </a:solidFill>
            <a:round/>
            <a:headEnd/>
            <a:tailEnd/>
          </a:ln>
          <a:extLst>
            <a:ext uri="{909E8E84-426E-40DD-AFC4-6F175D3DCCD1}">
              <a14:hiddenFill xmlns:a14="http://schemas.microsoft.com/office/drawing/2010/main">
                <a:noFill/>
              </a14:hiddenFill>
            </a:ext>
          </a:extLst>
        </p:spPr>
        <p:txBody>
          <a:bodyPr/>
          <a:lstStyle/>
          <a:p>
            <a:endParaRPr lang="en-IN" dirty="0"/>
          </a:p>
        </p:txBody>
      </p:sp>
      <p:sp>
        <p:nvSpPr>
          <p:cNvPr id="1034" name="Line 12"/>
          <p:cNvSpPr>
            <a:spLocks noChangeShapeType="1"/>
          </p:cNvSpPr>
          <p:nvPr userDrawn="1"/>
        </p:nvSpPr>
        <p:spPr bwMode="auto">
          <a:xfrm>
            <a:off x="9144000" y="0"/>
            <a:ext cx="0" cy="6858000"/>
          </a:xfrm>
          <a:prstGeom prst="line">
            <a:avLst/>
          </a:prstGeom>
          <a:noFill/>
          <a:ln w="19050">
            <a:solidFill>
              <a:srgbClr val="FFFF66"/>
            </a:solidFill>
            <a:round/>
            <a:headEnd/>
            <a:tailEnd/>
          </a:ln>
          <a:extLst>
            <a:ext uri="{909E8E84-426E-40DD-AFC4-6F175D3DCCD1}">
              <a14:hiddenFill xmlns:a14="http://schemas.microsoft.com/office/drawing/2010/main">
                <a:noFill/>
              </a14:hiddenFill>
            </a:ext>
          </a:extLst>
        </p:spPr>
        <p:txBody>
          <a:bodyPr/>
          <a:lstStyle/>
          <a:p>
            <a:endParaRPr lang="en-IN" dirty="0"/>
          </a:p>
        </p:txBody>
      </p:sp>
      <p:sp>
        <p:nvSpPr>
          <p:cNvPr id="2" name="TextBox 1"/>
          <p:cNvSpPr txBox="1"/>
          <p:nvPr userDrawn="1"/>
        </p:nvSpPr>
        <p:spPr>
          <a:xfrm>
            <a:off x="8496000" y="228600"/>
            <a:ext cx="343501" cy="246221"/>
          </a:xfrm>
          <a:prstGeom prst="rect">
            <a:avLst/>
          </a:prstGeom>
          <a:noFill/>
        </p:spPr>
        <p:txBody>
          <a:bodyPr wrap="square" rtlCol="0">
            <a:spAutoFit/>
          </a:bodyPr>
          <a:lstStyle/>
          <a:p>
            <a:pPr algn="r" rtl="0" eaLnBrk="1" fontAlgn="base" hangingPunct="1">
              <a:spcBef>
                <a:spcPct val="0"/>
              </a:spcBef>
              <a:spcAft>
                <a:spcPct val="0"/>
              </a:spcAft>
              <a:defRPr/>
            </a:pPr>
            <a:fld id="{B2CEBD80-CCA8-42E9-AAC4-97A142806450}" type="slidenum">
              <a:rPr lang="en-US" altLang="en-US" sz="1000" kern="1200" smtClean="0">
                <a:solidFill>
                  <a:schemeClr val="tx1"/>
                </a:solidFill>
                <a:latin typeface="Arial" panose="020B0604020202020204" pitchFamily="34" charset="0"/>
                <a:ea typeface="+mn-ea"/>
                <a:cs typeface="+mn-cs"/>
              </a:rPr>
              <a:pPr algn="r" rtl="0" eaLnBrk="1" fontAlgn="base" hangingPunct="1">
                <a:spcBef>
                  <a:spcPct val="0"/>
                </a:spcBef>
                <a:spcAft>
                  <a:spcPct val="0"/>
                </a:spcAft>
                <a:defRPr/>
              </a:pPr>
              <a:t>‹#›</a:t>
            </a:fld>
            <a:endParaRPr lang="en-US" altLang="en-US" sz="1000" kern="1200" dirty="0">
              <a:solidFill>
                <a:schemeClr val="tx1"/>
              </a:solidFill>
              <a:latin typeface="Arial" panose="020B0604020202020204" pitchFamily="34" charset="0"/>
              <a:ea typeface="+mn-ea"/>
              <a:cs typeface="+mn-cs"/>
            </a:endParaRPr>
          </a:p>
        </p:txBody>
      </p:sp>
    </p:spTree>
    <p:extLst>
      <p:ext uri="{BB962C8B-B14F-4D97-AF65-F5344CB8AC3E}">
        <p14:creationId xmlns:p14="http://schemas.microsoft.com/office/powerpoint/2010/main" val="2583792671"/>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 id="2147483749" r:id="rId14"/>
    <p:sldLayoutId id="2147483750" r:id="rId15"/>
    <p:sldLayoutId id="2147483751" r:id="rId16"/>
    <p:sldLayoutId id="2147483752" r:id="rId17"/>
    <p:sldLayoutId id="2147483753" r:id="rId18"/>
    <p:sldLayoutId id="2147483754" r:id="rId19"/>
  </p:sldLayoutIdLst>
  <p:transition/>
  <p:hf hd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447675" indent="-447675" algn="l" rtl="0" eaLnBrk="0" fontAlgn="base" hangingPunct="0">
        <a:spcBef>
          <a:spcPct val="20000"/>
        </a:spcBef>
        <a:spcAft>
          <a:spcPct val="0"/>
        </a:spcAft>
        <a:buClr>
          <a:schemeClr val="accent1"/>
        </a:buClr>
        <a:buSzPct val="70000"/>
        <a:buFont typeface="Wingdings" panose="05000000000000000000" pitchFamily="2" charset="2"/>
        <a:buChar char="n"/>
        <a:defRPr sz="3200">
          <a:solidFill>
            <a:schemeClr val="tx1"/>
          </a:solidFill>
          <a:latin typeface="+mn-lt"/>
          <a:ea typeface="+mn-ea"/>
          <a:cs typeface="+mn-cs"/>
        </a:defRPr>
      </a:lvl1pPr>
      <a:lvl2pPr marL="889000" indent="-439738" algn="l" rtl="0" eaLnBrk="0" fontAlgn="base" hangingPunct="0">
        <a:spcBef>
          <a:spcPct val="20000"/>
        </a:spcBef>
        <a:spcAft>
          <a:spcPct val="0"/>
        </a:spcAft>
        <a:buClr>
          <a:schemeClr val="hlink"/>
        </a:buClr>
        <a:buSzPct val="65000"/>
        <a:buFont typeface="Wingdings" panose="05000000000000000000" pitchFamily="2" charset="2"/>
        <a:buChar char="¡"/>
        <a:defRPr sz="2800">
          <a:solidFill>
            <a:schemeClr val="tx1"/>
          </a:solidFill>
          <a:latin typeface="+mn-lt"/>
        </a:defRPr>
      </a:lvl2pPr>
      <a:lvl3pPr marL="1293813" indent="-403225" algn="l" rtl="0" eaLnBrk="0" fontAlgn="base" hangingPunct="0">
        <a:spcBef>
          <a:spcPct val="20000"/>
        </a:spcBef>
        <a:spcAft>
          <a:spcPct val="0"/>
        </a:spcAft>
        <a:buClr>
          <a:schemeClr val="accent1"/>
        </a:buClr>
        <a:buSzPct val="70000"/>
        <a:buFont typeface="Wingdings" panose="05000000000000000000" pitchFamily="2" charset="2"/>
        <a:buChar char="n"/>
        <a:defRPr sz="2400">
          <a:solidFill>
            <a:schemeClr val="tx1"/>
          </a:solidFill>
          <a:latin typeface="+mn-lt"/>
        </a:defRPr>
      </a:lvl3pPr>
      <a:lvl4pPr marL="1681163" indent="-385763" algn="l" rtl="0" eaLnBrk="0" fontAlgn="base" hangingPunct="0">
        <a:spcBef>
          <a:spcPct val="20000"/>
        </a:spcBef>
        <a:spcAft>
          <a:spcPct val="0"/>
        </a:spcAft>
        <a:buClr>
          <a:schemeClr val="hlink"/>
        </a:buClr>
        <a:buSzPct val="75000"/>
        <a:buFont typeface="Wingdings" panose="05000000000000000000" pitchFamily="2" charset="2"/>
        <a:buChar char="¡"/>
        <a:defRPr sz="2000">
          <a:solidFill>
            <a:schemeClr val="tx1"/>
          </a:solidFill>
          <a:latin typeface="+mn-lt"/>
        </a:defRPr>
      </a:lvl4pPr>
      <a:lvl5pPr marL="2070100" indent="-387350" algn="l" rtl="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mn-lt"/>
        </a:defRPr>
      </a:lvl5pPr>
      <a:lvl6pPr marL="25273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6pPr>
      <a:lvl7pPr marL="29845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7pPr>
      <a:lvl8pPr marL="34417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8pPr>
      <a:lvl9pPr marL="38989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0.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slide" Target="slide3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slide" Target="slide3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10.wmf"/></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slide" Target="slide4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slide" Target="slide36.xml"/></Relationships>
</file>

<file path=ppt/slides/_rels/slide30.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6.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2.xml"/></Relationships>
</file>

<file path=ppt/slides/_rels/slide37.xml.rels><?xml version="1.0" encoding="UTF-8" standalone="yes"?>
<Relationships xmlns="http://schemas.openxmlformats.org/package/2006/relationships"><Relationship Id="rId2" Type="http://schemas.openxmlformats.org/officeDocument/2006/relationships/slide" Target="slide7.xml"/><Relationship Id="rId1" Type="http://schemas.openxmlformats.org/officeDocument/2006/relationships/slideLayout" Target="../slideLayouts/slideLayout22.xml"/></Relationships>
</file>

<file path=ppt/slides/_rels/slide38.xml.rels><?xml version="1.0" encoding="UTF-8" standalone="yes"?>
<Relationships xmlns="http://schemas.openxmlformats.org/package/2006/relationships"><Relationship Id="rId2" Type="http://schemas.openxmlformats.org/officeDocument/2006/relationships/slide" Target="slide10.xml"/><Relationship Id="rId1" Type="http://schemas.openxmlformats.org/officeDocument/2006/relationships/slideLayout" Target="../slideLayouts/slideLayout22.xml"/></Relationships>
</file>

<file path=ppt/slides/_rels/slide39.xml.rels><?xml version="1.0" encoding="UTF-8" standalone="yes"?>
<Relationships xmlns="http://schemas.openxmlformats.org/package/2006/relationships"><Relationship Id="rId2" Type="http://schemas.openxmlformats.org/officeDocument/2006/relationships/slide" Target="slide24.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slide" Target="slide27.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slide" Target="slide3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title"/>
          </p:nvPr>
        </p:nvSpPr>
        <p:spPr>
          <a:xfrm>
            <a:off x="837734" y="1762145"/>
            <a:ext cx="4783137" cy="965013"/>
          </a:xfrm>
        </p:spPr>
        <p:txBody>
          <a:bodyPr anchor="ctr"/>
          <a:lstStyle/>
          <a:p>
            <a:pPr eaLnBrk="1" hangingPunct="1"/>
            <a:r>
              <a:rPr lang="en-US" altLang="en-US" spc="1150" dirty="0">
                <a:solidFill>
                  <a:schemeClr val="tx1"/>
                </a:solidFill>
              </a:rPr>
              <a:t>CHAPTER</a:t>
            </a:r>
            <a:r>
              <a:rPr lang="en-US" altLang="en-US" kern="300" spc="1000" dirty="0">
                <a:solidFill>
                  <a:schemeClr val="tx1"/>
                </a:solidFill>
              </a:rPr>
              <a:t> </a:t>
            </a:r>
            <a:r>
              <a:rPr lang="en-US" altLang="en-US" dirty="0">
                <a:solidFill>
                  <a:schemeClr val="tx1"/>
                </a:solidFill>
              </a:rPr>
              <a:t>4</a:t>
            </a:r>
            <a:endParaRPr lang="en-GB" dirty="0">
              <a:solidFill>
                <a:schemeClr val="tx1"/>
              </a:solidFill>
            </a:endParaRPr>
          </a:p>
        </p:txBody>
      </p:sp>
      <p:sp>
        <p:nvSpPr>
          <p:cNvPr id="14" name="Content Placeholder 13"/>
          <p:cNvSpPr>
            <a:spLocks noGrp="1"/>
          </p:cNvSpPr>
          <p:nvPr>
            <p:ph sz="quarter" idx="11"/>
          </p:nvPr>
        </p:nvSpPr>
        <p:spPr>
          <a:xfrm>
            <a:off x="2287528" y="3576288"/>
            <a:ext cx="4156364" cy="623455"/>
          </a:xfrm>
        </p:spPr>
        <p:txBody>
          <a:bodyPr/>
          <a:lstStyle/>
          <a:p>
            <a:pPr marL="0" indent="0" eaLnBrk="1" hangingPunct="1">
              <a:buNone/>
            </a:pPr>
            <a:r>
              <a:rPr lang="en-US" altLang="en-US" b="1" dirty="0"/>
              <a:t>Individual Variations</a:t>
            </a:r>
            <a:endParaRPr lang="en-GB" b="1" dirty="0"/>
          </a:p>
        </p:txBody>
      </p:sp>
      <p:sp>
        <p:nvSpPr>
          <p:cNvPr id="24" name="Content Placeholder 23"/>
          <p:cNvSpPr>
            <a:spLocks noGrp="1"/>
          </p:cNvSpPr>
          <p:nvPr>
            <p:ph sz="quarter" idx="12"/>
          </p:nvPr>
        </p:nvSpPr>
        <p:spPr>
          <a:xfrm>
            <a:off x="4792663" y="6512329"/>
            <a:ext cx="4201090" cy="277091"/>
          </a:xfrm>
        </p:spPr>
        <p:txBody>
          <a:bodyPr/>
          <a:lstStyle/>
          <a:p>
            <a:pPr marL="0" lvl="0" indent="0">
              <a:spcBef>
                <a:spcPct val="0"/>
              </a:spcBef>
              <a:buClrTx/>
              <a:buSzTx/>
              <a:buNone/>
            </a:pPr>
            <a:r>
              <a:rPr lang="en-US" altLang="en-US" sz="1200" kern="1200" dirty="0">
                <a:solidFill>
                  <a:srgbClr val="292929"/>
                </a:solidFill>
                <a:latin typeface="+mj-lt"/>
              </a:rPr>
              <a:t>© 2018 McGraw-Hill Higher Education. All rights reserved.</a:t>
            </a:r>
            <a:endParaRPr lang="en-GB" sz="1200" kern="1200" dirty="0">
              <a:latin typeface="+mj-lt"/>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7016" y="251012"/>
            <a:ext cx="6078537" cy="1204913"/>
          </a:xfrm>
        </p:spPr>
        <p:txBody>
          <a:bodyPr/>
          <a:lstStyle/>
          <a:p>
            <a:pPr eaLnBrk="1" hangingPunct="1"/>
            <a:r>
              <a:rPr lang="en-US" altLang="en-US" sz="3200" dirty="0"/>
              <a:t>Sternberg’s Triarchic Theory of Intelligence</a:t>
            </a:r>
            <a:endParaRPr lang="en-GB" sz="3200" dirty="0"/>
          </a:p>
        </p:txBody>
      </p:sp>
      <p:pic>
        <p:nvPicPr>
          <p:cNvPr id="5" name="Picture 4">
            <a:extLst>
              <a:ext uri="{FF2B5EF4-FFF2-40B4-BE49-F238E27FC236}">
                <a16:creationId xmlns:a16="http://schemas.microsoft.com/office/drawing/2014/main" id="{7401B016-21AE-4474-8144-F63D03FF376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500" t="29804" r="14166" b="12418"/>
          <a:stretch/>
        </p:blipFill>
        <p:spPr>
          <a:xfrm>
            <a:off x="685800" y="2043952"/>
            <a:ext cx="7162800" cy="3962401"/>
          </a:xfrm>
          <a:prstGeom prst="rect">
            <a:avLst/>
          </a:prstGeom>
        </p:spPr>
      </p:pic>
      <p:sp>
        <p:nvSpPr>
          <p:cNvPr id="4" name="Content Placeholder 2">
            <a:extLst>
              <a:ext uri="{FF2B5EF4-FFF2-40B4-BE49-F238E27FC236}">
                <a16:creationId xmlns:a16="http://schemas.microsoft.com/office/drawing/2014/main" id="{6E67AB15-7EF1-4656-A3A2-2495F712474D}"/>
              </a:ext>
            </a:extLst>
          </p:cNvPr>
          <p:cNvSpPr>
            <a:spLocks noGrp="1"/>
          </p:cNvSpPr>
          <p:nvPr>
            <p:ph idx="1"/>
          </p:nvPr>
        </p:nvSpPr>
        <p:spPr>
          <a:xfrm>
            <a:off x="6553200" y="6096815"/>
            <a:ext cx="1981200" cy="228600"/>
          </a:xfrm>
        </p:spPr>
        <p:txBody>
          <a:bodyPr/>
          <a:lstStyle/>
          <a:p>
            <a:pPr marL="0" lvl="0" indent="0" algn="r">
              <a:buClr>
                <a:srgbClr val="CC9900"/>
              </a:buClr>
              <a:buNone/>
            </a:pPr>
            <a:r>
              <a:rPr lang="en-US" sz="1200" dirty="0">
                <a:solidFill>
                  <a:srgbClr val="292929"/>
                </a:solidFill>
                <a:cs typeface="Calibri" panose="020F0502020204030204" pitchFamily="34" charset="0"/>
                <a:hlinkClick r:id="rId4" action="ppaction://hlinksldjump"/>
              </a:rPr>
              <a:t>Jump to long description</a:t>
            </a:r>
            <a:endParaRPr lang="en-US" sz="1200" dirty="0">
              <a:solidFill>
                <a:srgbClr val="292929"/>
              </a:solidFill>
              <a:cs typeface="Calibri" panose="020F0502020204030204" pitchFamily="34" charset="0"/>
            </a:endParaRP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p:cNvSpPr>
            <a:spLocks noGrp="1"/>
          </p:cNvSpPr>
          <p:nvPr>
            <p:ph type="title"/>
          </p:nvPr>
        </p:nvSpPr>
        <p:spPr>
          <a:xfrm>
            <a:off x="1068542" y="396104"/>
            <a:ext cx="6507306" cy="1061514"/>
          </a:xfrm>
        </p:spPr>
        <p:txBody>
          <a:bodyPr/>
          <a:lstStyle/>
          <a:p>
            <a:pPr eaLnBrk="1" hangingPunct="1"/>
            <a:r>
              <a:rPr lang="en-US" altLang="en-US" sz="3600" dirty="0"/>
              <a:t>Sternberg’s Triarchic Theory</a:t>
            </a:r>
            <a:br>
              <a:rPr lang="en-US" altLang="en-US" sz="3600" dirty="0"/>
            </a:br>
            <a:r>
              <a:rPr lang="en-US" altLang="en-US" sz="2800" i="1" dirty="0">
                <a:solidFill>
                  <a:srgbClr val="626220"/>
                </a:solidFill>
              </a:rPr>
              <a:t>Into Practice, 1</a:t>
            </a:r>
            <a:endParaRPr lang="en-GB" sz="2800" i="1" dirty="0">
              <a:solidFill>
                <a:srgbClr val="626220"/>
              </a:solidFill>
            </a:endParaRPr>
          </a:p>
        </p:txBody>
      </p:sp>
      <p:sp>
        <p:nvSpPr>
          <p:cNvPr id="29" name="Content Placeholder 28"/>
          <p:cNvSpPr>
            <a:spLocks noGrp="1"/>
          </p:cNvSpPr>
          <p:nvPr>
            <p:ph sz="quarter" idx="11"/>
          </p:nvPr>
        </p:nvSpPr>
        <p:spPr>
          <a:xfrm>
            <a:off x="1138990" y="2177716"/>
            <a:ext cx="7302400" cy="2013284"/>
          </a:xfrm>
          <a:solidFill>
            <a:srgbClr val="CCCC99"/>
          </a:solidFill>
          <a:ln w="57150">
            <a:solidFill>
              <a:srgbClr val="999933"/>
            </a:solidFill>
          </a:ln>
        </p:spPr>
        <p:txBody>
          <a:bodyPr/>
          <a:lstStyle/>
          <a:p>
            <a:pPr marL="0" indent="0">
              <a:spcBef>
                <a:spcPct val="0"/>
              </a:spcBef>
              <a:buNone/>
            </a:pPr>
            <a:r>
              <a:rPr lang="en-US" altLang="en-US" sz="2400" kern="1200" dirty="0">
                <a:solidFill>
                  <a:srgbClr val="000000"/>
                </a:solidFill>
                <a:latin typeface="Arial" panose="020B0604020202020204" pitchFamily="34" charset="0"/>
                <a:cs typeface="Times New Roman" panose="02020603050405020304" pitchFamily="18" charset="0"/>
              </a:rPr>
              <a:t>Cindy always does very well on both standardized and classroom tests and gets good grades in school. However, she does not write original stories well nor would anyone say that she has much common sense. </a:t>
            </a:r>
            <a:endParaRPr lang="en-GB" sz="2400" kern="1200" dirty="0">
              <a:solidFill>
                <a:srgbClr val="000000"/>
              </a:solidFill>
              <a:latin typeface="Arial" panose="020B0604020202020204" pitchFamily="34" charset="0"/>
              <a:cs typeface="Times New Roman" panose="02020603050405020304" pitchFamily="18" charset="0"/>
            </a:endParaRPr>
          </a:p>
        </p:txBody>
      </p:sp>
      <p:sp>
        <p:nvSpPr>
          <p:cNvPr id="34" name="Content Placeholder 33"/>
          <p:cNvSpPr>
            <a:spLocks noGrp="1"/>
          </p:cNvSpPr>
          <p:nvPr>
            <p:ph sz="quarter" idx="12"/>
          </p:nvPr>
        </p:nvSpPr>
        <p:spPr>
          <a:xfrm>
            <a:off x="1443778" y="4724998"/>
            <a:ext cx="6468322" cy="860259"/>
          </a:xfrm>
        </p:spPr>
        <p:txBody>
          <a:bodyPr/>
          <a:lstStyle/>
          <a:p>
            <a:pPr marL="0" indent="0">
              <a:spcBef>
                <a:spcPct val="50000"/>
              </a:spcBef>
              <a:buNone/>
            </a:pPr>
            <a:r>
              <a:rPr lang="en-US" altLang="en-US" sz="2400" b="1" kern="1200" dirty="0">
                <a:latin typeface="Arial" panose="020B0604020202020204" pitchFamily="34" charset="0"/>
              </a:rPr>
              <a:t>Q: </a:t>
            </a:r>
            <a:r>
              <a:rPr lang="en-US" altLang="en-US" sz="2400" i="1" kern="1200" dirty="0">
                <a:latin typeface="Arial" panose="020B0604020202020204" pitchFamily="34" charset="0"/>
              </a:rPr>
              <a:t>In what form of intelligence is Cindy high? Explain.</a:t>
            </a:r>
            <a:endParaRPr lang="en-GB" sz="2400" b="1" i="1" kern="1200" dirty="0">
              <a:latin typeface="Arial" panose="020B0604020202020204" pitchFamily="34" charset="0"/>
            </a:endParaRP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2317" y="43050"/>
            <a:ext cx="7158037" cy="1412875"/>
          </a:xfrm>
        </p:spPr>
        <p:txBody>
          <a:bodyPr/>
          <a:lstStyle/>
          <a:p>
            <a:r>
              <a:rPr lang="en-US" altLang="en-US" sz="3600" dirty="0">
                <a:solidFill>
                  <a:srgbClr val="000000"/>
                </a:solidFill>
              </a:rPr>
              <a:t>Sternberg’s Triarchic Theory</a:t>
            </a:r>
            <a:br>
              <a:rPr lang="en-US" altLang="en-US" sz="3600" dirty="0">
                <a:solidFill>
                  <a:srgbClr val="000000"/>
                </a:solidFill>
              </a:rPr>
            </a:br>
            <a:r>
              <a:rPr lang="en-US" altLang="en-US" sz="2800" i="1" dirty="0">
                <a:solidFill>
                  <a:srgbClr val="626220"/>
                </a:solidFill>
              </a:rPr>
              <a:t>Into Practice, 2</a:t>
            </a:r>
            <a:endParaRPr lang="en-GB" dirty="0">
              <a:solidFill>
                <a:srgbClr val="626220"/>
              </a:solidFill>
            </a:endParaRPr>
          </a:p>
        </p:txBody>
      </p:sp>
      <p:sp>
        <p:nvSpPr>
          <p:cNvPr id="3" name="Content Placeholder 2"/>
          <p:cNvSpPr>
            <a:spLocks noGrp="1"/>
          </p:cNvSpPr>
          <p:nvPr>
            <p:ph idx="1"/>
          </p:nvPr>
        </p:nvSpPr>
        <p:spPr>
          <a:xfrm>
            <a:off x="1218736" y="2094489"/>
            <a:ext cx="7391864" cy="2706111"/>
          </a:xfrm>
          <a:solidFill>
            <a:srgbClr val="CCCC99"/>
          </a:solidFill>
          <a:ln w="57150">
            <a:solidFill>
              <a:srgbClr val="999933"/>
            </a:solidFill>
          </a:ln>
        </p:spPr>
        <p:txBody>
          <a:bodyPr/>
          <a:lstStyle/>
          <a:p>
            <a:pPr marL="0" indent="0">
              <a:spcBef>
                <a:spcPct val="0"/>
              </a:spcBef>
              <a:buNone/>
            </a:pPr>
            <a:r>
              <a:rPr lang="en-US" altLang="en-US" sz="2400" kern="1200" dirty="0">
                <a:solidFill>
                  <a:srgbClr val="000000"/>
                </a:solidFill>
                <a:latin typeface="Arial" panose="020B0604020202020204" pitchFamily="34" charset="0"/>
                <a:cs typeface="Times New Roman" panose="02020603050405020304" pitchFamily="18" charset="0"/>
              </a:rPr>
              <a:t>Trent does not do well on standardized tests. His grades are not very high. However, Trent is very imaginative and a wonderful storyteller. Trent’s classmates beg him to read his stories to the class. Trent hopes to be a novelist one day. However, he often turns in work that does not conform to teacher expectations or directions.</a:t>
            </a:r>
            <a:endParaRPr lang="en-GB" sz="2400" kern="1200" dirty="0">
              <a:solidFill>
                <a:srgbClr val="000000"/>
              </a:solidFill>
              <a:latin typeface="Arial" panose="020B0604020202020204" pitchFamily="34" charset="0"/>
              <a:cs typeface="Times New Roman" panose="02020603050405020304" pitchFamily="18" charset="0"/>
            </a:endParaRPr>
          </a:p>
        </p:txBody>
      </p:sp>
      <p:sp>
        <p:nvSpPr>
          <p:cNvPr id="4" name="Content Placeholder 3"/>
          <p:cNvSpPr>
            <a:spLocks noGrp="1"/>
          </p:cNvSpPr>
          <p:nvPr>
            <p:ph sz="quarter" idx="10"/>
          </p:nvPr>
        </p:nvSpPr>
        <p:spPr>
          <a:xfrm>
            <a:off x="1451350" y="5176064"/>
            <a:ext cx="6730746" cy="872539"/>
          </a:xfrm>
        </p:spPr>
        <p:txBody>
          <a:bodyPr/>
          <a:lstStyle/>
          <a:p>
            <a:pPr marL="0" indent="0">
              <a:spcBef>
                <a:spcPct val="50000"/>
              </a:spcBef>
              <a:buNone/>
            </a:pPr>
            <a:r>
              <a:rPr lang="en-US" altLang="en-US" sz="2400" b="1" kern="1200" dirty="0">
                <a:latin typeface="Arial" panose="020B0604020202020204" pitchFamily="34" charset="0"/>
              </a:rPr>
              <a:t>Q: </a:t>
            </a:r>
            <a:r>
              <a:rPr lang="en-US" altLang="en-US" sz="2400" i="1" kern="1200" dirty="0">
                <a:latin typeface="Arial" panose="020B0604020202020204" pitchFamily="34" charset="0"/>
              </a:rPr>
              <a:t>In what form of intelligence is Trent high? Explain.</a:t>
            </a:r>
            <a:endParaRPr lang="en-GB" sz="2400" b="1" kern="1200" dirty="0">
              <a:latin typeface="Arial" panose="020B0604020202020204" pitchFamily="34" charset="0"/>
            </a:endParaRP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60963" y="320842"/>
            <a:ext cx="6383337" cy="1129145"/>
          </a:xfrm>
        </p:spPr>
        <p:txBody>
          <a:bodyPr/>
          <a:lstStyle/>
          <a:p>
            <a:r>
              <a:rPr lang="en-US" altLang="en-US" sz="3600" dirty="0">
                <a:solidFill>
                  <a:srgbClr val="000000"/>
                </a:solidFill>
              </a:rPr>
              <a:t>Sternberg’s Triarchic Theory</a:t>
            </a:r>
            <a:br>
              <a:rPr lang="en-US" altLang="en-US" sz="3600" dirty="0">
                <a:solidFill>
                  <a:srgbClr val="000000"/>
                </a:solidFill>
              </a:rPr>
            </a:br>
            <a:r>
              <a:rPr lang="en-US" altLang="en-US" sz="2800" i="1" dirty="0">
                <a:solidFill>
                  <a:srgbClr val="626220"/>
                </a:solidFill>
              </a:rPr>
              <a:t>Into Practice, 3</a:t>
            </a:r>
            <a:endParaRPr lang="en-GB" dirty="0">
              <a:solidFill>
                <a:srgbClr val="626220"/>
              </a:solidFill>
            </a:endParaRPr>
          </a:p>
        </p:txBody>
      </p:sp>
      <p:sp>
        <p:nvSpPr>
          <p:cNvPr id="6" name="Content Placeholder 5"/>
          <p:cNvSpPr>
            <a:spLocks noGrp="1"/>
          </p:cNvSpPr>
          <p:nvPr>
            <p:ph idx="1"/>
          </p:nvPr>
        </p:nvSpPr>
        <p:spPr>
          <a:xfrm>
            <a:off x="1361857" y="2167756"/>
            <a:ext cx="7127875" cy="1311103"/>
          </a:xfrm>
          <a:solidFill>
            <a:srgbClr val="CCCC99"/>
          </a:solidFill>
          <a:ln w="57150">
            <a:solidFill>
              <a:srgbClr val="999933"/>
            </a:solidFill>
          </a:ln>
        </p:spPr>
        <p:txBody>
          <a:bodyPr/>
          <a:lstStyle/>
          <a:p>
            <a:pPr marL="0" indent="0">
              <a:spcBef>
                <a:spcPct val="0"/>
              </a:spcBef>
              <a:buNone/>
            </a:pPr>
            <a:r>
              <a:rPr lang="en-US" altLang="en-US" sz="2400" kern="1200" dirty="0">
                <a:solidFill>
                  <a:srgbClr val="000000"/>
                </a:solidFill>
                <a:latin typeface="Arial" panose="020B0604020202020204" pitchFamily="34" charset="0"/>
                <a:cs typeface="Times New Roman" panose="02020603050405020304" pitchFamily="18" charset="0"/>
              </a:rPr>
              <a:t>Ken doesn’t do very well in school. However, he is very popular with his peers and has excellent leadership skills. </a:t>
            </a:r>
            <a:endParaRPr lang="en-GB" sz="2400" kern="1200" dirty="0">
              <a:solidFill>
                <a:srgbClr val="000000"/>
              </a:solidFill>
              <a:latin typeface="Arial" panose="020B0604020202020204" pitchFamily="34" charset="0"/>
              <a:cs typeface="Times New Roman" panose="02020603050405020304" pitchFamily="18" charset="0"/>
            </a:endParaRPr>
          </a:p>
        </p:txBody>
      </p:sp>
      <p:sp>
        <p:nvSpPr>
          <p:cNvPr id="9" name="Content Placeholder 8"/>
          <p:cNvSpPr>
            <a:spLocks noGrp="1"/>
          </p:cNvSpPr>
          <p:nvPr>
            <p:ph sz="quarter" idx="11"/>
          </p:nvPr>
        </p:nvSpPr>
        <p:spPr>
          <a:xfrm>
            <a:off x="1515400" y="4103889"/>
            <a:ext cx="6035040" cy="827938"/>
          </a:xfrm>
        </p:spPr>
        <p:txBody>
          <a:bodyPr/>
          <a:lstStyle/>
          <a:p>
            <a:pPr marL="0" indent="0">
              <a:spcBef>
                <a:spcPct val="50000"/>
              </a:spcBef>
              <a:buNone/>
            </a:pPr>
            <a:r>
              <a:rPr lang="en-US" altLang="en-US" sz="2400" b="1" kern="1200" dirty="0">
                <a:latin typeface="Arial" panose="020B0604020202020204" pitchFamily="34" charset="0"/>
              </a:rPr>
              <a:t>Q: </a:t>
            </a:r>
            <a:r>
              <a:rPr lang="en-US" altLang="en-US" sz="2400" i="1" kern="1200" dirty="0">
                <a:latin typeface="Arial" panose="020B0604020202020204" pitchFamily="34" charset="0"/>
              </a:rPr>
              <a:t>In what form of intelligence is Ken high? Explain.</a:t>
            </a:r>
            <a:endParaRPr lang="en-GB" sz="2400" b="1" kern="1200" dirty="0">
              <a:latin typeface="Arial" panose="020B0604020202020204" pitchFamily="34" charset="0"/>
            </a:endParaRP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1135063" y="684671"/>
            <a:ext cx="7158037" cy="725029"/>
          </a:xfrm>
        </p:spPr>
        <p:txBody>
          <a:bodyPr/>
          <a:lstStyle/>
          <a:p>
            <a:pPr eaLnBrk="1" hangingPunct="1"/>
            <a:r>
              <a:rPr lang="en-US" altLang="en-US" sz="3600" dirty="0"/>
              <a:t>Gardner’s Eight Frames of Mind</a:t>
            </a:r>
            <a:endParaRPr lang="en-GB" sz="3600" dirty="0"/>
          </a:p>
        </p:txBody>
      </p:sp>
      <p:sp>
        <p:nvSpPr>
          <p:cNvPr id="17" name="Content Placeholder 16"/>
          <p:cNvSpPr>
            <a:spLocks noGrp="1"/>
          </p:cNvSpPr>
          <p:nvPr>
            <p:ph idx="1"/>
          </p:nvPr>
        </p:nvSpPr>
        <p:spPr>
          <a:xfrm>
            <a:off x="968931" y="1992084"/>
            <a:ext cx="3574041" cy="3091510"/>
          </a:xfrm>
        </p:spPr>
        <p:txBody>
          <a:bodyPr/>
          <a:lstStyle/>
          <a:p>
            <a:pPr eaLnBrk="1" hangingPunct="1">
              <a:buClr>
                <a:srgbClr val="826200"/>
              </a:buClr>
              <a:buSzPct val="100000"/>
              <a:buFont typeface="Arial" panose="020B0604020202020204" pitchFamily="34" charset="0"/>
              <a:buChar char="•"/>
            </a:pPr>
            <a:r>
              <a:rPr lang="en-US" altLang="en-US" sz="3600" dirty="0"/>
              <a:t>Verbal</a:t>
            </a:r>
          </a:p>
          <a:p>
            <a:pPr eaLnBrk="1" hangingPunct="1">
              <a:buClr>
                <a:srgbClr val="826200"/>
              </a:buClr>
              <a:buSzPct val="100000"/>
              <a:buFont typeface="Arial" panose="020B0604020202020204" pitchFamily="34" charset="0"/>
              <a:buChar char="•"/>
            </a:pPr>
            <a:r>
              <a:rPr lang="en-US" altLang="en-US" sz="3600" dirty="0"/>
              <a:t>Mathematical</a:t>
            </a:r>
          </a:p>
          <a:p>
            <a:pPr eaLnBrk="1" hangingPunct="1">
              <a:buClr>
                <a:srgbClr val="826200"/>
              </a:buClr>
              <a:buSzPct val="100000"/>
              <a:buFont typeface="Arial" panose="020B0604020202020204" pitchFamily="34" charset="0"/>
              <a:buChar char="•"/>
            </a:pPr>
            <a:r>
              <a:rPr lang="en-US" altLang="en-US" sz="3600" dirty="0"/>
              <a:t>Spatial</a:t>
            </a:r>
          </a:p>
          <a:p>
            <a:pPr eaLnBrk="1" hangingPunct="1">
              <a:buClr>
                <a:srgbClr val="826200"/>
              </a:buClr>
              <a:buSzPct val="100000"/>
              <a:buFont typeface="Arial" panose="020B0604020202020204" pitchFamily="34" charset="0"/>
              <a:buChar char="•"/>
            </a:pPr>
            <a:r>
              <a:rPr lang="en-US" altLang="en-US" sz="3600" dirty="0"/>
              <a:t>Bodily-kinesthetic</a:t>
            </a:r>
            <a:endParaRPr lang="en-GB" sz="3600" dirty="0"/>
          </a:p>
        </p:txBody>
      </p:sp>
      <p:sp>
        <p:nvSpPr>
          <p:cNvPr id="16" name="Content Placeholder 15"/>
          <p:cNvSpPr>
            <a:spLocks noGrp="1"/>
          </p:cNvSpPr>
          <p:nvPr>
            <p:ph sz="quarter" idx="10"/>
          </p:nvPr>
        </p:nvSpPr>
        <p:spPr>
          <a:xfrm>
            <a:off x="4866377" y="1986001"/>
            <a:ext cx="3453937" cy="2738399"/>
          </a:xfrm>
        </p:spPr>
        <p:txBody>
          <a:bodyPr/>
          <a:lstStyle/>
          <a:p>
            <a:pPr eaLnBrk="1" hangingPunct="1">
              <a:buClr>
                <a:srgbClr val="826200"/>
              </a:buClr>
              <a:buSzPct val="100000"/>
              <a:buFont typeface="Arial" panose="020B0604020202020204" pitchFamily="34" charset="0"/>
              <a:buChar char="•"/>
            </a:pPr>
            <a:r>
              <a:rPr lang="en-US" altLang="en-US" sz="3600" dirty="0"/>
              <a:t>Musical</a:t>
            </a:r>
          </a:p>
          <a:p>
            <a:pPr eaLnBrk="1" hangingPunct="1">
              <a:buClr>
                <a:srgbClr val="826200"/>
              </a:buClr>
              <a:buSzPct val="100000"/>
              <a:buFont typeface="Arial" panose="020B0604020202020204" pitchFamily="34" charset="0"/>
              <a:buChar char="•"/>
            </a:pPr>
            <a:r>
              <a:rPr lang="en-US" altLang="en-US" sz="3600" dirty="0"/>
              <a:t>Intrapersonal</a:t>
            </a:r>
          </a:p>
          <a:p>
            <a:pPr eaLnBrk="1" hangingPunct="1">
              <a:buClr>
                <a:srgbClr val="826200"/>
              </a:buClr>
              <a:buSzPct val="100000"/>
              <a:buFont typeface="Arial" panose="020B0604020202020204" pitchFamily="34" charset="0"/>
              <a:buChar char="•"/>
            </a:pPr>
            <a:r>
              <a:rPr lang="en-US" altLang="en-US" sz="3600" dirty="0"/>
              <a:t>Interpersonal</a:t>
            </a:r>
          </a:p>
          <a:p>
            <a:pPr eaLnBrk="1" hangingPunct="1">
              <a:buClr>
                <a:srgbClr val="826200"/>
              </a:buClr>
              <a:buSzPct val="100000"/>
              <a:buFont typeface="Arial" panose="020B0604020202020204" pitchFamily="34" charset="0"/>
              <a:buChar char="•"/>
            </a:pPr>
            <a:r>
              <a:rPr lang="en-US" altLang="en-US" sz="3600" dirty="0"/>
              <a:t>Naturalist</a:t>
            </a:r>
            <a:endParaRPr lang="en-GB" sz="3600" dirty="0"/>
          </a:p>
        </p:txBody>
      </p:sp>
      <p:pic>
        <p:nvPicPr>
          <p:cNvPr id="31750" name="Picture 2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800" y="3962400"/>
            <a:ext cx="1825625"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66333" y="520419"/>
            <a:ext cx="7158037" cy="931863"/>
          </a:xfrm>
        </p:spPr>
        <p:txBody>
          <a:bodyPr/>
          <a:lstStyle/>
          <a:p>
            <a:r>
              <a:rPr lang="en-US" altLang="en-US" sz="3600" b="0" dirty="0"/>
              <a:t>Gardner’s Eight Frames of Mind</a:t>
            </a:r>
            <a:br>
              <a:rPr lang="en-US" altLang="en-US" sz="3000" dirty="0"/>
            </a:br>
            <a:r>
              <a:rPr lang="en-US" altLang="en-US" sz="2800" b="0" i="1" dirty="0">
                <a:solidFill>
                  <a:srgbClr val="626220"/>
                </a:solidFill>
              </a:rPr>
              <a:t>Theory into Practice, 1</a:t>
            </a:r>
            <a:endParaRPr lang="en-GB" sz="2800" b="0" dirty="0">
              <a:solidFill>
                <a:srgbClr val="626220"/>
              </a:solidFill>
            </a:endParaRPr>
          </a:p>
        </p:txBody>
      </p:sp>
      <p:sp>
        <p:nvSpPr>
          <p:cNvPr id="12" name="Content Placeholder 11"/>
          <p:cNvSpPr>
            <a:spLocks noGrp="1"/>
          </p:cNvSpPr>
          <p:nvPr>
            <p:ph sz="quarter" idx="12"/>
          </p:nvPr>
        </p:nvSpPr>
        <p:spPr>
          <a:xfrm>
            <a:off x="1600200" y="2232212"/>
            <a:ext cx="6499412" cy="815788"/>
          </a:xfrm>
          <a:solidFill>
            <a:srgbClr val="CCCC99"/>
          </a:solidFill>
          <a:ln w="57150">
            <a:solidFill>
              <a:srgbClr val="999933"/>
            </a:solidFill>
          </a:ln>
        </p:spPr>
        <p:txBody>
          <a:bodyPr anchor="ctr"/>
          <a:lstStyle/>
          <a:p>
            <a:pPr marL="457200" lvl="1" indent="-457200" algn="ctr">
              <a:spcBef>
                <a:spcPts val="0"/>
              </a:spcBef>
              <a:buClr>
                <a:schemeClr val="accent1"/>
              </a:buClr>
              <a:buSzPct val="70000"/>
              <a:buNone/>
              <a:tabLst>
                <a:tab pos="336550" algn="l"/>
              </a:tabLst>
            </a:pPr>
            <a:r>
              <a:rPr lang="en-US" altLang="en-US" sz="2400" kern="1200" dirty="0">
                <a:solidFill>
                  <a:srgbClr val="000000"/>
                </a:solidFill>
                <a:latin typeface="Arial" panose="020B0604020202020204" pitchFamily="34" charset="0"/>
                <a:ea typeface="+mn-ea"/>
                <a:cs typeface="Times New Roman" panose="02020603050405020304" pitchFamily="18" charset="0"/>
              </a:rPr>
              <a:t>Carrie loves to read and write stories.</a:t>
            </a:r>
            <a:endParaRPr lang="en-GB" sz="2400" kern="1200" dirty="0">
              <a:solidFill>
                <a:srgbClr val="000000"/>
              </a:solidFill>
              <a:latin typeface="Arial" panose="020B0604020202020204" pitchFamily="34" charset="0"/>
              <a:ea typeface="+mn-ea"/>
              <a:cs typeface="Times New Roman" panose="02020603050405020304" pitchFamily="18" charset="0"/>
            </a:endParaRPr>
          </a:p>
        </p:txBody>
      </p:sp>
      <p:sp>
        <p:nvSpPr>
          <p:cNvPr id="9" name="Content Placeholder 8"/>
          <p:cNvSpPr>
            <a:spLocks noGrp="1"/>
          </p:cNvSpPr>
          <p:nvPr>
            <p:ph sz="quarter" idx="10"/>
          </p:nvPr>
        </p:nvSpPr>
        <p:spPr>
          <a:xfrm>
            <a:off x="1295654" y="3505200"/>
            <a:ext cx="6730746" cy="1161349"/>
          </a:xfrm>
        </p:spPr>
        <p:txBody>
          <a:bodyPr/>
          <a:lstStyle/>
          <a:p>
            <a:pPr marL="457200" indent="-457200">
              <a:spcBef>
                <a:spcPct val="0"/>
              </a:spcBef>
              <a:buNone/>
            </a:pPr>
            <a:r>
              <a:rPr lang="en-US" altLang="en-US" sz="2400" b="1" kern="1200" dirty="0">
                <a:latin typeface="Arial" panose="020B0604020202020204" pitchFamily="34" charset="0"/>
              </a:rPr>
              <a:t>Q: </a:t>
            </a:r>
            <a:r>
              <a:rPr lang="en-US" altLang="en-US" sz="2400" i="1" kern="1200" dirty="0">
                <a:latin typeface="Arial" panose="020B0604020202020204" pitchFamily="34" charset="0"/>
              </a:rPr>
              <a:t>Which of Gardner's eight frames of mind is she displaying when she engages in these activities? Explain.</a:t>
            </a:r>
            <a:endParaRPr lang="en-GB" sz="2400" b="1" kern="1200" dirty="0">
              <a:latin typeface="Arial" panose="020B0604020202020204" pitchFamily="34" charset="0"/>
            </a:endParaRP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1072935" y="268940"/>
            <a:ext cx="7873841" cy="1184275"/>
          </a:xfrm>
        </p:spPr>
        <p:txBody>
          <a:bodyPr/>
          <a:lstStyle/>
          <a:p>
            <a:r>
              <a:rPr lang="en-US" altLang="en-US" sz="3600" dirty="0">
                <a:solidFill>
                  <a:srgbClr val="000000"/>
                </a:solidFill>
              </a:rPr>
              <a:t>Gardner’s Eight Frames of Mind</a:t>
            </a:r>
            <a:br>
              <a:rPr lang="en-US" altLang="en-US" sz="3600" dirty="0">
                <a:solidFill>
                  <a:srgbClr val="000000"/>
                </a:solidFill>
              </a:rPr>
            </a:br>
            <a:r>
              <a:rPr lang="en-US" altLang="en-US" sz="2800" i="1" dirty="0">
                <a:solidFill>
                  <a:srgbClr val="626220"/>
                </a:solidFill>
              </a:rPr>
              <a:t>Theory into Practice, 2</a:t>
            </a:r>
            <a:endParaRPr lang="en-GB" dirty="0">
              <a:solidFill>
                <a:srgbClr val="626220"/>
              </a:solidFill>
            </a:endParaRPr>
          </a:p>
        </p:txBody>
      </p:sp>
      <p:sp>
        <p:nvSpPr>
          <p:cNvPr id="10" name="Content Placeholder 9"/>
          <p:cNvSpPr>
            <a:spLocks noGrp="1"/>
          </p:cNvSpPr>
          <p:nvPr>
            <p:ph sz="quarter" idx="12"/>
          </p:nvPr>
        </p:nvSpPr>
        <p:spPr>
          <a:xfrm>
            <a:off x="1514496" y="2209800"/>
            <a:ext cx="6943704" cy="914400"/>
          </a:xfrm>
          <a:solidFill>
            <a:srgbClr val="CCCC99"/>
          </a:solidFill>
          <a:ln w="38100">
            <a:solidFill>
              <a:srgbClr val="999933"/>
            </a:solidFill>
          </a:ln>
        </p:spPr>
        <p:txBody>
          <a:bodyPr anchor="ctr"/>
          <a:lstStyle/>
          <a:p>
            <a:pPr marL="0" indent="0">
              <a:spcBef>
                <a:spcPct val="0"/>
              </a:spcBef>
              <a:buNone/>
            </a:pPr>
            <a:r>
              <a:rPr lang="en-US" altLang="en-US" sz="2400" kern="1200" dirty="0">
                <a:solidFill>
                  <a:srgbClr val="000000"/>
                </a:solidFill>
                <a:latin typeface="Arial" panose="020B0604020202020204" pitchFamily="34" charset="0"/>
                <a:cs typeface="Times New Roman" panose="02020603050405020304" pitchFamily="18" charset="0"/>
              </a:rPr>
              <a:t>Jane is an excellent athlete, excelling at soccer, basketball, and baseball. </a:t>
            </a:r>
            <a:endParaRPr lang="en-GB" sz="2400" kern="1200" dirty="0">
              <a:solidFill>
                <a:srgbClr val="000000"/>
              </a:solidFill>
              <a:latin typeface="Arial" panose="020B0604020202020204" pitchFamily="34" charset="0"/>
              <a:cs typeface="Times New Roman" panose="02020603050405020304" pitchFamily="18" charset="0"/>
            </a:endParaRPr>
          </a:p>
        </p:txBody>
      </p:sp>
      <p:sp>
        <p:nvSpPr>
          <p:cNvPr id="9" name="Content Placeholder 8"/>
          <p:cNvSpPr>
            <a:spLocks noGrp="1"/>
          </p:cNvSpPr>
          <p:nvPr>
            <p:ph sz="quarter" idx="11"/>
          </p:nvPr>
        </p:nvSpPr>
        <p:spPr>
          <a:xfrm>
            <a:off x="1451080" y="3657600"/>
            <a:ext cx="7057920" cy="1333401"/>
          </a:xfrm>
        </p:spPr>
        <p:txBody>
          <a:bodyPr/>
          <a:lstStyle/>
          <a:p>
            <a:pPr marL="457200" indent="-457200">
              <a:spcBef>
                <a:spcPct val="0"/>
              </a:spcBef>
              <a:buNone/>
            </a:pPr>
            <a:r>
              <a:rPr lang="en-US" altLang="en-US" sz="2400" b="1" kern="1200" dirty="0">
                <a:latin typeface="Arial" panose="020B0604020202020204" pitchFamily="34" charset="0"/>
              </a:rPr>
              <a:t>Q: </a:t>
            </a:r>
            <a:r>
              <a:rPr lang="en-US" altLang="en-US" sz="2400" i="1" kern="1200" dirty="0">
                <a:latin typeface="Arial" panose="020B0604020202020204" pitchFamily="34" charset="0"/>
              </a:rPr>
              <a:t>Which of Gardner's eight frames of mind is Jane displaying when she engages in these activities? Explain.</a:t>
            </a:r>
            <a:endParaRPr lang="en-GB" sz="2400" b="1" kern="1200" dirty="0">
              <a:latin typeface="Arial" panose="020B0604020202020204" pitchFamily="34" charset="0"/>
            </a:endParaRP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057836" y="163368"/>
            <a:ext cx="6858000" cy="1284432"/>
          </a:xfrm>
        </p:spPr>
        <p:txBody>
          <a:bodyPr/>
          <a:lstStyle/>
          <a:p>
            <a:r>
              <a:rPr lang="en-US" altLang="en-US" sz="3600" dirty="0">
                <a:solidFill>
                  <a:srgbClr val="000000"/>
                </a:solidFill>
              </a:rPr>
              <a:t>Gardner’s Eight Frames of Mind</a:t>
            </a:r>
            <a:br>
              <a:rPr lang="en-US" altLang="en-US" sz="3600" dirty="0">
                <a:solidFill>
                  <a:srgbClr val="000000"/>
                </a:solidFill>
              </a:rPr>
            </a:br>
            <a:r>
              <a:rPr lang="en-US" altLang="en-US" sz="2800" i="1" dirty="0">
                <a:solidFill>
                  <a:srgbClr val="626220"/>
                </a:solidFill>
              </a:rPr>
              <a:t>Theory into Practice, 3</a:t>
            </a:r>
            <a:endParaRPr lang="en-GB" dirty="0">
              <a:solidFill>
                <a:srgbClr val="626220"/>
              </a:solidFill>
            </a:endParaRPr>
          </a:p>
        </p:txBody>
      </p:sp>
      <p:sp>
        <p:nvSpPr>
          <p:cNvPr id="4" name="Content Placeholder 3"/>
          <p:cNvSpPr>
            <a:spLocks noGrp="1"/>
          </p:cNvSpPr>
          <p:nvPr>
            <p:ph sz="quarter" idx="11"/>
          </p:nvPr>
        </p:nvSpPr>
        <p:spPr>
          <a:xfrm>
            <a:off x="1226457" y="2162628"/>
            <a:ext cx="7302398" cy="910732"/>
          </a:xfrm>
          <a:solidFill>
            <a:srgbClr val="CCCC99"/>
          </a:solidFill>
          <a:ln w="57150">
            <a:solidFill>
              <a:srgbClr val="999933"/>
            </a:solidFill>
          </a:ln>
        </p:spPr>
        <p:txBody>
          <a:bodyPr anchor="ctr"/>
          <a:lstStyle/>
          <a:p>
            <a:pPr marL="0" indent="0">
              <a:spcBef>
                <a:spcPct val="0"/>
              </a:spcBef>
              <a:buNone/>
            </a:pPr>
            <a:r>
              <a:rPr lang="en-US" altLang="en-US" sz="2400" kern="1200" dirty="0">
                <a:solidFill>
                  <a:srgbClr val="000000"/>
                </a:solidFill>
                <a:latin typeface="Arial" panose="020B0604020202020204" pitchFamily="34" charset="0"/>
                <a:cs typeface="Times New Roman" panose="02020603050405020304" pitchFamily="18" charset="0"/>
              </a:rPr>
              <a:t>Steve loves to play the piano, trumpet, and drums and is quite good at all of them. </a:t>
            </a:r>
            <a:endParaRPr lang="en-GB" sz="2400" kern="1200" dirty="0">
              <a:solidFill>
                <a:srgbClr val="000000"/>
              </a:solidFill>
              <a:latin typeface="Arial" panose="020B0604020202020204" pitchFamily="34" charset="0"/>
              <a:cs typeface="Times New Roman" panose="02020603050405020304" pitchFamily="18" charset="0"/>
            </a:endParaRPr>
          </a:p>
        </p:txBody>
      </p:sp>
      <p:sp>
        <p:nvSpPr>
          <p:cNvPr id="5" name="Content Placeholder 4"/>
          <p:cNvSpPr>
            <a:spLocks noGrp="1"/>
          </p:cNvSpPr>
          <p:nvPr>
            <p:ph sz="quarter" idx="12"/>
          </p:nvPr>
        </p:nvSpPr>
        <p:spPr>
          <a:xfrm>
            <a:off x="1444648" y="3577771"/>
            <a:ext cx="7115154" cy="1259505"/>
          </a:xfrm>
        </p:spPr>
        <p:txBody>
          <a:bodyPr/>
          <a:lstStyle/>
          <a:p>
            <a:pPr marL="457200" indent="-457200">
              <a:spcBef>
                <a:spcPct val="0"/>
              </a:spcBef>
              <a:buNone/>
            </a:pPr>
            <a:r>
              <a:rPr lang="en-US" altLang="en-US" sz="2400" b="1" kern="1200" dirty="0">
                <a:latin typeface="Arial" panose="020B0604020202020204" pitchFamily="34" charset="0"/>
              </a:rPr>
              <a:t>Q: </a:t>
            </a:r>
            <a:r>
              <a:rPr lang="en-US" altLang="en-US" sz="2400" i="1" kern="1200" dirty="0">
                <a:latin typeface="Arial" panose="020B0604020202020204" pitchFamily="34" charset="0"/>
              </a:rPr>
              <a:t>Which of Gardner's eight frames of mind is Steve displaying when he engages in these activities? Explain.</a:t>
            </a:r>
            <a:endParaRPr lang="en-GB" sz="2400" b="1" kern="1200" dirty="0">
              <a:latin typeface="Arial" panose="020B0604020202020204" pitchFamily="34" charset="0"/>
            </a:endParaRP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066800" y="408698"/>
            <a:ext cx="6996545" cy="1061514"/>
          </a:xfrm>
        </p:spPr>
        <p:txBody>
          <a:bodyPr/>
          <a:lstStyle/>
          <a:p>
            <a:pPr>
              <a:lnSpc>
                <a:spcPts val="3500"/>
              </a:lnSpc>
            </a:pPr>
            <a:r>
              <a:rPr lang="en-US" altLang="en-US" sz="3600" dirty="0"/>
              <a:t>Gardner’s Eight Frames of Mind</a:t>
            </a:r>
            <a:br>
              <a:rPr lang="en-US" altLang="en-US" sz="3600" dirty="0"/>
            </a:br>
            <a:r>
              <a:rPr lang="en-US" altLang="en-US" sz="2800" i="1" dirty="0">
                <a:solidFill>
                  <a:srgbClr val="626220"/>
                </a:solidFill>
              </a:rPr>
              <a:t>Theory into Practice,</a:t>
            </a:r>
            <a:r>
              <a:rPr lang="en-US" altLang="en-US" sz="3200" i="1" dirty="0">
                <a:solidFill>
                  <a:srgbClr val="626220"/>
                </a:solidFill>
              </a:rPr>
              <a:t> </a:t>
            </a:r>
            <a:r>
              <a:rPr lang="en-US" altLang="en-US" sz="2800" i="1" dirty="0">
                <a:solidFill>
                  <a:srgbClr val="626220"/>
                </a:solidFill>
              </a:rPr>
              <a:t>4</a:t>
            </a:r>
            <a:endParaRPr lang="en-GB" sz="2800" dirty="0">
              <a:solidFill>
                <a:srgbClr val="626220"/>
              </a:solidFill>
            </a:endParaRPr>
          </a:p>
        </p:txBody>
      </p:sp>
      <p:sp>
        <p:nvSpPr>
          <p:cNvPr id="4" name="Content Placeholder 3"/>
          <p:cNvSpPr>
            <a:spLocks noGrp="1"/>
          </p:cNvSpPr>
          <p:nvPr>
            <p:ph sz="quarter" idx="11"/>
          </p:nvPr>
        </p:nvSpPr>
        <p:spPr>
          <a:xfrm>
            <a:off x="1254060" y="2133149"/>
            <a:ext cx="7302398" cy="1364030"/>
          </a:xfrm>
          <a:solidFill>
            <a:srgbClr val="CCCC99"/>
          </a:solidFill>
          <a:ln w="57150">
            <a:solidFill>
              <a:srgbClr val="999933"/>
            </a:solidFill>
          </a:ln>
        </p:spPr>
        <p:txBody>
          <a:bodyPr anchor="ctr"/>
          <a:lstStyle/>
          <a:p>
            <a:pPr marL="0" indent="0">
              <a:spcBef>
                <a:spcPct val="0"/>
              </a:spcBef>
              <a:buNone/>
            </a:pPr>
            <a:r>
              <a:rPr lang="en-US" altLang="en-US" sz="2400" kern="1200" dirty="0">
                <a:solidFill>
                  <a:srgbClr val="000000"/>
                </a:solidFill>
                <a:latin typeface="Arial" panose="020B0604020202020204" pitchFamily="34" charset="0"/>
                <a:cs typeface="Times New Roman" panose="02020603050405020304" pitchFamily="18" charset="0"/>
              </a:rPr>
              <a:t>Tanesha is a good friend. People often open up to her and tell her things they would not share with other people. She never betrays their trust.</a:t>
            </a:r>
            <a:endParaRPr lang="en-GB" sz="2400" kern="1200" dirty="0">
              <a:solidFill>
                <a:srgbClr val="000000"/>
              </a:solidFill>
              <a:latin typeface="Arial" panose="020B0604020202020204" pitchFamily="34" charset="0"/>
              <a:cs typeface="Times New Roman" panose="02020603050405020304" pitchFamily="18" charset="0"/>
            </a:endParaRPr>
          </a:p>
        </p:txBody>
      </p:sp>
      <p:sp>
        <p:nvSpPr>
          <p:cNvPr id="5" name="Content Placeholder 4"/>
          <p:cNvSpPr>
            <a:spLocks noGrp="1"/>
          </p:cNvSpPr>
          <p:nvPr>
            <p:ph sz="quarter" idx="12"/>
          </p:nvPr>
        </p:nvSpPr>
        <p:spPr>
          <a:xfrm>
            <a:off x="1367578" y="3962400"/>
            <a:ext cx="6468322" cy="1259505"/>
          </a:xfrm>
        </p:spPr>
        <p:txBody>
          <a:bodyPr/>
          <a:lstStyle/>
          <a:p>
            <a:pPr marL="457200" indent="-457200">
              <a:spcBef>
                <a:spcPct val="0"/>
              </a:spcBef>
              <a:buNone/>
            </a:pPr>
            <a:r>
              <a:rPr lang="en-US" altLang="en-US" sz="2400" b="1" kern="1200" dirty="0">
                <a:latin typeface="Arial" panose="020B0604020202020204" pitchFamily="34" charset="0"/>
              </a:rPr>
              <a:t>Q: </a:t>
            </a:r>
            <a:r>
              <a:rPr lang="en-US" altLang="en-US" sz="2400" i="1" kern="1200" dirty="0">
                <a:latin typeface="Arial" panose="020B0604020202020204" pitchFamily="34" charset="0"/>
              </a:rPr>
              <a:t>Which of Gardner's eight frames of mind is Tanesha displaying when she engages in these activities? Explain.</a:t>
            </a:r>
            <a:endParaRPr lang="en-GB" sz="2400" b="1" kern="1200" dirty="0">
              <a:latin typeface="Arial" panose="020B0604020202020204" pitchFamily="34" charset="0"/>
            </a:endParaRP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73170" y="712694"/>
            <a:ext cx="5486400" cy="698959"/>
          </a:xfrm>
        </p:spPr>
        <p:txBody>
          <a:bodyPr/>
          <a:lstStyle/>
          <a:p>
            <a:r>
              <a:rPr lang="en-US" altLang="en-US" b="0" cap="none" dirty="0">
                <a:solidFill>
                  <a:srgbClr val="000000"/>
                </a:solidFill>
              </a:rPr>
              <a:t>Emotional Intelligence</a:t>
            </a:r>
            <a:endParaRPr lang="en-GB" b="0" dirty="0"/>
          </a:p>
        </p:txBody>
      </p:sp>
      <p:sp>
        <p:nvSpPr>
          <p:cNvPr id="2" name="Text Placeholder 1"/>
          <p:cNvSpPr>
            <a:spLocks noGrp="1"/>
          </p:cNvSpPr>
          <p:nvPr>
            <p:ph type="body" idx="1"/>
          </p:nvPr>
        </p:nvSpPr>
        <p:spPr>
          <a:xfrm>
            <a:off x="1298911" y="1905757"/>
            <a:ext cx="6800063" cy="4172313"/>
          </a:xfrm>
          <a:solidFill>
            <a:srgbClr val="CCCC99"/>
          </a:solidFill>
          <a:ln>
            <a:solidFill>
              <a:srgbClr val="999933"/>
            </a:solidFill>
          </a:ln>
        </p:spPr>
        <p:txBody>
          <a:bodyPr anchor="t"/>
          <a:lstStyle/>
          <a:p>
            <a:pPr marL="230400" indent="-230400">
              <a:spcBef>
                <a:spcPct val="50000"/>
              </a:spcBef>
              <a:spcAft>
                <a:spcPts val="0"/>
              </a:spcAft>
            </a:pPr>
            <a:r>
              <a:rPr lang="en-US" altLang="en-US" sz="2800" kern="1200" dirty="0">
                <a:latin typeface="Arial" panose="020B0604020202020204" pitchFamily="34" charset="0"/>
              </a:rPr>
              <a:t>According to Salovey and Mayer (1990), </a:t>
            </a:r>
            <a:r>
              <a:rPr lang="en-US" altLang="en-US" sz="2800" b="1" kern="1200" dirty="0">
                <a:latin typeface="Arial" panose="020B0604020202020204" pitchFamily="34" charset="0"/>
              </a:rPr>
              <a:t>emotional intelligence</a:t>
            </a:r>
            <a:r>
              <a:rPr lang="en-US" altLang="en-US" sz="2800" kern="1200" dirty="0">
                <a:latin typeface="Arial" panose="020B0604020202020204" pitchFamily="34" charset="0"/>
              </a:rPr>
              <a:t> is the ability to:</a:t>
            </a:r>
          </a:p>
          <a:p>
            <a:pPr marL="914400" lvl="1" indent="-457200">
              <a:spcBef>
                <a:spcPct val="50000"/>
              </a:spcBef>
              <a:buClr>
                <a:srgbClr val="936F00"/>
              </a:buClr>
              <a:buSzPct val="100000"/>
              <a:buFont typeface="Arial" panose="020B0604020202020204" pitchFamily="34" charset="0"/>
              <a:buChar char="•"/>
              <a:tabLst>
                <a:tab pos="174625" algn="l"/>
              </a:tabLst>
            </a:pPr>
            <a:r>
              <a:rPr lang="en-US" altLang="en-US" sz="2400" kern="1200" dirty="0">
                <a:latin typeface="Arial" panose="020B0604020202020204" pitchFamily="34" charset="0"/>
                <a:ea typeface="+mn-ea"/>
                <a:cs typeface="+mn-cs"/>
              </a:rPr>
              <a:t>Perceive and express emotion accurately and adaptively </a:t>
            </a:r>
          </a:p>
          <a:p>
            <a:pPr marL="914400" lvl="1" indent="-457200">
              <a:spcBef>
                <a:spcPct val="50000"/>
              </a:spcBef>
              <a:buClr>
                <a:srgbClr val="936F00"/>
              </a:buClr>
              <a:buSzPct val="100000"/>
              <a:buFont typeface="Arial" panose="020B0604020202020204" pitchFamily="34" charset="0"/>
              <a:buChar char="•"/>
              <a:tabLst>
                <a:tab pos="174625" algn="l"/>
              </a:tabLst>
            </a:pPr>
            <a:r>
              <a:rPr lang="en-US" altLang="en-US" sz="2400" kern="1200" dirty="0">
                <a:latin typeface="Arial" panose="020B0604020202020204" pitchFamily="34" charset="0"/>
                <a:ea typeface="+mn-ea"/>
                <a:cs typeface="+mn-cs"/>
              </a:rPr>
              <a:t>Understand emotion and emotional knowledge </a:t>
            </a:r>
          </a:p>
          <a:p>
            <a:pPr marL="914400" lvl="1" indent="-457200">
              <a:spcBef>
                <a:spcPct val="50000"/>
              </a:spcBef>
              <a:buClr>
                <a:srgbClr val="936F00"/>
              </a:buClr>
              <a:buSzPct val="100000"/>
              <a:buFont typeface="Arial" panose="020B0604020202020204" pitchFamily="34" charset="0"/>
              <a:buChar char="•"/>
              <a:tabLst>
                <a:tab pos="174625" algn="l"/>
              </a:tabLst>
            </a:pPr>
            <a:r>
              <a:rPr lang="en-US" altLang="en-US" sz="2400" kern="1200" dirty="0">
                <a:latin typeface="Arial" panose="020B0604020202020204" pitchFamily="34" charset="0"/>
                <a:ea typeface="+mn-ea"/>
                <a:cs typeface="+mn-cs"/>
              </a:rPr>
              <a:t>Use feelings to facilitate thought</a:t>
            </a:r>
          </a:p>
          <a:p>
            <a:pPr marL="914400" lvl="1" indent="-457200">
              <a:spcBef>
                <a:spcPct val="50000"/>
              </a:spcBef>
              <a:buClr>
                <a:srgbClr val="936F00"/>
              </a:buClr>
              <a:buSzPct val="100000"/>
              <a:buFont typeface="Arial" panose="020B0604020202020204" pitchFamily="34" charset="0"/>
              <a:buChar char="•"/>
              <a:tabLst>
                <a:tab pos="174625" algn="l"/>
              </a:tabLst>
            </a:pPr>
            <a:r>
              <a:rPr lang="en-US" altLang="en-US" sz="2400" kern="1200" dirty="0">
                <a:latin typeface="Arial" panose="020B0604020202020204" pitchFamily="34" charset="0"/>
                <a:ea typeface="+mn-ea"/>
                <a:cs typeface="+mn-cs"/>
              </a:rPr>
              <a:t>Manage emotions in oneself and others</a:t>
            </a:r>
            <a:r>
              <a:rPr lang="en-US" altLang="en-US" sz="2800" kern="1200" dirty="0">
                <a:latin typeface="Arial" panose="020B0604020202020204" pitchFamily="34" charset="0"/>
                <a:ea typeface="+mn-ea"/>
                <a:cs typeface="+mn-cs"/>
              </a:rPr>
              <a:t> </a:t>
            </a:r>
          </a:p>
        </p:txBody>
      </p:sp>
      <p:pic>
        <p:nvPicPr>
          <p:cNvPr id="41989" name="Picture 2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9000" y="3581400"/>
            <a:ext cx="1219200"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55234" y="790741"/>
            <a:ext cx="3673205" cy="659117"/>
          </a:xfrm>
        </p:spPr>
        <p:txBody>
          <a:bodyPr/>
          <a:lstStyle/>
          <a:p>
            <a:pPr eaLnBrk="1" hangingPunct="1">
              <a:defRPr/>
            </a:pPr>
            <a:r>
              <a:rPr lang="en-US" dirty="0"/>
              <a:t>Learning Goals</a:t>
            </a:r>
            <a:endParaRPr lang="en-GB" dirty="0"/>
          </a:p>
        </p:txBody>
      </p:sp>
      <p:sp>
        <p:nvSpPr>
          <p:cNvPr id="9" name="Content Placeholder 8"/>
          <p:cNvSpPr>
            <a:spLocks noGrp="1"/>
          </p:cNvSpPr>
          <p:nvPr>
            <p:ph idx="1"/>
          </p:nvPr>
        </p:nvSpPr>
        <p:spPr>
          <a:xfrm>
            <a:off x="928140" y="2057400"/>
            <a:ext cx="7149060" cy="3200400"/>
          </a:xfrm>
        </p:spPr>
        <p:txBody>
          <a:bodyPr/>
          <a:lstStyle/>
          <a:p>
            <a:pPr eaLnBrk="1" hangingPunct="1">
              <a:lnSpc>
                <a:spcPct val="80000"/>
              </a:lnSpc>
              <a:spcBef>
                <a:spcPct val="50000"/>
              </a:spcBef>
              <a:buClr>
                <a:srgbClr val="936F00"/>
              </a:buClr>
              <a:buSzTx/>
              <a:buFont typeface="Arial" panose="020B0604020202020204" pitchFamily="34" charset="0"/>
              <a:buChar char="•"/>
              <a:tabLst>
                <a:tab pos="349250" algn="l"/>
              </a:tabLst>
            </a:pPr>
            <a:r>
              <a:rPr lang="en-US" altLang="en-US" sz="2600" dirty="0"/>
              <a:t>Discuss what intelligence is, how it is measured, theories of multiple intelligences, the neuroscience of intelligence, and some controversies and issues about its use by educators</a:t>
            </a:r>
          </a:p>
          <a:p>
            <a:pPr eaLnBrk="1" hangingPunct="1">
              <a:lnSpc>
                <a:spcPct val="80000"/>
              </a:lnSpc>
              <a:spcBef>
                <a:spcPct val="50000"/>
              </a:spcBef>
              <a:buClr>
                <a:srgbClr val="936F00"/>
              </a:buClr>
              <a:buSzTx/>
              <a:buFont typeface="Arial" panose="020B0604020202020204" pitchFamily="34" charset="0"/>
              <a:buChar char="•"/>
              <a:tabLst>
                <a:tab pos="349250" algn="l"/>
              </a:tabLst>
            </a:pPr>
            <a:r>
              <a:rPr lang="en-US" altLang="en-US" sz="2600" dirty="0"/>
              <a:t>Describe learning and thinking styles</a:t>
            </a:r>
          </a:p>
          <a:p>
            <a:pPr eaLnBrk="1" hangingPunct="1">
              <a:lnSpc>
                <a:spcPct val="80000"/>
              </a:lnSpc>
              <a:spcBef>
                <a:spcPct val="50000"/>
              </a:spcBef>
              <a:buClr>
                <a:srgbClr val="936F00"/>
              </a:buClr>
              <a:buSzTx/>
              <a:buFont typeface="Arial" panose="020B0604020202020204" pitchFamily="34" charset="0"/>
              <a:buChar char="•"/>
              <a:tabLst>
                <a:tab pos="349250" algn="l"/>
              </a:tabLst>
            </a:pPr>
            <a:r>
              <a:rPr lang="en-US" altLang="en-US" sz="2600" dirty="0"/>
              <a:t>Characterize the nature of personality and temperament</a:t>
            </a:r>
            <a:endParaRPr lang="en-GB" sz="2600" dirty="0"/>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1054100" y="623047"/>
            <a:ext cx="4279900" cy="823913"/>
          </a:xfrm>
        </p:spPr>
        <p:txBody>
          <a:bodyPr/>
          <a:lstStyle/>
          <a:p>
            <a:pPr eaLnBrk="1" hangingPunct="1"/>
            <a:r>
              <a:rPr lang="en-US" altLang="en-US" dirty="0">
                <a:solidFill>
                  <a:srgbClr val="000000"/>
                </a:solidFill>
              </a:rPr>
              <a:t>Enter the Debate</a:t>
            </a:r>
            <a:endParaRPr lang="en-GB" dirty="0"/>
          </a:p>
        </p:txBody>
      </p:sp>
      <p:sp>
        <p:nvSpPr>
          <p:cNvPr id="14" name="Content Placeholder 13"/>
          <p:cNvSpPr>
            <a:spLocks noGrp="1"/>
          </p:cNvSpPr>
          <p:nvPr>
            <p:ph sz="quarter" idx="10"/>
          </p:nvPr>
        </p:nvSpPr>
        <p:spPr>
          <a:xfrm>
            <a:off x="1375482" y="1502228"/>
            <a:ext cx="6730746" cy="1055772"/>
          </a:xfrm>
        </p:spPr>
        <p:txBody>
          <a:bodyPr/>
          <a:lstStyle/>
          <a:p>
            <a:pPr eaLnBrk="1" hangingPunct="1">
              <a:buNone/>
            </a:pPr>
            <a:r>
              <a:rPr lang="en-US" altLang="en-US" sz="2800" i="1" dirty="0"/>
              <a:t>Should schools use intelligence tests for placement purposes? </a:t>
            </a:r>
            <a:endParaRPr lang="en-GB" sz="2800" i="1" dirty="0"/>
          </a:p>
        </p:txBody>
      </p:sp>
      <p:sp>
        <p:nvSpPr>
          <p:cNvPr id="29" name="Content Placeholder 28"/>
          <p:cNvSpPr>
            <a:spLocks noGrp="1"/>
          </p:cNvSpPr>
          <p:nvPr>
            <p:ph idx="1"/>
          </p:nvPr>
        </p:nvSpPr>
        <p:spPr>
          <a:xfrm>
            <a:off x="1276350" y="2528051"/>
            <a:ext cx="855597" cy="459534"/>
          </a:xfrm>
        </p:spPr>
        <p:txBody>
          <a:bodyPr/>
          <a:lstStyle/>
          <a:p>
            <a:pPr marL="0" indent="0">
              <a:spcBef>
                <a:spcPct val="50000"/>
              </a:spcBef>
              <a:buNone/>
            </a:pPr>
            <a:r>
              <a:rPr lang="en-US" altLang="en-US" sz="2400" b="1" kern="1200" dirty="0">
                <a:solidFill>
                  <a:srgbClr val="626220"/>
                </a:solidFill>
                <a:latin typeface="Arial" panose="020B0604020202020204" pitchFamily="34" charset="0"/>
              </a:rPr>
              <a:t>YES</a:t>
            </a:r>
            <a:endParaRPr lang="en-GB" sz="2400" b="1" kern="1200" dirty="0">
              <a:solidFill>
                <a:srgbClr val="626220"/>
              </a:solidFill>
              <a:latin typeface="Arial" panose="020B0604020202020204" pitchFamily="34" charset="0"/>
            </a:endParaRPr>
          </a:p>
        </p:txBody>
      </p:sp>
      <p:sp>
        <p:nvSpPr>
          <p:cNvPr id="16" name="Content Placeholder 15"/>
          <p:cNvSpPr>
            <a:spLocks noGrp="1"/>
          </p:cNvSpPr>
          <p:nvPr>
            <p:ph sz="quarter" idx="12"/>
          </p:nvPr>
        </p:nvSpPr>
        <p:spPr>
          <a:xfrm>
            <a:off x="1276350" y="3127958"/>
            <a:ext cx="3017520" cy="782054"/>
          </a:xfrm>
        </p:spPr>
        <p:txBody>
          <a:bodyPr/>
          <a:lstStyle/>
          <a:p>
            <a:pPr marL="0" indent="0">
              <a:spcBef>
                <a:spcPct val="0"/>
              </a:spcBef>
              <a:buNone/>
            </a:pPr>
            <a:r>
              <a:rPr lang="en-IN" sz="2400" kern="1200" dirty="0">
                <a:latin typeface="Times" panose="02020603050405020304" pitchFamily="18" charset="0"/>
              </a:rPr>
              <a:t>More convenient and economical</a:t>
            </a:r>
            <a:endParaRPr lang="en-GB" sz="2400" kern="1200" dirty="0">
              <a:latin typeface="Times" panose="02020603050405020304" pitchFamily="18" charset="0"/>
            </a:endParaRPr>
          </a:p>
        </p:txBody>
      </p:sp>
      <p:sp>
        <p:nvSpPr>
          <p:cNvPr id="15" name="Content Placeholder 14"/>
          <p:cNvSpPr>
            <a:spLocks noGrp="1"/>
          </p:cNvSpPr>
          <p:nvPr>
            <p:ph sz="quarter" idx="11"/>
          </p:nvPr>
        </p:nvSpPr>
        <p:spPr>
          <a:xfrm>
            <a:off x="5207066" y="2510800"/>
            <a:ext cx="673982" cy="467350"/>
          </a:xfrm>
        </p:spPr>
        <p:txBody>
          <a:bodyPr/>
          <a:lstStyle/>
          <a:p>
            <a:pPr marL="0" indent="0">
              <a:spcBef>
                <a:spcPct val="50000"/>
              </a:spcBef>
              <a:buNone/>
            </a:pPr>
            <a:r>
              <a:rPr lang="en-US" altLang="en-US" sz="2400" b="1" kern="1200" dirty="0">
                <a:solidFill>
                  <a:srgbClr val="626220"/>
                </a:solidFill>
                <a:latin typeface="Arial" panose="020B0604020202020204" pitchFamily="34" charset="0"/>
              </a:rPr>
              <a:t>NO</a:t>
            </a:r>
            <a:endParaRPr lang="en-GB" sz="2400" b="1" kern="1200" dirty="0">
              <a:solidFill>
                <a:srgbClr val="626220"/>
              </a:solidFill>
              <a:latin typeface="Arial" panose="020B0604020202020204" pitchFamily="34" charset="0"/>
            </a:endParaRP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Title 1"/>
          <p:cNvSpPr>
            <a:spLocks noGrp="1"/>
          </p:cNvSpPr>
          <p:nvPr>
            <p:ph type="title"/>
          </p:nvPr>
        </p:nvSpPr>
        <p:spPr>
          <a:xfrm>
            <a:off x="931863" y="96838"/>
            <a:ext cx="5164137" cy="1412875"/>
          </a:xfrm>
        </p:spPr>
        <p:txBody>
          <a:bodyPr/>
          <a:lstStyle/>
          <a:p>
            <a:pPr eaLnBrk="1" hangingPunct="1"/>
            <a:r>
              <a:rPr lang="en-US" altLang="en-US" dirty="0"/>
              <a:t>The Neuroscience of Intelligence</a:t>
            </a:r>
          </a:p>
        </p:txBody>
      </p:sp>
      <p:sp>
        <p:nvSpPr>
          <p:cNvPr id="3" name="Content Placeholder 2"/>
          <p:cNvSpPr>
            <a:spLocks noGrp="1"/>
          </p:cNvSpPr>
          <p:nvPr>
            <p:ph sz="quarter" idx="11"/>
          </p:nvPr>
        </p:nvSpPr>
        <p:spPr>
          <a:xfrm>
            <a:off x="982704" y="1748118"/>
            <a:ext cx="7530218" cy="4881282"/>
          </a:xfrm>
        </p:spPr>
        <p:txBody>
          <a:bodyPr/>
          <a:lstStyle/>
          <a:p>
            <a:pPr marL="0" indent="0" eaLnBrk="1" hangingPunct="1">
              <a:spcAft>
                <a:spcPts val="1500"/>
              </a:spcAft>
              <a:buNone/>
            </a:pPr>
            <a:r>
              <a:rPr lang="en-US" altLang="en-US" sz="2800" dirty="0"/>
              <a:t>Interest in the neuroscience of intelligence has increased</a:t>
            </a:r>
          </a:p>
          <a:p>
            <a:pPr marL="0" indent="0" eaLnBrk="1" hangingPunct="1">
              <a:spcAft>
                <a:spcPts val="1500"/>
              </a:spcAft>
              <a:buNone/>
            </a:pPr>
            <a:r>
              <a:rPr lang="en-US" altLang="en-US" sz="2800" dirty="0"/>
              <a:t>Questions include:</a:t>
            </a:r>
          </a:p>
          <a:p>
            <a:pPr marL="439738" lvl="1" defTabSz="441325" eaLnBrk="1" hangingPunct="1">
              <a:buClr>
                <a:srgbClr val="826200"/>
              </a:buClr>
              <a:buSzPct val="100000"/>
              <a:buFont typeface="Arial" panose="020B0604020202020204" pitchFamily="34" charset="0"/>
              <a:buChar char="•"/>
              <a:tabLst>
                <a:tab pos="288925" algn="l"/>
              </a:tabLst>
            </a:pPr>
            <a:r>
              <a:rPr lang="en-US" dirty="0"/>
              <a:t>Is having a bigger brain linked to higher intelligence?</a:t>
            </a:r>
          </a:p>
          <a:p>
            <a:pPr marL="439738" lvl="1" defTabSz="441325" eaLnBrk="1" hangingPunct="1">
              <a:buClr>
                <a:srgbClr val="826200"/>
              </a:buClr>
              <a:buSzPct val="100000"/>
              <a:buFont typeface="Arial" panose="020B0604020202020204" pitchFamily="34" charset="0"/>
              <a:buChar char="•"/>
              <a:tabLst>
                <a:tab pos="288925" algn="l"/>
              </a:tabLst>
            </a:pPr>
            <a:r>
              <a:rPr lang="en-US" dirty="0"/>
              <a:t>Is intelligence located in certain brain regions? </a:t>
            </a:r>
          </a:p>
          <a:p>
            <a:pPr marL="439738" lvl="1" defTabSz="441325" eaLnBrk="1" hangingPunct="1">
              <a:buClr>
                <a:srgbClr val="826200"/>
              </a:buClr>
              <a:buSzPct val="100000"/>
              <a:buFont typeface="Arial" panose="020B0604020202020204" pitchFamily="34" charset="0"/>
              <a:buChar char="•"/>
              <a:tabLst>
                <a:tab pos="288925" algn="l"/>
              </a:tabLst>
            </a:pPr>
            <a:r>
              <a:rPr lang="en-IN" altLang="en-US" dirty="0"/>
              <a:t>Is the speed at which the brain processes information linked to intelligence?</a:t>
            </a:r>
            <a:endParaRPr lang="en-GB" sz="2800" dirty="0"/>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33569" y="280135"/>
            <a:ext cx="6992937" cy="1167665"/>
          </a:xfrm>
        </p:spPr>
        <p:txBody>
          <a:bodyPr/>
          <a:lstStyle/>
          <a:p>
            <a:pPr eaLnBrk="1" hangingPunct="1"/>
            <a:r>
              <a:rPr lang="en-US" altLang="en-US" sz="3600" dirty="0">
                <a:solidFill>
                  <a:srgbClr val="000000"/>
                </a:solidFill>
              </a:rPr>
              <a:t>Between-Class Ability Grouping or Tracking</a:t>
            </a:r>
            <a:endParaRPr lang="en-GB" sz="3600" dirty="0"/>
          </a:p>
        </p:txBody>
      </p:sp>
      <p:sp>
        <p:nvSpPr>
          <p:cNvPr id="5" name="Content Placeholder 4"/>
          <p:cNvSpPr>
            <a:spLocks noGrp="1"/>
          </p:cNvSpPr>
          <p:nvPr>
            <p:ph sz="half" idx="1"/>
          </p:nvPr>
        </p:nvSpPr>
        <p:spPr>
          <a:xfrm>
            <a:off x="679245" y="1981200"/>
            <a:ext cx="3754438" cy="3124200"/>
          </a:xfrm>
        </p:spPr>
        <p:txBody>
          <a:bodyPr/>
          <a:lstStyle/>
          <a:p>
            <a:pPr marL="350838" indent="-350838" eaLnBrk="1" hangingPunct="1">
              <a:lnSpc>
                <a:spcPct val="90000"/>
              </a:lnSpc>
              <a:spcAft>
                <a:spcPts val="0"/>
              </a:spcAft>
              <a:buFont typeface="Wingdings" panose="05000000000000000000" pitchFamily="2" charset="2"/>
              <a:buNone/>
            </a:pPr>
            <a:r>
              <a:rPr lang="en-US" altLang="en-US" b="1" dirty="0"/>
              <a:t>Advantages</a:t>
            </a:r>
          </a:p>
          <a:p>
            <a:pPr eaLnBrk="1" hangingPunct="1">
              <a:lnSpc>
                <a:spcPct val="90000"/>
              </a:lnSpc>
              <a:buClr>
                <a:srgbClr val="826200"/>
              </a:buClr>
              <a:buSzPct val="100000"/>
              <a:buFont typeface="Arial" panose="020B0604020202020204" pitchFamily="34" charset="0"/>
              <a:buChar char="•"/>
            </a:pPr>
            <a:r>
              <a:rPr lang="en-US" altLang="en-US" sz="2400" dirty="0"/>
              <a:t>Narrows </a:t>
            </a:r>
            <a:r>
              <a:rPr lang="en-US" sz="2400" dirty="0"/>
              <a:t>the range of skill in a group of students</a:t>
            </a:r>
          </a:p>
          <a:p>
            <a:pPr eaLnBrk="1" hangingPunct="1">
              <a:lnSpc>
                <a:spcPct val="90000"/>
              </a:lnSpc>
              <a:buClr>
                <a:srgbClr val="826200"/>
              </a:buClr>
              <a:buSzPct val="100000"/>
              <a:buFont typeface="Arial" panose="020B0604020202020204" pitchFamily="34" charset="0"/>
              <a:buChar char="•"/>
            </a:pPr>
            <a:r>
              <a:rPr lang="en-US" altLang="en-US" sz="2400" dirty="0"/>
              <a:t>Prevents less-able students from "holding back" more talented students</a:t>
            </a:r>
            <a:endParaRPr lang="en-GB" b="1" dirty="0"/>
          </a:p>
        </p:txBody>
      </p:sp>
      <p:sp>
        <p:nvSpPr>
          <p:cNvPr id="6" name="Content Placeholder 5"/>
          <p:cNvSpPr>
            <a:spLocks noGrp="1"/>
          </p:cNvSpPr>
          <p:nvPr>
            <p:ph sz="half" idx="2"/>
          </p:nvPr>
        </p:nvSpPr>
        <p:spPr>
          <a:xfrm>
            <a:off x="4868863" y="1905000"/>
            <a:ext cx="3589337" cy="4495800"/>
          </a:xfrm>
        </p:spPr>
        <p:txBody>
          <a:bodyPr/>
          <a:lstStyle/>
          <a:p>
            <a:pPr lvl="0" eaLnBrk="1" hangingPunct="1">
              <a:lnSpc>
                <a:spcPct val="90000"/>
              </a:lnSpc>
              <a:spcAft>
                <a:spcPts val="0"/>
              </a:spcAft>
              <a:buClr>
                <a:srgbClr val="CC9900"/>
              </a:buClr>
              <a:buNone/>
            </a:pPr>
            <a:r>
              <a:rPr lang="en-US" altLang="en-US" b="1" dirty="0">
                <a:solidFill>
                  <a:srgbClr val="292929"/>
                </a:solidFill>
              </a:rPr>
              <a:t>Disadvantages</a:t>
            </a:r>
            <a:endParaRPr lang="en-US" altLang="en-US" dirty="0">
              <a:solidFill>
                <a:srgbClr val="292929"/>
              </a:solidFill>
            </a:endParaRPr>
          </a:p>
          <a:p>
            <a:pPr lvl="0" eaLnBrk="1" hangingPunct="1">
              <a:lnSpc>
                <a:spcPct val="90000"/>
              </a:lnSpc>
              <a:buClr>
                <a:srgbClr val="826200"/>
              </a:buClr>
              <a:buSzPct val="100000"/>
              <a:buFont typeface="Arial" panose="020B0604020202020204" pitchFamily="34" charset="0"/>
              <a:buChar char="•"/>
            </a:pPr>
            <a:r>
              <a:rPr lang="en-US" altLang="en-US" sz="2400" dirty="0">
                <a:solidFill>
                  <a:srgbClr val="292929"/>
                </a:solidFill>
              </a:rPr>
              <a:t>Stigmatizes students </a:t>
            </a:r>
            <a:r>
              <a:rPr lang="en-US" sz="2400" dirty="0">
                <a:solidFill>
                  <a:srgbClr val="292929"/>
                </a:solidFill>
              </a:rPr>
              <a:t>who are consigned to low-track classes</a:t>
            </a:r>
          </a:p>
          <a:p>
            <a:pPr lvl="0" eaLnBrk="1" hangingPunct="1">
              <a:lnSpc>
                <a:spcPct val="90000"/>
              </a:lnSpc>
              <a:buClr>
                <a:srgbClr val="826200"/>
              </a:buClr>
              <a:buSzPct val="100000"/>
              <a:buFont typeface="Arial" panose="020B0604020202020204" pitchFamily="34" charset="0"/>
              <a:buChar char="•"/>
            </a:pPr>
            <a:r>
              <a:rPr lang="en-US" altLang="en-US" sz="2400" dirty="0">
                <a:solidFill>
                  <a:srgbClr val="292929"/>
                </a:solidFill>
              </a:rPr>
              <a:t>May have less-experienced teachers, fewer resources, and lower expectations</a:t>
            </a:r>
          </a:p>
          <a:p>
            <a:pPr lvl="0" eaLnBrk="1" hangingPunct="1">
              <a:lnSpc>
                <a:spcPct val="90000"/>
              </a:lnSpc>
              <a:buClr>
                <a:srgbClr val="826200"/>
              </a:buClr>
              <a:buSzPct val="100000"/>
              <a:buFont typeface="Arial" panose="020B0604020202020204" pitchFamily="34" charset="0"/>
              <a:buChar char="•"/>
            </a:pPr>
            <a:r>
              <a:rPr lang="en-US" altLang="en-US" sz="2400" dirty="0">
                <a:solidFill>
                  <a:srgbClr val="292929"/>
                </a:solidFill>
              </a:rPr>
              <a:t>Segregates students by socioeconomic status and ethnicity</a:t>
            </a:r>
            <a:endParaRPr lang="en-GB" dirty="0"/>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147015" y="618565"/>
            <a:ext cx="7158037" cy="823913"/>
          </a:xfrm>
        </p:spPr>
        <p:txBody>
          <a:bodyPr/>
          <a:lstStyle/>
          <a:p>
            <a:r>
              <a:rPr lang="en-US" altLang="en-US" dirty="0">
                <a:solidFill>
                  <a:srgbClr val="000000"/>
                </a:solidFill>
              </a:rPr>
              <a:t>Within-Class Ability Grouping</a:t>
            </a:r>
            <a:endParaRPr lang="en-GB" dirty="0"/>
          </a:p>
        </p:txBody>
      </p:sp>
      <p:sp>
        <p:nvSpPr>
          <p:cNvPr id="6" name="Content Placeholder 5"/>
          <p:cNvSpPr>
            <a:spLocks noGrp="1"/>
          </p:cNvSpPr>
          <p:nvPr>
            <p:ph idx="1"/>
          </p:nvPr>
        </p:nvSpPr>
        <p:spPr>
          <a:xfrm>
            <a:off x="672353" y="1900518"/>
            <a:ext cx="7661275" cy="1593850"/>
          </a:xfrm>
        </p:spPr>
        <p:txBody>
          <a:bodyPr/>
          <a:lstStyle/>
          <a:p>
            <a:pPr eaLnBrk="1" hangingPunct="1">
              <a:spcBef>
                <a:spcPct val="0"/>
              </a:spcBef>
              <a:buClr>
                <a:srgbClr val="826200"/>
              </a:buClr>
              <a:buSzPct val="100000"/>
              <a:buFont typeface="Arial" panose="020B0604020202020204" pitchFamily="34" charset="0"/>
              <a:buChar char="•"/>
            </a:pPr>
            <a:r>
              <a:rPr lang="en-US" altLang="en-US" dirty="0"/>
              <a:t>Involves placing students in two or three groups within a class according to their ability or achievement</a:t>
            </a:r>
            <a:endParaRPr lang="en-GB" dirty="0"/>
          </a:p>
        </p:txBody>
      </p:sp>
      <p:pic>
        <p:nvPicPr>
          <p:cNvPr id="60421"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8800" y="3575050"/>
            <a:ext cx="2590800" cy="244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7763" y="623887"/>
            <a:ext cx="7158037" cy="823913"/>
          </a:xfrm>
        </p:spPr>
        <p:txBody>
          <a:bodyPr/>
          <a:lstStyle/>
          <a:p>
            <a:pPr eaLnBrk="1" hangingPunct="1"/>
            <a:r>
              <a:rPr lang="en-US" altLang="en-US" dirty="0"/>
              <a:t>Learning and Thinking Styles</a:t>
            </a:r>
            <a:endParaRPr lang="en-GB" dirty="0"/>
          </a:p>
        </p:txBody>
      </p:sp>
      <p:pic>
        <p:nvPicPr>
          <p:cNvPr id="5" name="Picture 4">
            <a:extLst>
              <a:ext uri="{FF2B5EF4-FFF2-40B4-BE49-F238E27FC236}">
                <a16:creationId xmlns:a16="http://schemas.microsoft.com/office/drawing/2014/main" id="{F7EE0BA7-0DE4-465F-B7DF-EE7EE54CC13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0000" t="26667" r="14166" b="15555"/>
          <a:stretch/>
        </p:blipFill>
        <p:spPr>
          <a:xfrm>
            <a:off x="914400" y="1828800"/>
            <a:ext cx="6934200" cy="3962400"/>
          </a:xfrm>
          <a:prstGeom prst="rect">
            <a:avLst/>
          </a:prstGeom>
        </p:spPr>
      </p:pic>
      <p:sp>
        <p:nvSpPr>
          <p:cNvPr id="4" name="Content Placeholder 2">
            <a:extLst>
              <a:ext uri="{FF2B5EF4-FFF2-40B4-BE49-F238E27FC236}">
                <a16:creationId xmlns:a16="http://schemas.microsoft.com/office/drawing/2014/main" id="{1B11C76D-98A5-4FB8-A378-FB963C9E2BC8}"/>
              </a:ext>
            </a:extLst>
          </p:cNvPr>
          <p:cNvSpPr>
            <a:spLocks noGrp="1"/>
          </p:cNvSpPr>
          <p:nvPr>
            <p:ph idx="1"/>
          </p:nvPr>
        </p:nvSpPr>
        <p:spPr>
          <a:xfrm>
            <a:off x="6248400" y="5867400"/>
            <a:ext cx="2057400" cy="304800"/>
          </a:xfrm>
        </p:spPr>
        <p:txBody>
          <a:bodyPr/>
          <a:lstStyle/>
          <a:p>
            <a:pPr marL="0" lvl="0" indent="0" algn="r">
              <a:buClr>
                <a:srgbClr val="CC9900"/>
              </a:buClr>
              <a:buNone/>
            </a:pPr>
            <a:r>
              <a:rPr lang="en-US" sz="1200" dirty="0">
                <a:solidFill>
                  <a:srgbClr val="292929"/>
                </a:solidFill>
                <a:cs typeface="Calibri" panose="020F0502020204030204" pitchFamily="34" charset="0"/>
                <a:hlinkClick r:id="rId4" action="ppaction://hlinksldjump"/>
              </a:rPr>
              <a:t>Jump to long description</a:t>
            </a:r>
            <a:endParaRPr lang="en-US" sz="1200" dirty="0">
              <a:solidFill>
                <a:srgbClr val="292929"/>
              </a:solidFill>
              <a:cs typeface="Calibri" panose="020F0502020204030204" pitchFamily="34" charset="0"/>
            </a:endParaRP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43092" y="31846"/>
            <a:ext cx="7158037" cy="1412875"/>
          </a:xfrm>
        </p:spPr>
        <p:txBody>
          <a:bodyPr/>
          <a:lstStyle/>
          <a:p>
            <a:r>
              <a:rPr lang="en-US" altLang="en-US" sz="3600" dirty="0">
                <a:solidFill>
                  <a:srgbClr val="292929"/>
                </a:solidFill>
              </a:rPr>
              <a:t>Reflective versus Impulsive Thinking Styles</a:t>
            </a:r>
            <a:endParaRPr lang="en-GB" dirty="0"/>
          </a:p>
        </p:txBody>
      </p:sp>
      <p:sp>
        <p:nvSpPr>
          <p:cNvPr id="6" name="Content Placeholder 5"/>
          <p:cNvSpPr>
            <a:spLocks noGrp="1"/>
          </p:cNvSpPr>
          <p:nvPr>
            <p:ph idx="1"/>
          </p:nvPr>
        </p:nvSpPr>
        <p:spPr>
          <a:xfrm>
            <a:off x="917793" y="1823544"/>
            <a:ext cx="7661275" cy="4114800"/>
          </a:xfrm>
        </p:spPr>
        <p:txBody>
          <a:bodyPr/>
          <a:lstStyle/>
          <a:p>
            <a:pPr lvl="0" eaLnBrk="1" hangingPunct="1">
              <a:buClr>
                <a:srgbClr val="CC9900"/>
              </a:buClr>
              <a:buNone/>
            </a:pPr>
            <a:r>
              <a:rPr lang="en-US" altLang="en-US" b="1" dirty="0">
                <a:solidFill>
                  <a:srgbClr val="292929"/>
                </a:solidFill>
              </a:rPr>
              <a:t>Reflective students</a:t>
            </a:r>
            <a:r>
              <a:rPr lang="en-US" altLang="en-US" dirty="0">
                <a:solidFill>
                  <a:srgbClr val="292929"/>
                </a:solidFill>
              </a:rPr>
              <a:t> surpass </a:t>
            </a:r>
            <a:r>
              <a:rPr lang="en-US" altLang="en-US" b="1" dirty="0">
                <a:solidFill>
                  <a:srgbClr val="292929"/>
                </a:solidFill>
              </a:rPr>
              <a:t>impulsive</a:t>
            </a:r>
          </a:p>
          <a:p>
            <a:pPr lvl="0" eaLnBrk="1" hangingPunct="1">
              <a:spcAft>
                <a:spcPts val="0"/>
              </a:spcAft>
              <a:buClr>
                <a:srgbClr val="CC9900"/>
              </a:buClr>
              <a:buNone/>
            </a:pPr>
            <a:r>
              <a:rPr lang="en-US" altLang="en-US" b="1" dirty="0">
                <a:solidFill>
                  <a:srgbClr val="292929"/>
                </a:solidFill>
              </a:rPr>
              <a:t>students</a:t>
            </a:r>
            <a:r>
              <a:rPr lang="en-US" altLang="en-US" dirty="0">
                <a:solidFill>
                  <a:srgbClr val="292929"/>
                </a:solidFill>
              </a:rPr>
              <a:t> at:</a:t>
            </a:r>
          </a:p>
          <a:p>
            <a:pPr marL="850900" lvl="1" defTabSz="363538" eaLnBrk="1" hangingPunct="1">
              <a:buClr>
                <a:srgbClr val="826200"/>
              </a:buClr>
              <a:buSzPct val="100000"/>
              <a:buFont typeface="Arial" panose="020B0604020202020204" pitchFamily="34" charset="0"/>
              <a:buChar char="•"/>
              <a:tabLst>
                <a:tab pos="801688" algn="l"/>
              </a:tabLst>
            </a:pPr>
            <a:r>
              <a:rPr lang="en-US" altLang="en-US" dirty="0">
                <a:solidFill>
                  <a:srgbClr val="292929"/>
                </a:solidFill>
              </a:rPr>
              <a:t>Remembering structured information</a:t>
            </a:r>
          </a:p>
          <a:p>
            <a:pPr marL="850900" lvl="1" defTabSz="363538" eaLnBrk="1" hangingPunct="1">
              <a:buClr>
                <a:srgbClr val="826200"/>
              </a:buClr>
              <a:buSzPct val="100000"/>
              <a:buFont typeface="Arial" panose="020B0604020202020204" pitchFamily="34" charset="0"/>
              <a:buChar char="•"/>
              <a:tabLst>
                <a:tab pos="801688" algn="l"/>
              </a:tabLst>
            </a:pPr>
            <a:r>
              <a:rPr lang="en-US" altLang="en-US" dirty="0">
                <a:solidFill>
                  <a:srgbClr val="292929"/>
                </a:solidFill>
              </a:rPr>
              <a:t>Reading comprehension</a:t>
            </a:r>
          </a:p>
          <a:p>
            <a:pPr marL="850900" lvl="1" defTabSz="363538" eaLnBrk="1" hangingPunct="1">
              <a:buClr>
                <a:srgbClr val="826200"/>
              </a:buClr>
              <a:buSzPct val="100000"/>
              <a:buFont typeface="Arial" panose="020B0604020202020204" pitchFamily="34" charset="0"/>
              <a:buChar char="•"/>
              <a:tabLst>
                <a:tab pos="801688" algn="l"/>
              </a:tabLst>
            </a:pPr>
            <a:r>
              <a:rPr lang="en-US" altLang="en-US" dirty="0">
                <a:solidFill>
                  <a:srgbClr val="292929"/>
                </a:solidFill>
              </a:rPr>
              <a:t>Problem solving and decision making</a:t>
            </a:r>
          </a:p>
          <a:p>
            <a:pPr marL="850900" lvl="1" defTabSz="363538" eaLnBrk="1" hangingPunct="1">
              <a:buClr>
                <a:srgbClr val="826200"/>
              </a:buClr>
              <a:buSzPct val="100000"/>
              <a:buFont typeface="Arial" panose="020B0604020202020204" pitchFamily="34" charset="0"/>
              <a:buChar char="•"/>
              <a:tabLst>
                <a:tab pos="801688" algn="l"/>
              </a:tabLst>
            </a:pPr>
            <a:r>
              <a:rPr lang="en-US" altLang="en-US" dirty="0">
                <a:solidFill>
                  <a:srgbClr val="292929"/>
                </a:solidFill>
              </a:rPr>
              <a:t>Goal setting</a:t>
            </a:r>
          </a:p>
          <a:p>
            <a:pPr marL="850900" lvl="1" defTabSz="363538" eaLnBrk="1" hangingPunct="1">
              <a:buClr>
                <a:srgbClr val="826200"/>
              </a:buClr>
              <a:buSzPct val="100000"/>
              <a:buFont typeface="Arial" panose="020B0604020202020204" pitchFamily="34" charset="0"/>
              <a:buChar char="•"/>
              <a:tabLst>
                <a:tab pos="801688" algn="l"/>
              </a:tabLst>
            </a:pPr>
            <a:r>
              <a:rPr lang="en-US" altLang="en-US" dirty="0">
                <a:solidFill>
                  <a:srgbClr val="292929"/>
                </a:solidFill>
              </a:rPr>
              <a:t>Setting high standards for performance</a:t>
            </a:r>
            <a:endParaRPr lang="en-GB" dirty="0"/>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120121" y="43050"/>
            <a:ext cx="7158037" cy="1412875"/>
          </a:xfrm>
        </p:spPr>
        <p:txBody>
          <a:bodyPr/>
          <a:lstStyle/>
          <a:p>
            <a:r>
              <a:rPr lang="en-US" altLang="en-US" dirty="0"/>
              <a:t>Deep versus Surface Learning Styles</a:t>
            </a:r>
            <a:endParaRPr lang="en-GB" dirty="0"/>
          </a:p>
        </p:txBody>
      </p:sp>
      <p:sp>
        <p:nvSpPr>
          <p:cNvPr id="6" name="Content Placeholder 5"/>
          <p:cNvSpPr>
            <a:spLocks noGrp="1"/>
          </p:cNvSpPr>
          <p:nvPr>
            <p:ph sz="quarter" idx="12"/>
          </p:nvPr>
        </p:nvSpPr>
        <p:spPr>
          <a:xfrm>
            <a:off x="990601" y="1772230"/>
            <a:ext cx="3581400" cy="490450"/>
          </a:xfrm>
          <a:solidFill>
            <a:srgbClr val="999933"/>
          </a:solidFill>
        </p:spPr>
        <p:txBody>
          <a:bodyPr/>
          <a:lstStyle/>
          <a:p>
            <a:pPr marL="0" indent="0" algn="ctr" eaLnBrk="1" hangingPunct="1">
              <a:spcBef>
                <a:spcPct val="0"/>
              </a:spcBef>
              <a:buNone/>
            </a:pPr>
            <a:r>
              <a:rPr lang="en-US" altLang="en-US" sz="2800" b="1" kern="1200" dirty="0">
                <a:solidFill>
                  <a:srgbClr val="FFFFFF"/>
                </a:solidFill>
                <a:latin typeface="Arial" panose="020B0604020202020204" pitchFamily="34" charset="0"/>
              </a:rPr>
              <a:t>Deep Learners</a:t>
            </a:r>
            <a:endParaRPr lang="en-GB" sz="2800" b="1" kern="1200" dirty="0">
              <a:solidFill>
                <a:srgbClr val="FFFFFF"/>
              </a:solidFill>
              <a:latin typeface="Arial" panose="020B0604020202020204" pitchFamily="34" charset="0"/>
            </a:endParaRPr>
          </a:p>
        </p:txBody>
      </p:sp>
      <p:sp>
        <p:nvSpPr>
          <p:cNvPr id="8" name="Content Placeholder 7"/>
          <p:cNvSpPr>
            <a:spLocks noGrp="1"/>
          </p:cNvSpPr>
          <p:nvPr>
            <p:ph sz="quarter" idx="10"/>
          </p:nvPr>
        </p:nvSpPr>
        <p:spPr>
          <a:xfrm>
            <a:off x="985227" y="2444417"/>
            <a:ext cx="3799331" cy="2490724"/>
          </a:xfrm>
        </p:spPr>
        <p:txBody>
          <a:bodyPr/>
          <a:lstStyle/>
          <a:p>
            <a:pPr eaLnBrk="1" hangingPunct="1">
              <a:lnSpc>
                <a:spcPct val="90000"/>
              </a:lnSpc>
              <a:buClr>
                <a:srgbClr val="826200"/>
              </a:buClr>
              <a:buSzPct val="100000"/>
              <a:buFont typeface="Arial" panose="020B0604020202020204" pitchFamily="34" charset="0"/>
              <a:buChar char="•"/>
            </a:pPr>
            <a:r>
              <a:rPr lang="en-US" altLang="en-US" sz="2800" dirty="0"/>
              <a:t>Actively construct knowledge</a:t>
            </a:r>
          </a:p>
          <a:p>
            <a:pPr eaLnBrk="1" hangingPunct="1">
              <a:lnSpc>
                <a:spcPct val="90000"/>
              </a:lnSpc>
              <a:spcBef>
                <a:spcPct val="40000"/>
              </a:spcBef>
              <a:buClr>
                <a:srgbClr val="826200"/>
              </a:buClr>
              <a:buSzPct val="100000"/>
              <a:buFont typeface="Arial" panose="020B0604020202020204" pitchFamily="34" charset="0"/>
              <a:buChar char="•"/>
            </a:pPr>
            <a:r>
              <a:rPr lang="en-US" altLang="en-US" sz="2800" dirty="0"/>
              <a:t>Give meaning to material</a:t>
            </a:r>
          </a:p>
          <a:p>
            <a:pPr eaLnBrk="1" hangingPunct="1">
              <a:lnSpc>
                <a:spcPct val="90000"/>
              </a:lnSpc>
              <a:buClr>
                <a:srgbClr val="826200"/>
              </a:buClr>
              <a:buSzPct val="100000"/>
              <a:buFont typeface="Arial" panose="020B0604020202020204" pitchFamily="34" charset="0"/>
              <a:buChar char="•"/>
            </a:pPr>
            <a:r>
              <a:rPr lang="en-US" altLang="en-US" sz="2800" dirty="0"/>
              <a:t>Are self-motivated</a:t>
            </a:r>
            <a:endParaRPr lang="en-GB" sz="2800" dirty="0"/>
          </a:p>
        </p:txBody>
      </p:sp>
      <p:pic>
        <p:nvPicPr>
          <p:cNvPr id="66568" name="Picture 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0" y="5029200"/>
            <a:ext cx="1600200" cy="150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4"/>
          <p:cNvSpPr>
            <a:spLocks noGrp="1"/>
          </p:cNvSpPr>
          <p:nvPr>
            <p:ph sz="quarter" idx="11"/>
          </p:nvPr>
        </p:nvSpPr>
        <p:spPr>
          <a:xfrm>
            <a:off x="5050139" y="1764632"/>
            <a:ext cx="3544419" cy="498976"/>
          </a:xfrm>
          <a:solidFill>
            <a:srgbClr val="999933"/>
          </a:solidFill>
        </p:spPr>
        <p:txBody>
          <a:bodyPr anchor="ctr"/>
          <a:lstStyle/>
          <a:p>
            <a:pPr marL="0" indent="0" algn="ctr" eaLnBrk="1" hangingPunct="1">
              <a:spcBef>
                <a:spcPct val="0"/>
              </a:spcBef>
              <a:buNone/>
            </a:pPr>
            <a:r>
              <a:rPr lang="en-US" altLang="en-US" sz="2800" b="1" kern="1200" dirty="0">
                <a:solidFill>
                  <a:srgbClr val="FFFFFF"/>
                </a:solidFill>
                <a:latin typeface="Arial" panose="020B0604020202020204" pitchFamily="34" charset="0"/>
              </a:rPr>
              <a:t>Surface Learners</a:t>
            </a:r>
            <a:endParaRPr lang="en-GB" sz="2800" b="1" kern="1200" dirty="0">
              <a:solidFill>
                <a:srgbClr val="FFFFFF"/>
              </a:solidFill>
              <a:latin typeface="Arial" panose="020B0604020202020204" pitchFamily="34" charset="0"/>
            </a:endParaRPr>
          </a:p>
        </p:txBody>
      </p:sp>
      <p:sp>
        <p:nvSpPr>
          <p:cNvPr id="9" name="Content Placeholder 8"/>
          <p:cNvSpPr>
            <a:spLocks noGrp="1"/>
          </p:cNvSpPr>
          <p:nvPr>
            <p:ph idx="1"/>
          </p:nvPr>
        </p:nvSpPr>
        <p:spPr>
          <a:xfrm>
            <a:off x="5030502" y="2438341"/>
            <a:ext cx="3574041" cy="3400661"/>
          </a:xfrm>
        </p:spPr>
        <p:txBody>
          <a:bodyPr/>
          <a:lstStyle/>
          <a:p>
            <a:pPr eaLnBrk="1" hangingPunct="1">
              <a:buClr>
                <a:srgbClr val="826200"/>
              </a:buClr>
              <a:buSzPct val="100000"/>
              <a:buFont typeface="Arial" panose="020B0604020202020204" pitchFamily="34" charset="0"/>
              <a:buChar char="•"/>
            </a:pPr>
            <a:r>
              <a:rPr lang="en-US" altLang="en-US" sz="2800" dirty="0"/>
              <a:t>Are passive learners</a:t>
            </a:r>
          </a:p>
          <a:p>
            <a:pPr eaLnBrk="1" hangingPunct="1">
              <a:buClr>
                <a:srgbClr val="826200"/>
              </a:buClr>
              <a:buSzPct val="100000"/>
              <a:buFont typeface="Arial" panose="020B0604020202020204" pitchFamily="34" charset="0"/>
              <a:buChar char="•"/>
            </a:pPr>
            <a:r>
              <a:rPr lang="en-US" altLang="en-US" sz="2800" dirty="0"/>
              <a:t>Fail to tie information to a larger framework</a:t>
            </a:r>
          </a:p>
          <a:p>
            <a:pPr eaLnBrk="1" hangingPunct="1">
              <a:buClr>
                <a:srgbClr val="826200"/>
              </a:buClr>
              <a:buSzPct val="100000"/>
              <a:buFont typeface="Arial" panose="020B0604020202020204" pitchFamily="34" charset="0"/>
              <a:buChar char="•"/>
            </a:pPr>
            <a:r>
              <a:rPr lang="en-US" altLang="en-US" sz="2800" dirty="0"/>
              <a:t>Focus on external rewards</a:t>
            </a:r>
            <a:endParaRPr lang="en-GB" sz="2800" dirty="0"/>
          </a:p>
        </p:txBody>
      </p:sp>
      <p:pic>
        <p:nvPicPr>
          <p:cNvPr id="66569" name="Picture 1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43800" y="2590800"/>
            <a:ext cx="1414463" cy="122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36816" y="698936"/>
            <a:ext cx="7158037" cy="747713"/>
          </a:xfrm>
        </p:spPr>
        <p:txBody>
          <a:bodyPr/>
          <a:lstStyle/>
          <a:p>
            <a:pPr eaLnBrk="1" hangingPunct="1"/>
            <a:r>
              <a:rPr lang="en-US" altLang="en-US" dirty="0"/>
              <a:t>Personality and Temperament</a:t>
            </a:r>
            <a:endParaRPr lang="en-GB" dirty="0"/>
          </a:p>
        </p:txBody>
      </p:sp>
      <p:pic>
        <p:nvPicPr>
          <p:cNvPr id="5" name="Picture 4">
            <a:extLst>
              <a:ext uri="{FF2B5EF4-FFF2-40B4-BE49-F238E27FC236}">
                <a16:creationId xmlns:a16="http://schemas.microsoft.com/office/drawing/2014/main" id="{5A7CA846-2681-4763-B561-53AE14D3D26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2432" t="26667" r="14896" b="17222"/>
          <a:stretch/>
        </p:blipFill>
        <p:spPr>
          <a:xfrm>
            <a:off x="1136816" y="1828800"/>
            <a:ext cx="6645109" cy="3848100"/>
          </a:xfrm>
          <a:prstGeom prst="rect">
            <a:avLst/>
          </a:prstGeom>
        </p:spPr>
      </p:pic>
      <p:sp>
        <p:nvSpPr>
          <p:cNvPr id="4" name="Content Placeholder 2">
            <a:extLst>
              <a:ext uri="{FF2B5EF4-FFF2-40B4-BE49-F238E27FC236}">
                <a16:creationId xmlns:a16="http://schemas.microsoft.com/office/drawing/2014/main" id="{790AA774-9E87-4ECF-B560-30AF8ABBBFBC}"/>
              </a:ext>
            </a:extLst>
          </p:cNvPr>
          <p:cNvSpPr>
            <a:spLocks noGrp="1"/>
          </p:cNvSpPr>
          <p:nvPr>
            <p:ph idx="1"/>
          </p:nvPr>
        </p:nvSpPr>
        <p:spPr>
          <a:xfrm>
            <a:off x="6396780" y="5906651"/>
            <a:ext cx="1905000" cy="304800"/>
          </a:xfrm>
        </p:spPr>
        <p:txBody>
          <a:bodyPr/>
          <a:lstStyle/>
          <a:p>
            <a:pPr marL="0" lvl="0" indent="0" algn="r">
              <a:buClr>
                <a:srgbClr val="CC9900"/>
              </a:buClr>
              <a:buNone/>
            </a:pPr>
            <a:r>
              <a:rPr lang="en-US" sz="1200" dirty="0">
                <a:solidFill>
                  <a:srgbClr val="292929"/>
                </a:solidFill>
                <a:cs typeface="Calibri" panose="020F0502020204030204" pitchFamily="34" charset="0"/>
                <a:hlinkClick r:id="rId4" action="ppaction://hlinksldjump"/>
              </a:rPr>
              <a:t>Jump to long description</a:t>
            </a:r>
            <a:endParaRPr lang="en-US" sz="1200" dirty="0">
              <a:solidFill>
                <a:srgbClr val="292929"/>
              </a:solidFill>
              <a:cs typeface="Calibri" panose="020F0502020204030204" pitchFamily="34" charset="0"/>
            </a:endParaRP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147763" y="34925"/>
            <a:ext cx="7386637" cy="1412875"/>
          </a:xfrm>
        </p:spPr>
        <p:txBody>
          <a:bodyPr/>
          <a:lstStyle/>
          <a:p>
            <a:pPr eaLnBrk="1" hangingPunct="1"/>
            <a:r>
              <a:rPr lang="en-US" altLang="en-US" dirty="0"/>
              <a:t>Personality versus Temperament</a:t>
            </a:r>
            <a:endParaRPr lang="en-GB" dirty="0"/>
          </a:p>
        </p:txBody>
      </p:sp>
      <p:sp>
        <p:nvSpPr>
          <p:cNvPr id="7" name="Content Placeholder 6"/>
          <p:cNvSpPr>
            <a:spLocks noGrp="1"/>
          </p:cNvSpPr>
          <p:nvPr>
            <p:ph sz="quarter" idx="10"/>
          </p:nvPr>
        </p:nvSpPr>
        <p:spPr>
          <a:xfrm>
            <a:off x="1203158" y="2029326"/>
            <a:ext cx="6118860" cy="1701905"/>
          </a:xfrm>
          <a:noFill/>
          <a:ln w="9525" cap="flat">
            <a:noFill/>
            <a:round/>
            <a:headEnd/>
            <a:tailEnd/>
          </a:ln>
        </p:spPr>
        <p:style>
          <a:lnRef idx="2">
            <a:schemeClr val="accent2">
              <a:shade val="50000"/>
            </a:schemeClr>
          </a:lnRef>
          <a:fillRef idx="1">
            <a:schemeClr val="accent2"/>
          </a:fillRef>
          <a:effectRef idx="0">
            <a:schemeClr val="accent2"/>
          </a:effectRef>
          <a:fontRef idx="minor">
            <a:schemeClr val="lt1"/>
          </a:fontRef>
        </p:style>
        <p:txBody>
          <a:bodyPr wrap="square" tIns="91440" bIns="91440" anchor="ctr">
            <a:spAutoFit/>
          </a:bodyPr>
          <a:lstStyle/>
          <a:p>
            <a:pPr marL="0" indent="0" algn="ctr" eaLnBrk="1" hangingPunct="1">
              <a:lnSpc>
                <a:spcPct val="90000"/>
              </a:lnSpc>
              <a:buNone/>
            </a:pPr>
            <a:r>
              <a:rPr lang="en-US" altLang="en-US" b="1" kern="1200" dirty="0">
                <a:solidFill>
                  <a:schemeClr val="tx1"/>
                </a:solidFill>
                <a:latin typeface="Arial" panose="020B0604020202020204" pitchFamily="34" charset="0"/>
              </a:rPr>
              <a:t>Personality: </a:t>
            </a:r>
            <a:r>
              <a:rPr lang="en-US" altLang="en-US" sz="2800" kern="1200" dirty="0">
                <a:solidFill>
                  <a:schemeClr val="tx1"/>
                </a:solidFill>
                <a:latin typeface="Arial" panose="020B0604020202020204" pitchFamily="34" charset="0"/>
              </a:rPr>
              <a:t>The distinctive thoughts, emotions, and behaviors that characterize the way an individual adapts to the world</a:t>
            </a:r>
            <a:endParaRPr lang="en-GB" sz="2800" kern="1200" dirty="0">
              <a:solidFill>
                <a:schemeClr val="tx1"/>
              </a:solidFill>
              <a:latin typeface="Arial" panose="020B0604020202020204" pitchFamily="34" charset="0"/>
            </a:endParaRPr>
          </a:p>
        </p:txBody>
      </p:sp>
      <p:sp>
        <p:nvSpPr>
          <p:cNvPr id="6" name="Content Placeholder 5"/>
          <p:cNvSpPr>
            <a:spLocks noGrp="1"/>
          </p:cNvSpPr>
          <p:nvPr>
            <p:ph idx="1"/>
          </p:nvPr>
        </p:nvSpPr>
        <p:spPr>
          <a:xfrm>
            <a:off x="1840832" y="4360883"/>
            <a:ext cx="6244390" cy="1403461"/>
          </a:xfrm>
          <a:noFill/>
          <a:ln w="9525" algn="ctr">
            <a:noFill/>
            <a:round/>
            <a:headEnd/>
            <a:tailEnd/>
          </a:ln>
        </p:spPr>
        <p:txBody>
          <a:bodyPr wrap="square" tIns="91440" bIns="91440" anchor="ctr">
            <a:spAutoFit/>
          </a:bodyPr>
          <a:lstStyle/>
          <a:p>
            <a:pPr marL="0" indent="0" algn="ctr" eaLnBrk="1" hangingPunct="1">
              <a:lnSpc>
                <a:spcPct val="90000"/>
              </a:lnSpc>
              <a:buNone/>
            </a:pPr>
            <a:r>
              <a:rPr lang="en-US" altLang="en-US" b="1" kern="1200" dirty="0">
                <a:latin typeface="Arial" panose="020B0604020202020204" pitchFamily="34" charset="0"/>
              </a:rPr>
              <a:t>Temperament: </a:t>
            </a:r>
            <a:r>
              <a:rPr lang="en-US" altLang="en-US" sz="2800" kern="1200" dirty="0">
                <a:latin typeface="Arial" panose="020B0604020202020204" pitchFamily="34" charset="0"/>
              </a:rPr>
              <a:t>A person’s behavioral style and characteristic way of responding</a:t>
            </a:r>
            <a:endParaRPr lang="en-GB" b="1" kern="1200" dirty="0">
              <a:latin typeface="Arial" panose="020B0604020202020204" pitchFamily="34" charset="0"/>
            </a:endParaRP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1071563" y="762000"/>
            <a:ext cx="7158037" cy="671513"/>
          </a:xfrm>
        </p:spPr>
        <p:txBody>
          <a:bodyPr/>
          <a:lstStyle/>
          <a:p>
            <a:pPr eaLnBrk="1" hangingPunct="1"/>
            <a:r>
              <a:rPr lang="en-US" altLang="en-US" sz="3600" dirty="0"/>
              <a:t>The “Big Five” Personality Factors</a:t>
            </a:r>
            <a:endParaRPr lang="en-GB" sz="3600" dirty="0"/>
          </a:p>
        </p:txBody>
      </p:sp>
      <p:sp>
        <p:nvSpPr>
          <p:cNvPr id="9" name="Content Placeholder 8"/>
          <p:cNvSpPr>
            <a:spLocks noGrp="1"/>
          </p:cNvSpPr>
          <p:nvPr>
            <p:ph sz="quarter" idx="13"/>
          </p:nvPr>
        </p:nvSpPr>
        <p:spPr>
          <a:xfrm>
            <a:off x="431800" y="2324100"/>
            <a:ext cx="1331067" cy="1790700"/>
          </a:xfrm>
        </p:spPr>
        <p:txBody>
          <a:bodyPr/>
          <a:lstStyle/>
          <a:p>
            <a:pPr marL="0" indent="0">
              <a:spcAft>
                <a:spcPts val="1500"/>
              </a:spcAft>
              <a:buNone/>
            </a:pPr>
            <a:r>
              <a:rPr lang="en-GB" sz="1000" b="1" dirty="0"/>
              <a:t>Openness</a:t>
            </a:r>
            <a:endParaRPr lang="en-GB" sz="1000" dirty="0"/>
          </a:p>
          <a:p>
            <a:pPr marL="126000" indent="-126000">
              <a:spcAft>
                <a:spcPts val="200"/>
              </a:spcAft>
              <a:buClrTx/>
              <a:buSzPct val="100000"/>
              <a:buFont typeface="Arial" panose="020B0604020202020204" pitchFamily="34" charset="0"/>
              <a:buChar char="•"/>
            </a:pPr>
            <a:r>
              <a:rPr lang="en-GB" sz="1140" dirty="0"/>
              <a:t>Imaginative or practical</a:t>
            </a:r>
          </a:p>
          <a:p>
            <a:pPr marL="126000" indent="-126000">
              <a:spcAft>
                <a:spcPts val="200"/>
              </a:spcAft>
              <a:buClrTx/>
              <a:buSzPct val="100000"/>
              <a:buFont typeface="Arial" panose="020B0604020202020204" pitchFamily="34" charset="0"/>
              <a:buChar char="•"/>
            </a:pPr>
            <a:r>
              <a:rPr lang="en-GB" sz="1140" dirty="0"/>
              <a:t>Interested in variety or routine</a:t>
            </a:r>
          </a:p>
          <a:p>
            <a:pPr marL="126000" indent="-126000">
              <a:spcAft>
                <a:spcPts val="200"/>
              </a:spcAft>
              <a:buClrTx/>
              <a:buSzPct val="100000"/>
              <a:buFont typeface="Arial" panose="020B0604020202020204" pitchFamily="34" charset="0"/>
              <a:buChar char="•"/>
            </a:pPr>
            <a:r>
              <a:rPr lang="en-GB" sz="1140" dirty="0"/>
              <a:t>Independent or conforming</a:t>
            </a:r>
          </a:p>
        </p:txBody>
      </p:sp>
      <p:sp>
        <p:nvSpPr>
          <p:cNvPr id="6" name="Content Placeholder 5"/>
          <p:cNvSpPr>
            <a:spLocks noGrp="1"/>
          </p:cNvSpPr>
          <p:nvPr>
            <p:ph sz="quarter" idx="10"/>
          </p:nvPr>
        </p:nvSpPr>
        <p:spPr>
          <a:xfrm>
            <a:off x="2110176" y="2336169"/>
            <a:ext cx="1509324" cy="1626231"/>
          </a:xfrm>
        </p:spPr>
        <p:txBody>
          <a:bodyPr/>
          <a:lstStyle/>
          <a:p>
            <a:pPr marL="0" indent="0">
              <a:spcAft>
                <a:spcPts val="1500"/>
              </a:spcAft>
              <a:buNone/>
            </a:pPr>
            <a:r>
              <a:rPr lang="en-GB" sz="1000" b="1" dirty="0"/>
              <a:t>Conscientiousness</a:t>
            </a:r>
          </a:p>
          <a:p>
            <a:pPr marL="126000" indent="-126000">
              <a:spcAft>
                <a:spcPts val="200"/>
              </a:spcAft>
              <a:buClrTx/>
              <a:buSzPct val="100000"/>
              <a:buFont typeface="Arial" panose="020B0604020202020204" pitchFamily="34" charset="0"/>
              <a:buChar char="•"/>
            </a:pPr>
            <a:r>
              <a:rPr lang="en-GB" sz="1140" dirty="0"/>
              <a:t>Organized or disorganized</a:t>
            </a:r>
          </a:p>
          <a:p>
            <a:pPr marL="126000" indent="-126000">
              <a:spcAft>
                <a:spcPts val="200"/>
              </a:spcAft>
              <a:buClrTx/>
              <a:buSzPct val="100000"/>
              <a:buFont typeface="Arial" panose="020B0604020202020204" pitchFamily="34" charset="0"/>
              <a:buChar char="•"/>
            </a:pPr>
            <a:r>
              <a:rPr lang="en-GB" sz="1140" dirty="0"/>
              <a:t>Careful or careless</a:t>
            </a:r>
          </a:p>
          <a:p>
            <a:pPr marL="126000" indent="-126000">
              <a:spcAft>
                <a:spcPts val="200"/>
              </a:spcAft>
              <a:buClrTx/>
              <a:buSzPct val="100000"/>
              <a:buFont typeface="Arial" panose="020B0604020202020204" pitchFamily="34" charset="0"/>
              <a:buChar char="•"/>
            </a:pPr>
            <a:r>
              <a:rPr lang="en-GB" sz="1140" dirty="0"/>
              <a:t>Disciplined or impulsive</a:t>
            </a:r>
          </a:p>
        </p:txBody>
      </p:sp>
      <p:sp>
        <p:nvSpPr>
          <p:cNvPr id="7" name="Content Placeholder 6"/>
          <p:cNvSpPr>
            <a:spLocks noGrp="1"/>
          </p:cNvSpPr>
          <p:nvPr>
            <p:ph sz="quarter" idx="11"/>
          </p:nvPr>
        </p:nvSpPr>
        <p:spPr>
          <a:xfrm>
            <a:off x="3762370" y="2350410"/>
            <a:ext cx="1333401" cy="1593274"/>
          </a:xfrm>
        </p:spPr>
        <p:txBody>
          <a:bodyPr/>
          <a:lstStyle/>
          <a:p>
            <a:pPr marL="0" indent="0">
              <a:spcAft>
                <a:spcPts val="1500"/>
              </a:spcAft>
              <a:buNone/>
            </a:pPr>
            <a:r>
              <a:rPr lang="en-GB" sz="1000" b="1" dirty="0"/>
              <a:t>Extraversion</a:t>
            </a:r>
          </a:p>
          <a:p>
            <a:pPr marL="126000" indent="-126000">
              <a:spcAft>
                <a:spcPts val="200"/>
              </a:spcAft>
              <a:buClrTx/>
              <a:buSzPct val="100000"/>
              <a:buFont typeface="Arial" panose="020B0604020202020204" pitchFamily="34" charset="0"/>
              <a:buChar char="•"/>
            </a:pPr>
            <a:r>
              <a:rPr lang="en-GB" sz="1140" dirty="0"/>
              <a:t>Sociable or retiring</a:t>
            </a:r>
          </a:p>
          <a:p>
            <a:pPr marL="126000" indent="-126000">
              <a:spcAft>
                <a:spcPts val="200"/>
              </a:spcAft>
              <a:buClrTx/>
              <a:buSzPct val="100000"/>
              <a:buFont typeface="Arial" panose="020B0604020202020204" pitchFamily="34" charset="0"/>
              <a:buChar char="•"/>
            </a:pPr>
            <a:r>
              <a:rPr lang="en-GB" sz="1140" dirty="0"/>
              <a:t>Fun-loving or </a:t>
            </a:r>
            <a:r>
              <a:rPr lang="en-GB" sz="1140" dirty="0" err="1"/>
              <a:t>somber</a:t>
            </a:r>
            <a:endParaRPr lang="en-GB" sz="1140" dirty="0"/>
          </a:p>
          <a:p>
            <a:pPr marL="126000" indent="-126000">
              <a:spcAft>
                <a:spcPts val="200"/>
              </a:spcAft>
              <a:buClrTx/>
              <a:buSzPct val="100000"/>
              <a:buFont typeface="Arial" panose="020B0604020202020204" pitchFamily="34" charset="0"/>
              <a:buChar char="•"/>
            </a:pPr>
            <a:r>
              <a:rPr lang="en-GB" sz="1140" dirty="0"/>
              <a:t>Affectionate or reserved</a:t>
            </a:r>
          </a:p>
        </p:txBody>
      </p:sp>
      <p:sp>
        <p:nvSpPr>
          <p:cNvPr id="8" name="Content Placeholder 7"/>
          <p:cNvSpPr>
            <a:spLocks noGrp="1"/>
          </p:cNvSpPr>
          <p:nvPr>
            <p:ph sz="quarter" idx="12"/>
          </p:nvPr>
        </p:nvSpPr>
        <p:spPr>
          <a:xfrm>
            <a:off x="5486400" y="2360484"/>
            <a:ext cx="1371600" cy="1786400"/>
          </a:xfrm>
        </p:spPr>
        <p:txBody>
          <a:bodyPr/>
          <a:lstStyle/>
          <a:p>
            <a:pPr marL="0" lvl="5" indent="0">
              <a:spcAft>
                <a:spcPts val="1500"/>
              </a:spcAft>
              <a:buNone/>
            </a:pPr>
            <a:r>
              <a:rPr lang="en-GB" sz="1000" b="1" dirty="0"/>
              <a:t>Agreeableness</a:t>
            </a:r>
          </a:p>
          <a:p>
            <a:pPr marL="126000" lvl="5" indent="-126000">
              <a:spcAft>
                <a:spcPts val="200"/>
              </a:spcAft>
              <a:buClrTx/>
              <a:buSzPct val="100000"/>
              <a:buFont typeface="Arial" panose="020B0604020202020204" pitchFamily="34" charset="0"/>
              <a:buChar char="•"/>
            </a:pPr>
            <a:r>
              <a:rPr lang="en-GB" sz="1140" dirty="0"/>
              <a:t>Softhearted or ruthless</a:t>
            </a:r>
          </a:p>
          <a:p>
            <a:pPr marL="126000" lvl="5" indent="-126000">
              <a:spcAft>
                <a:spcPts val="200"/>
              </a:spcAft>
              <a:buClrTx/>
              <a:buSzPct val="100000"/>
              <a:buFont typeface="Arial" panose="020B0604020202020204" pitchFamily="34" charset="0"/>
              <a:buChar char="•"/>
            </a:pPr>
            <a:r>
              <a:rPr lang="en-GB" sz="1140" dirty="0"/>
              <a:t>Trusting or suspicious</a:t>
            </a:r>
          </a:p>
          <a:p>
            <a:pPr marL="126000" lvl="5" indent="-126000">
              <a:spcAft>
                <a:spcPts val="200"/>
              </a:spcAft>
              <a:buClrTx/>
              <a:buSzPct val="100000"/>
              <a:buFont typeface="Arial" panose="020B0604020202020204" pitchFamily="34" charset="0"/>
              <a:buChar char="•"/>
            </a:pPr>
            <a:r>
              <a:rPr lang="en-GB" sz="1140" dirty="0"/>
              <a:t>Helpful or uncooperative</a:t>
            </a:r>
          </a:p>
        </p:txBody>
      </p:sp>
      <p:sp>
        <p:nvSpPr>
          <p:cNvPr id="10" name="Content Placeholder 9"/>
          <p:cNvSpPr>
            <a:spLocks noGrp="1"/>
          </p:cNvSpPr>
          <p:nvPr>
            <p:ph sz="quarter" idx="14"/>
          </p:nvPr>
        </p:nvSpPr>
        <p:spPr>
          <a:xfrm>
            <a:off x="7137952" y="2359289"/>
            <a:ext cx="1432961" cy="1835721"/>
          </a:xfrm>
        </p:spPr>
        <p:txBody>
          <a:bodyPr/>
          <a:lstStyle/>
          <a:p>
            <a:pPr marL="0" indent="0">
              <a:spcAft>
                <a:spcPts val="1000"/>
              </a:spcAft>
              <a:buNone/>
            </a:pPr>
            <a:r>
              <a:rPr lang="en-GB" sz="1000" b="1" dirty="0"/>
              <a:t>Neuroticism (emotional stability)</a:t>
            </a:r>
          </a:p>
          <a:p>
            <a:pPr marL="126000" indent="-126000">
              <a:spcAft>
                <a:spcPts val="200"/>
              </a:spcAft>
              <a:buClrTx/>
              <a:buSzPct val="100000"/>
              <a:buFont typeface="Arial" panose="020B0604020202020204" pitchFamily="34" charset="0"/>
              <a:buChar char="•"/>
            </a:pPr>
            <a:r>
              <a:rPr lang="en-GB" sz="1140" dirty="0"/>
              <a:t>Calm or anxious</a:t>
            </a:r>
          </a:p>
          <a:p>
            <a:pPr marL="126000" indent="-126000">
              <a:spcAft>
                <a:spcPts val="200"/>
              </a:spcAft>
              <a:buClrTx/>
              <a:buSzPct val="100000"/>
              <a:buFont typeface="Arial" panose="020B0604020202020204" pitchFamily="34" charset="0"/>
              <a:buChar char="•"/>
            </a:pPr>
            <a:r>
              <a:rPr lang="en-GB" sz="1140" dirty="0"/>
              <a:t>Secure or insecure</a:t>
            </a:r>
          </a:p>
          <a:p>
            <a:pPr marL="126000" indent="-126000">
              <a:spcAft>
                <a:spcPts val="200"/>
              </a:spcAft>
              <a:buClrTx/>
              <a:buSzPct val="100000"/>
              <a:buFont typeface="Arial" panose="020B0604020202020204" pitchFamily="34" charset="0"/>
              <a:buChar char="•"/>
            </a:pPr>
            <a:r>
              <a:rPr lang="en-GB" sz="1140" dirty="0"/>
              <a:t>Self-satisfied or self-pitying</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213" y="695325"/>
            <a:ext cx="4783137" cy="747713"/>
          </a:xfrm>
        </p:spPr>
        <p:txBody>
          <a:bodyPr/>
          <a:lstStyle/>
          <a:p>
            <a:pPr eaLnBrk="1" hangingPunct="1"/>
            <a:r>
              <a:rPr lang="en-US" altLang="en-US" dirty="0"/>
              <a:t>Individual Variations</a:t>
            </a:r>
            <a:endParaRPr lang="en-GB" dirty="0"/>
          </a:p>
        </p:txBody>
      </p:sp>
      <p:pic>
        <p:nvPicPr>
          <p:cNvPr id="4" name="Picture 3">
            <a:extLst>
              <a:ext uri="{FF2B5EF4-FFF2-40B4-BE49-F238E27FC236}">
                <a16:creationId xmlns:a16="http://schemas.microsoft.com/office/drawing/2014/main" id="{BA8E1328-2BDF-448A-BC04-D8E5E264CC0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4225" b="4789"/>
          <a:stretch/>
        </p:blipFill>
        <p:spPr>
          <a:xfrm>
            <a:off x="0" y="1661374"/>
            <a:ext cx="9144000" cy="4868215"/>
          </a:xfrm>
          <a:prstGeom prst="rect">
            <a:avLst/>
          </a:prstGeom>
        </p:spPr>
      </p:pic>
      <p:sp>
        <p:nvSpPr>
          <p:cNvPr id="5" name="Content Placeholder 2">
            <a:extLst>
              <a:ext uri="{FF2B5EF4-FFF2-40B4-BE49-F238E27FC236}">
                <a16:creationId xmlns:a16="http://schemas.microsoft.com/office/drawing/2014/main" id="{97F68FDB-6195-4548-B2EF-79BA46715774}"/>
              </a:ext>
            </a:extLst>
          </p:cNvPr>
          <p:cNvSpPr>
            <a:spLocks noGrp="1"/>
          </p:cNvSpPr>
          <p:nvPr>
            <p:ph idx="1"/>
          </p:nvPr>
        </p:nvSpPr>
        <p:spPr>
          <a:xfrm>
            <a:off x="6618516" y="6224789"/>
            <a:ext cx="2057400" cy="304800"/>
          </a:xfrm>
        </p:spPr>
        <p:txBody>
          <a:bodyPr/>
          <a:lstStyle/>
          <a:p>
            <a:pPr marL="0" lvl="0" indent="0" algn="r">
              <a:buClr>
                <a:srgbClr val="CC9900"/>
              </a:buClr>
              <a:buNone/>
            </a:pPr>
            <a:r>
              <a:rPr lang="en-US" sz="1200" dirty="0">
                <a:solidFill>
                  <a:srgbClr val="292929"/>
                </a:solidFill>
                <a:cs typeface="Calibri" panose="020F0502020204030204" pitchFamily="34" charset="0"/>
                <a:hlinkClick r:id="rId4" action="ppaction://hlinksldjump"/>
              </a:rPr>
              <a:t>Jump to long description</a:t>
            </a:r>
            <a:endParaRPr lang="en-US" sz="1200" dirty="0">
              <a:solidFill>
                <a:srgbClr val="292929"/>
              </a:solidFill>
              <a:cs typeface="Calibri" panose="020F0502020204030204" pitchFamily="34" charset="0"/>
            </a:endParaRP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34316" y="56497"/>
            <a:ext cx="7158037" cy="1412875"/>
          </a:xfrm>
        </p:spPr>
        <p:txBody>
          <a:bodyPr/>
          <a:lstStyle/>
          <a:p>
            <a:pPr eaLnBrk="1" hangingPunct="1"/>
            <a:r>
              <a:rPr lang="en-US" altLang="en-US" sz="3600" dirty="0"/>
              <a:t>Person-Situation Interaction Theory</a:t>
            </a:r>
            <a:endParaRPr lang="en-GB" sz="3600" dirty="0"/>
          </a:p>
        </p:txBody>
      </p:sp>
      <p:sp>
        <p:nvSpPr>
          <p:cNvPr id="5" name="Content Placeholder 4"/>
          <p:cNvSpPr>
            <a:spLocks noGrp="1"/>
          </p:cNvSpPr>
          <p:nvPr>
            <p:ph idx="1"/>
          </p:nvPr>
        </p:nvSpPr>
        <p:spPr>
          <a:xfrm>
            <a:off x="742950" y="1752600"/>
            <a:ext cx="4514850" cy="4114800"/>
          </a:xfrm>
        </p:spPr>
        <p:txBody>
          <a:bodyPr/>
          <a:lstStyle/>
          <a:p>
            <a:pPr marL="114300" lvl="1" indent="0" eaLnBrk="1" hangingPunct="1">
              <a:buNone/>
            </a:pPr>
            <a:r>
              <a:rPr lang="en-US" altLang="en-US" sz="3200" dirty="0"/>
              <a:t>The best way to characterize an individual’s personality is not only in terms of personal traits or characteristics, but also in terms of the situation involved</a:t>
            </a:r>
            <a:endParaRPr lang="en-GB" sz="3200" dirty="0"/>
          </a:p>
        </p:txBody>
      </p:sp>
      <p:pic>
        <p:nvPicPr>
          <p:cNvPr id="74757"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2600" y="1828800"/>
            <a:ext cx="31750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066333" y="741476"/>
            <a:ext cx="6611937" cy="671513"/>
          </a:xfrm>
        </p:spPr>
        <p:txBody>
          <a:bodyPr/>
          <a:lstStyle/>
          <a:p>
            <a:r>
              <a:rPr lang="en-US" altLang="en-US" sz="4400" dirty="0">
                <a:solidFill>
                  <a:srgbClr val="000000"/>
                </a:solidFill>
              </a:rPr>
              <a:t>Children’s Temperament</a:t>
            </a:r>
            <a:endParaRPr lang="en-GB" dirty="0"/>
          </a:p>
        </p:txBody>
      </p:sp>
      <p:sp>
        <p:nvSpPr>
          <p:cNvPr id="6" name="Content Placeholder 5"/>
          <p:cNvSpPr>
            <a:spLocks noGrp="1"/>
          </p:cNvSpPr>
          <p:nvPr>
            <p:ph sz="quarter" idx="12"/>
          </p:nvPr>
        </p:nvSpPr>
        <p:spPr>
          <a:xfrm>
            <a:off x="545432" y="1819942"/>
            <a:ext cx="2518334" cy="4339122"/>
          </a:xfrm>
          <a:solidFill>
            <a:schemeClr val="hlink">
              <a:alpha val="59999"/>
            </a:schemeClr>
          </a:solidFill>
          <a:ln w="9525">
            <a:solidFill>
              <a:schemeClr val="hlink"/>
            </a:solidFill>
            <a:miter lim="800000"/>
            <a:headEnd/>
            <a:tailEnd/>
          </a:ln>
        </p:spPr>
        <p:txBody>
          <a:bodyPr tIns="91440" bIns="91440"/>
          <a:lstStyle/>
          <a:p>
            <a:pPr marL="0" indent="0" algn="ctr">
              <a:spcBef>
                <a:spcPct val="50000"/>
              </a:spcBef>
              <a:spcAft>
                <a:spcPts val="0"/>
              </a:spcAft>
              <a:buNone/>
            </a:pPr>
            <a:r>
              <a:rPr lang="en-US" altLang="en-US" sz="2800" b="1" kern="1200" dirty="0">
                <a:latin typeface="Arial" panose="020B0604020202020204" pitchFamily="34" charset="0"/>
              </a:rPr>
              <a:t>Easy child </a:t>
            </a:r>
          </a:p>
          <a:p>
            <a:pPr marL="233363" indent="-233363">
              <a:spcBef>
                <a:spcPct val="50000"/>
              </a:spcBef>
              <a:buClrTx/>
              <a:buSzPct val="100000"/>
              <a:buFontTx/>
              <a:buChar char="•"/>
            </a:pPr>
            <a:r>
              <a:rPr lang="en-US" altLang="en-US" sz="2400" kern="1200" dirty="0">
                <a:latin typeface="Arial" panose="020B0604020202020204" pitchFamily="34" charset="0"/>
              </a:rPr>
              <a:t>Positive mood</a:t>
            </a:r>
          </a:p>
          <a:p>
            <a:pPr marL="233363" indent="-233363">
              <a:spcBef>
                <a:spcPct val="50000"/>
              </a:spcBef>
              <a:buClrTx/>
              <a:buSzPct val="100000"/>
              <a:buFontTx/>
              <a:buChar char="•"/>
            </a:pPr>
            <a:r>
              <a:rPr lang="en-US" altLang="en-US" sz="2400" kern="1200" dirty="0">
                <a:latin typeface="Arial" panose="020B0604020202020204" pitchFamily="34" charset="0"/>
              </a:rPr>
              <a:t>Establishes regular routines in infancy</a:t>
            </a:r>
          </a:p>
          <a:p>
            <a:pPr marL="233363" indent="-233363">
              <a:spcBef>
                <a:spcPct val="50000"/>
              </a:spcBef>
              <a:buClrTx/>
              <a:buSzPct val="100000"/>
              <a:buFontTx/>
              <a:buChar char="•"/>
            </a:pPr>
            <a:r>
              <a:rPr lang="en-US" altLang="en-US" sz="2400" kern="1200" dirty="0">
                <a:latin typeface="Arial" panose="020B0604020202020204" pitchFamily="34" charset="0"/>
              </a:rPr>
              <a:t>Adapts easily to new experiences</a:t>
            </a:r>
          </a:p>
        </p:txBody>
      </p:sp>
      <p:sp>
        <p:nvSpPr>
          <p:cNvPr id="5" name="Content Placeholder 4"/>
          <p:cNvSpPr>
            <a:spLocks noGrp="1"/>
          </p:cNvSpPr>
          <p:nvPr>
            <p:ph sz="quarter" idx="11"/>
          </p:nvPr>
        </p:nvSpPr>
        <p:spPr>
          <a:xfrm>
            <a:off x="3288632" y="1846917"/>
            <a:ext cx="2562726" cy="4343400"/>
          </a:xfrm>
          <a:solidFill>
            <a:schemeClr val="accent1">
              <a:alpha val="58823"/>
            </a:schemeClr>
          </a:solidFill>
          <a:ln w="9525">
            <a:solidFill>
              <a:schemeClr val="accent1"/>
            </a:solidFill>
            <a:miter lim="800000"/>
            <a:headEnd/>
            <a:tailEnd/>
          </a:ln>
        </p:spPr>
        <p:txBody>
          <a:bodyPr tIns="91440" bIns="91440"/>
          <a:lstStyle/>
          <a:p>
            <a:pPr marL="0" indent="0" algn="ctr">
              <a:spcBef>
                <a:spcPct val="50000"/>
              </a:spcBef>
              <a:spcAft>
                <a:spcPts val="0"/>
              </a:spcAft>
              <a:buNone/>
            </a:pPr>
            <a:r>
              <a:rPr lang="en-US" altLang="en-US" sz="2800" b="1" kern="1200" dirty="0">
                <a:latin typeface="Arial" panose="020B0604020202020204" pitchFamily="34" charset="0"/>
              </a:rPr>
              <a:t>Difficult child</a:t>
            </a:r>
          </a:p>
          <a:p>
            <a:pPr marL="233363" indent="-233363">
              <a:spcBef>
                <a:spcPct val="50000"/>
              </a:spcBef>
              <a:buClrTx/>
              <a:buSzPct val="100000"/>
              <a:buFontTx/>
              <a:buChar char="•"/>
            </a:pPr>
            <a:r>
              <a:rPr lang="en-US" altLang="en-US" sz="2400" kern="1200" dirty="0">
                <a:latin typeface="Arial" panose="020B0604020202020204" pitchFamily="34" charset="0"/>
              </a:rPr>
              <a:t>Reacts negatively and cries frequently</a:t>
            </a:r>
          </a:p>
          <a:p>
            <a:pPr marL="233363" indent="-233363">
              <a:spcBef>
                <a:spcPct val="50000"/>
              </a:spcBef>
              <a:buClrTx/>
              <a:buSzPct val="100000"/>
              <a:buFontTx/>
              <a:buChar char="•"/>
            </a:pPr>
            <a:r>
              <a:rPr lang="en-US" altLang="en-US" sz="2400" kern="1200" dirty="0">
                <a:latin typeface="Arial" panose="020B0604020202020204" pitchFamily="34" charset="0"/>
              </a:rPr>
              <a:t>Irregular daily routines</a:t>
            </a:r>
          </a:p>
          <a:p>
            <a:pPr marL="233363" indent="-233363">
              <a:spcBef>
                <a:spcPct val="50000"/>
              </a:spcBef>
              <a:buClrTx/>
              <a:buSzPct val="100000"/>
              <a:buFontTx/>
              <a:buChar char="•"/>
            </a:pPr>
            <a:r>
              <a:rPr lang="en-US" altLang="en-US" sz="2400" kern="1200" dirty="0">
                <a:latin typeface="Arial" panose="020B0604020202020204" pitchFamily="34" charset="0"/>
              </a:rPr>
              <a:t>Slow to accept change</a:t>
            </a:r>
            <a:endParaRPr lang="en-GB" sz="2800" b="1" kern="1200" dirty="0">
              <a:latin typeface="Arial" panose="020B0604020202020204" pitchFamily="34" charset="0"/>
            </a:endParaRPr>
          </a:p>
        </p:txBody>
      </p:sp>
      <p:sp>
        <p:nvSpPr>
          <p:cNvPr id="3" name="Content Placeholder 2"/>
          <p:cNvSpPr>
            <a:spLocks noGrp="1"/>
          </p:cNvSpPr>
          <p:nvPr>
            <p:ph idx="1"/>
          </p:nvPr>
        </p:nvSpPr>
        <p:spPr>
          <a:xfrm>
            <a:off x="6025334" y="1826276"/>
            <a:ext cx="2553120" cy="4284662"/>
          </a:xfrm>
          <a:solidFill>
            <a:schemeClr val="accent1"/>
          </a:solidFill>
          <a:ln w="9525">
            <a:solidFill>
              <a:schemeClr val="accent1"/>
            </a:solidFill>
            <a:miter lim="800000"/>
            <a:headEnd/>
            <a:tailEnd/>
          </a:ln>
        </p:spPr>
        <p:txBody>
          <a:bodyPr tIns="91440" bIns="91440"/>
          <a:lstStyle/>
          <a:p>
            <a:pPr marL="0" indent="0" algn="ctr">
              <a:spcBef>
                <a:spcPct val="50000"/>
              </a:spcBef>
              <a:buNone/>
            </a:pPr>
            <a:r>
              <a:rPr lang="en-US" altLang="en-US" sz="2800" b="1" kern="1200" dirty="0">
                <a:latin typeface="Arial" panose="020B0604020202020204" pitchFamily="34" charset="0"/>
              </a:rPr>
              <a:t>Slow-to-warm-up child </a:t>
            </a:r>
          </a:p>
          <a:p>
            <a:pPr marL="342900" indent="-342900" algn="ctr">
              <a:spcBef>
                <a:spcPct val="50000"/>
              </a:spcBef>
              <a:buClrTx/>
              <a:buSzPct val="100000"/>
              <a:buFont typeface="Arial" panose="020B0604020202020204" pitchFamily="34" charset="0"/>
              <a:buChar char="•"/>
            </a:pPr>
            <a:r>
              <a:rPr lang="en-US" altLang="en-US" sz="2400" kern="1200" dirty="0">
                <a:latin typeface="Arial" panose="020B0604020202020204" pitchFamily="34" charset="0"/>
              </a:rPr>
              <a:t>Low activity level</a:t>
            </a:r>
          </a:p>
          <a:p>
            <a:pPr>
              <a:spcBef>
                <a:spcPct val="50000"/>
              </a:spcBef>
              <a:buClrTx/>
              <a:buSzPct val="100000"/>
              <a:buFontTx/>
              <a:buChar char="•"/>
            </a:pPr>
            <a:r>
              <a:rPr lang="en-US" altLang="en-US" sz="2400" kern="1200" dirty="0">
                <a:latin typeface="Arial" panose="020B0604020202020204" pitchFamily="34" charset="0"/>
              </a:rPr>
              <a:t>Somewhat negative</a:t>
            </a:r>
          </a:p>
          <a:p>
            <a:pPr>
              <a:spcBef>
                <a:spcPct val="50000"/>
              </a:spcBef>
              <a:buClrTx/>
              <a:buSzPct val="100000"/>
              <a:buFontTx/>
              <a:buChar char="•"/>
            </a:pPr>
            <a:r>
              <a:rPr lang="en-US" altLang="en-US" sz="2400" kern="1200" dirty="0">
                <a:latin typeface="Arial" panose="020B0604020202020204" pitchFamily="34" charset="0"/>
              </a:rPr>
              <a:t>Low intensity of mood</a:t>
            </a:r>
            <a:endParaRPr lang="en-GB" sz="2800" b="1" kern="1200" dirty="0">
              <a:latin typeface="Arial" panose="020B0604020202020204" pitchFamily="34" charset="0"/>
            </a:endParaRP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Title 1"/>
          <p:cNvSpPr>
            <a:spLocks noGrp="1"/>
          </p:cNvSpPr>
          <p:nvPr>
            <p:ph type="title"/>
          </p:nvPr>
        </p:nvSpPr>
        <p:spPr/>
        <p:txBody>
          <a:bodyPr/>
          <a:lstStyle/>
          <a:p>
            <a:pPr eaLnBrk="1" hangingPunct="1"/>
            <a:r>
              <a:rPr lang="en-US" altLang="en-US" sz="3600" dirty="0"/>
              <a:t>Rothbart and Bates’ Temperament Dimensions</a:t>
            </a:r>
          </a:p>
        </p:txBody>
      </p:sp>
      <p:sp>
        <p:nvSpPr>
          <p:cNvPr id="2" name="Content Placeholder 1"/>
          <p:cNvSpPr>
            <a:spLocks noGrp="1"/>
          </p:cNvSpPr>
          <p:nvPr>
            <p:ph sz="quarter" idx="10"/>
          </p:nvPr>
        </p:nvSpPr>
        <p:spPr>
          <a:xfrm>
            <a:off x="829234" y="1724206"/>
            <a:ext cx="7652766" cy="1592580"/>
          </a:xfrm>
        </p:spPr>
        <p:txBody>
          <a:bodyPr/>
          <a:lstStyle/>
          <a:p>
            <a:pPr marL="0" indent="0" eaLnBrk="1" hangingPunct="1">
              <a:spcAft>
                <a:spcPts val="1500"/>
              </a:spcAft>
              <a:buNone/>
            </a:pPr>
            <a:r>
              <a:rPr lang="en-US" altLang="en-US" sz="2800" dirty="0"/>
              <a:t>Extraversion/surgency </a:t>
            </a:r>
          </a:p>
          <a:p>
            <a:pPr marL="439738" lvl="1" defTabSz="361950" eaLnBrk="1" hangingPunct="1">
              <a:buClr>
                <a:srgbClr val="826200"/>
              </a:buClr>
              <a:buSzPct val="100000"/>
              <a:buFont typeface="Arial" panose="020B0604020202020204" pitchFamily="34" charset="0"/>
              <a:buChar char="•"/>
            </a:pPr>
            <a:r>
              <a:rPr lang="en-US" altLang="en-US" sz="2400" dirty="0">
                <a:ea typeface="+mn-ea"/>
                <a:cs typeface="+mn-cs"/>
              </a:rPr>
              <a:t>Includes </a:t>
            </a:r>
            <a:r>
              <a:rPr lang="en-US" sz="2400" dirty="0">
                <a:ea typeface="+mn-ea"/>
                <a:cs typeface="+mn-cs"/>
              </a:rPr>
              <a:t>approach, pleasure, activity, smiling, and laughter</a:t>
            </a:r>
            <a:endParaRPr lang="en-GB" sz="2800" dirty="0"/>
          </a:p>
        </p:txBody>
      </p:sp>
      <p:sp>
        <p:nvSpPr>
          <p:cNvPr id="3" name="Content Placeholder 2"/>
          <p:cNvSpPr>
            <a:spLocks noGrp="1"/>
          </p:cNvSpPr>
          <p:nvPr>
            <p:ph sz="quarter" idx="11"/>
          </p:nvPr>
        </p:nvSpPr>
        <p:spPr>
          <a:xfrm>
            <a:off x="821560" y="3298658"/>
            <a:ext cx="8113776" cy="1145005"/>
          </a:xfrm>
        </p:spPr>
        <p:txBody>
          <a:bodyPr/>
          <a:lstStyle/>
          <a:p>
            <a:pPr marL="0" indent="0" eaLnBrk="1" hangingPunct="1">
              <a:spcAft>
                <a:spcPts val="1500"/>
              </a:spcAft>
              <a:buNone/>
            </a:pPr>
            <a:r>
              <a:rPr lang="en-US" altLang="en-US" sz="2800" dirty="0"/>
              <a:t>Negative affectivity </a:t>
            </a:r>
          </a:p>
          <a:p>
            <a:pPr marL="439738" lvl="1" defTabSz="630238" eaLnBrk="1" hangingPunct="1">
              <a:buClr>
                <a:srgbClr val="826200"/>
              </a:buClr>
              <a:buSzPct val="100000"/>
              <a:buFont typeface="Arial" panose="020B0604020202020204" pitchFamily="34" charset="0"/>
              <a:buChar char="•"/>
            </a:pPr>
            <a:r>
              <a:rPr lang="en-US" altLang="en-US" sz="2400" dirty="0">
                <a:ea typeface="+mn-ea"/>
                <a:cs typeface="+mn-cs"/>
              </a:rPr>
              <a:t>Includes fear, frustration, sadness, and discomfort</a:t>
            </a:r>
            <a:endParaRPr lang="en-GB" sz="2800" dirty="0"/>
          </a:p>
        </p:txBody>
      </p:sp>
      <p:sp>
        <p:nvSpPr>
          <p:cNvPr id="4" name="Content Placeholder 3"/>
          <p:cNvSpPr>
            <a:spLocks noGrp="1"/>
          </p:cNvSpPr>
          <p:nvPr>
            <p:ph sz="quarter" idx="12"/>
          </p:nvPr>
        </p:nvSpPr>
        <p:spPr>
          <a:xfrm>
            <a:off x="827908" y="4573233"/>
            <a:ext cx="7654092" cy="1844040"/>
          </a:xfrm>
        </p:spPr>
        <p:txBody>
          <a:bodyPr/>
          <a:lstStyle/>
          <a:p>
            <a:pPr marL="0" indent="0" eaLnBrk="1" hangingPunct="1">
              <a:spcAft>
                <a:spcPts val="1500"/>
              </a:spcAft>
              <a:buNone/>
            </a:pPr>
            <a:r>
              <a:rPr lang="en-US" altLang="en-US" sz="2800" dirty="0"/>
              <a:t>Effortful control (self-regulation)</a:t>
            </a:r>
          </a:p>
          <a:p>
            <a:pPr marL="439738" lvl="1" defTabSz="630238" eaLnBrk="1" hangingPunct="1">
              <a:buClr>
                <a:srgbClr val="826200"/>
              </a:buClr>
              <a:buSzPct val="100000"/>
              <a:buFont typeface="Arial" panose="020B0604020202020204" pitchFamily="34" charset="0"/>
              <a:buChar char="•"/>
              <a:tabLst>
                <a:tab pos="630238" algn="l"/>
              </a:tabLst>
            </a:pPr>
            <a:r>
              <a:rPr lang="en-US" sz="2400" dirty="0">
                <a:ea typeface="+mn-ea"/>
                <a:cs typeface="+mn-cs"/>
              </a:rPr>
              <a:t>Study revealed effortful control was a strong predictor of academic success skills in kindergarten children from low-income families</a:t>
            </a:r>
            <a:endParaRPr lang="en-GB" sz="2800" dirty="0"/>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47016" y="242047"/>
            <a:ext cx="6688137" cy="1204913"/>
          </a:xfrm>
        </p:spPr>
        <p:txBody>
          <a:bodyPr/>
          <a:lstStyle/>
          <a:p>
            <a:r>
              <a:rPr lang="en-US" altLang="en-US" sz="3600" dirty="0">
                <a:solidFill>
                  <a:srgbClr val="000000"/>
                </a:solidFill>
              </a:rPr>
              <a:t>Classroom Connections: Crack the Case: </a:t>
            </a:r>
            <a:r>
              <a:rPr lang="en-US" altLang="en-US" sz="2400" i="1" dirty="0">
                <a:solidFill>
                  <a:srgbClr val="626220"/>
                </a:solidFill>
              </a:rPr>
              <a:t>Workshops, 1</a:t>
            </a:r>
            <a:endParaRPr lang="en-GB" dirty="0">
              <a:solidFill>
                <a:srgbClr val="626220"/>
              </a:solidFill>
            </a:endParaRPr>
          </a:p>
        </p:txBody>
      </p:sp>
      <p:sp>
        <p:nvSpPr>
          <p:cNvPr id="5" name="Content Placeholder 4"/>
          <p:cNvSpPr>
            <a:spLocks noGrp="1"/>
          </p:cNvSpPr>
          <p:nvPr>
            <p:ph idx="1"/>
          </p:nvPr>
        </p:nvSpPr>
        <p:spPr>
          <a:xfrm>
            <a:off x="1177925" y="1905000"/>
            <a:ext cx="7661275" cy="3962400"/>
          </a:xfrm>
        </p:spPr>
        <p:txBody>
          <a:bodyPr/>
          <a:lstStyle/>
          <a:p>
            <a:pPr eaLnBrk="1" hangingPunct="1">
              <a:spcBef>
                <a:spcPct val="30000"/>
              </a:spcBef>
              <a:buClr>
                <a:srgbClr val="826200"/>
              </a:buClr>
              <a:buSzPct val="100000"/>
              <a:buFont typeface="Arial" panose="020B0604020202020204" pitchFamily="34" charset="0"/>
              <a:buChar char="•"/>
            </a:pPr>
            <a:r>
              <a:rPr lang="en-US" altLang="en-US" sz="2800" dirty="0"/>
              <a:t>What are the issues in this case?</a:t>
            </a:r>
          </a:p>
          <a:p>
            <a:pPr eaLnBrk="1" hangingPunct="1">
              <a:spcBef>
                <a:spcPct val="30000"/>
              </a:spcBef>
              <a:buClr>
                <a:srgbClr val="826200"/>
              </a:buClr>
              <a:buSzPct val="100000"/>
              <a:buFont typeface="Arial" panose="020B0604020202020204" pitchFamily="34" charset="0"/>
              <a:buChar char="•"/>
            </a:pPr>
            <a:r>
              <a:rPr lang="en-US" altLang="en-US" sz="2800" dirty="0"/>
              <a:t>To what extent should teachers adapt their instruction to the strengths, learning styles, and personalities of their students? Why?</a:t>
            </a:r>
          </a:p>
          <a:p>
            <a:pPr eaLnBrk="1" hangingPunct="1">
              <a:spcBef>
                <a:spcPct val="30000"/>
              </a:spcBef>
              <a:buClr>
                <a:srgbClr val="826200"/>
              </a:buClr>
              <a:buSzPct val="100000"/>
              <a:buFont typeface="Arial" panose="020B0604020202020204" pitchFamily="34" charset="0"/>
              <a:buChar char="•"/>
            </a:pPr>
            <a:r>
              <a:rPr lang="en-US" altLang="en-US" sz="2800" dirty="0"/>
              <a:t>What will you do in your classroom to accommodate individual differences such as students’ strengths, learning styles, and personalities?</a:t>
            </a:r>
            <a:endParaRPr lang="en-GB" sz="2800" dirty="0"/>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7763" y="34925"/>
            <a:ext cx="7158037" cy="1412875"/>
          </a:xfrm>
        </p:spPr>
        <p:txBody>
          <a:bodyPr/>
          <a:lstStyle/>
          <a:p>
            <a:r>
              <a:rPr lang="en-US" altLang="en-US" sz="3600" dirty="0">
                <a:solidFill>
                  <a:srgbClr val="000000"/>
                </a:solidFill>
              </a:rPr>
              <a:t>Classroom Connections: Crack the Case—</a:t>
            </a:r>
            <a:r>
              <a:rPr lang="en-US" altLang="en-US" sz="2400" i="1" dirty="0">
                <a:solidFill>
                  <a:srgbClr val="626220"/>
                </a:solidFill>
              </a:rPr>
              <a:t>Workshops, 2</a:t>
            </a:r>
            <a:endParaRPr lang="en-GB" dirty="0">
              <a:solidFill>
                <a:srgbClr val="626220"/>
              </a:solidFill>
            </a:endParaRPr>
          </a:p>
        </p:txBody>
      </p:sp>
      <p:sp>
        <p:nvSpPr>
          <p:cNvPr id="3" name="Content Placeholder 2"/>
          <p:cNvSpPr>
            <a:spLocks noGrp="1"/>
          </p:cNvSpPr>
          <p:nvPr>
            <p:ph idx="1"/>
          </p:nvPr>
        </p:nvSpPr>
        <p:spPr>
          <a:xfrm>
            <a:off x="1254125" y="1900518"/>
            <a:ext cx="7585075" cy="2286000"/>
          </a:xfrm>
        </p:spPr>
        <p:txBody>
          <a:bodyPr/>
          <a:lstStyle/>
          <a:p>
            <a:pPr eaLnBrk="1" hangingPunct="1">
              <a:lnSpc>
                <a:spcPct val="90000"/>
              </a:lnSpc>
              <a:spcBef>
                <a:spcPct val="30000"/>
              </a:spcBef>
              <a:buClr>
                <a:srgbClr val="826200"/>
              </a:buClr>
              <a:buSzPct val="100000"/>
              <a:buFont typeface="Arial" panose="020B0604020202020204" pitchFamily="34" charset="0"/>
              <a:buChar char="•"/>
            </a:pPr>
            <a:r>
              <a:rPr lang="en-US" altLang="en-US" sz="2800" dirty="0"/>
              <a:t>What other individual differences do you think you might have to accommodate? How will you do this?</a:t>
            </a:r>
          </a:p>
          <a:p>
            <a:pPr eaLnBrk="1" hangingPunct="1">
              <a:lnSpc>
                <a:spcPct val="90000"/>
              </a:lnSpc>
              <a:spcBef>
                <a:spcPct val="30000"/>
              </a:spcBef>
              <a:buClr>
                <a:srgbClr val="826200"/>
              </a:buClr>
              <a:buSzPct val="100000"/>
              <a:buFont typeface="Arial" panose="020B0604020202020204" pitchFamily="34" charset="0"/>
              <a:buChar char="•"/>
            </a:pPr>
            <a:r>
              <a:rPr lang="en-US" altLang="en-US" sz="2800" dirty="0"/>
              <a:t>On which theory is Ms. Jacobson basing her comments regarding Joe and Martha?</a:t>
            </a:r>
            <a:endParaRPr lang="en-GB" sz="2800" dirty="0"/>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64513-6E88-46AC-8493-9B9AE1BAE2E6}"/>
              </a:ext>
            </a:extLst>
          </p:cNvPr>
          <p:cNvSpPr>
            <a:spLocks noGrp="1"/>
          </p:cNvSpPr>
          <p:nvPr>
            <p:ph type="title"/>
          </p:nvPr>
        </p:nvSpPr>
        <p:spPr>
          <a:xfrm>
            <a:off x="228600" y="533400"/>
            <a:ext cx="8610600" cy="5867400"/>
          </a:xfrm>
        </p:spPr>
        <p:txBody>
          <a:bodyPr anchor="ctr"/>
          <a:lstStyle/>
          <a:p>
            <a:pPr algn="ctr"/>
            <a:r>
              <a:rPr lang="en-US" dirty="0">
                <a:cs typeface="Calibri" panose="020F0502020204030204" pitchFamily="34" charset="0"/>
              </a:rPr>
              <a:t>Appendix of Image for Long Descriptions</a:t>
            </a:r>
          </a:p>
        </p:txBody>
      </p:sp>
    </p:spTree>
    <p:extLst>
      <p:ext uri="{BB962C8B-B14F-4D97-AF65-F5344CB8AC3E}">
        <p14:creationId xmlns:p14="http://schemas.microsoft.com/office/powerpoint/2010/main" val="41579179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B723CD8-0C02-4B4B-B2D1-A8CFDC23814C}"/>
              </a:ext>
            </a:extLst>
          </p:cNvPr>
          <p:cNvSpPr>
            <a:spLocks noGrp="1"/>
          </p:cNvSpPr>
          <p:nvPr>
            <p:ph type="title"/>
          </p:nvPr>
        </p:nvSpPr>
        <p:spPr>
          <a:xfrm>
            <a:off x="931863" y="96838"/>
            <a:ext cx="7158037" cy="1655762"/>
          </a:xfrm>
        </p:spPr>
        <p:txBody>
          <a:bodyPr anchor="t"/>
          <a:lstStyle/>
          <a:p>
            <a:r>
              <a:rPr lang="en-US" altLang="en-US" sz="3200" dirty="0"/>
              <a:t>Individual Variations </a:t>
            </a:r>
            <a:r>
              <a:rPr lang="en-US" sz="3200" dirty="0">
                <a:cs typeface="Calibri" panose="020F0502020204030204" pitchFamily="34" charset="0"/>
              </a:rPr>
              <a:t>Long Description</a:t>
            </a:r>
          </a:p>
        </p:txBody>
      </p:sp>
      <p:sp>
        <p:nvSpPr>
          <p:cNvPr id="8" name="Content Placeholder 7">
            <a:extLst>
              <a:ext uri="{FF2B5EF4-FFF2-40B4-BE49-F238E27FC236}">
                <a16:creationId xmlns:a16="http://schemas.microsoft.com/office/drawing/2014/main" id="{B7E4CB22-5D76-469D-8A6E-8F8876A16A05}"/>
              </a:ext>
            </a:extLst>
          </p:cNvPr>
          <p:cNvSpPr>
            <a:spLocks noGrp="1"/>
          </p:cNvSpPr>
          <p:nvPr>
            <p:ph idx="1"/>
          </p:nvPr>
        </p:nvSpPr>
        <p:spPr>
          <a:xfrm>
            <a:off x="949325" y="1981200"/>
            <a:ext cx="7661275" cy="2590800"/>
          </a:xfrm>
        </p:spPr>
        <p:txBody>
          <a:bodyPr/>
          <a:lstStyle/>
          <a:p>
            <a:pPr marL="0" indent="0">
              <a:buNone/>
            </a:pPr>
            <a:r>
              <a:rPr lang="en-US" sz="1400" dirty="0">
                <a:cs typeface="Calibri" panose="020F0502020204030204" pitchFamily="34" charset="0"/>
              </a:rPr>
              <a:t>The figure illustrates five points under the topic intelligence. There is a rectangular box labeled intelligence. It is divided into five rectangular boxes. Starting from the left in an anti-clockwise direction, the boxes are labeled what is intelligence, intelligence tests, theories of multiple intelligences, the neuroscience of intelligence, and controversies and issues in intelligence.</a:t>
            </a:r>
          </a:p>
        </p:txBody>
      </p:sp>
      <p:sp>
        <p:nvSpPr>
          <p:cNvPr id="10" name="Content Placeholder 9">
            <a:extLst>
              <a:ext uri="{FF2B5EF4-FFF2-40B4-BE49-F238E27FC236}">
                <a16:creationId xmlns:a16="http://schemas.microsoft.com/office/drawing/2014/main" id="{B6520941-B681-4919-8E89-E8BF0861CA51}"/>
              </a:ext>
            </a:extLst>
          </p:cNvPr>
          <p:cNvSpPr>
            <a:spLocks noGrp="1"/>
          </p:cNvSpPr>
          <p:nvPr>
            <p:ph sz="quarter" idx="12"/>
          </p:nvPr>
        </p:nvSpPr>
        <p:spPr>
          <a:xfrm>
            <a:off x="5647803" y="5842819"/>
            <a:ext cx="3182393" cy="399197"/>
          </a:xfrm>
        </p:spPr>
        <p:txBody>
          <a:bodyPr/>
          <a:lstStyle/>
          <a:p>
            <a:pPr algn="r"/>
            <a:r>
              <a:rPr lang="en-US" sz="1200" dirty="0">
                <a:cs typeface="Calibri" panose="020F0502020204030204" pitchFamily="34" charset="0"/>
                <a:hlinkClick r:id="rId2" action="ppaction://hlinksldjump"/>
              </a:rPr>
              <a:t>Jump back to slide containing original image</a:t>
            </a:r>
            <a:endParaRPr lang="en-US" sz="1200" dirty="0">
              <a:cs typeface="Calibri" panose="020F0502020204030204" pitchFamily="34" charset="0"/>
            </a:endParaRPr>
          </a:p>
        </p:txBody>
      </p:sp>
    </p:spTree>
    <p:extLst>
      <p:ext uri="{BB962C8B-B14F-4D97-AF65-F5344CB8AC3E}">
        <p14:creationId xmlns:p14="http://schemas.microsoft.com/office/powerpoint/2010/main" val="18853601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B723CD8-0C02-4B4B-B2D1-A8CFDC23814C}"/>
              </a:ext>
            </a:extLst>
          </p:cNvPr>
          <p:cNvSpPr>
            <a:spLocks noGrp="1"/>
          </p:cNvSpPr>
          <p:nvPr>
            <p:ph type="title"/>
          </p:nvPr>
        </p:nvSpPr>
        <p:spPr>
          <a:xfrm>
            <a:off x="931863" y="96838"/>
            <a:ext cx="7158037" cy="1655762"/>
          </a:xfrm>
        </p:spPr>
        <p:txBody>
          <a:bodyPr anchor="t"/>
          <a:lstStyle/>
          <a:p>
            <a:r>
              <a:rPr lang="en-IN" altLang="en-US" sz="3200" dirty="0"/>
              <a:t>Figure 4.1 - The Normal Curve and Stanford-</a:t>
            </a:r>
            <a:r>
              <a:rPr lang="en-IN" altLang="en-US" sz="3200" dirty="0" err="1"/>
              <a:t>Binet</a:t>
            </a:r>
            <a:r>
              <a:rPr lang="en-IN" altLang="en-US" sz="3200" dirty="0"/>
              <a:t> IQ Scores </a:t>
            </a:r>
            <a:r>
              <a:rPr lang="en-US" sz="3200" dirty="0">
                <a:cs typeface="Calibri" panose="020F0502020204030204" pitchFamily="34" charset="0"/>
              </a:rPr>
              <a:t>Long Description</a:t>
            </a:r>
          </a:p>
        </p:txBody>
      </p:sp>
      <p:sp>
        <p:nvSpPr>
          <p:cNvPr id="8" name="Content Placeholder 7">
            <a:extLst>
              <a:ext uri="{FF2B5EF4-FFF2-40B4-BE49-F238E27FC236}">
                <a16:creationId xmlns:a16="http://schemas.microsoft.com/office/drawing/2014/main" id="{B7E4CB22-5D76-469D-8A6E-8F8876A16A05}"/>
              </a:ext>
            </a:extLst>
          </p:cNvPr>
          <p:cNvSpPr>
            <a:spLocks noGrp="1"/>
          </p:cNvSpPr>
          <p:nvPr>
            <p:ph idx="1"/>
          </p:nvPr>
        </p:nvSpPr>
        <p:spPr>
          <a:xfrm>
            <a:off x="949325" y="1981200"/>
            <a:ext cx="7661275" cy="2590800"/>
          </a:xfrm>
        </p:spPr>
        <p:txBody>
          <a:bodyPr/>
          <a:lstStyle/>
          <a:p>
            <a:pPr marL="0" indent="0">
              <a:buNone/>
            </a:pPr>
            <a:r>
              <a:rPr lang="en-US" sz="1400" dirty="0">
                <a:cs typeface="Calibri" panose="020F0502020204030204" pitchFamily="34" charset="0"/>
              </a:rPr>
              <a:t>This is a graph that illustrates the normal curve and Stanford-</a:t>
            </a:r>
            <a:r>
              <a:rPr lang="en-US" sz="1400" dirty="0" err="1">
                <a:cs typeface="Calibri" panose="020F0502020204030204" pitchFamily="34" charset="0"/>
              </a:rPr>
              <a:t>Binet</a:t>
            </a:r>
            <a:r>
              <a:rPr lang="en-US" sz="1400" dirty="0">
                <a:cs typeface="Calibri" panose="020F0502020204030204" pitchFamily="34" charset="0"/>
              </a:rPr>
              <a:t> IQ Scores. The graph shows that most of the population falls in the middle range of scores. Extremely high and extremely low scores are rare. More than two-thirds of the scores fall between 84 and 116. Only about 1 in 50 individuals has an IQ of more than 132, and only about 1 in 50 individuals has an IQ of less than 68.</a:t>
            </a:r>
          </a:p>
        </p:txBody>
      </p:sp>
      <p:sp>
        <p:nvSpPr>
          <p:cNvPr id="10" name="Content Placeholder 9">
            <a:extLst>
              <a:ext uri="{FF2B5EF4-FFF2-40B4-BE49-F238E27FC236}">
                <a16:creationId xmlns:a16="http://schemas.microsoft.com/office/drawing/2014/main" id="{B6520941-B681-4919-8E89-E8BF0861CA51}"/>
              </a:ext>
            </a:extLst>
          </p:cNvPr>
          <p:cNvSpPr>
            <a:spLocks noGrp="1"/>
          </p:cNvSpPr>
          <p:nvPr>
            <p:ph sz="quarter" idx="12"/>
          </p:nvPr>
        </p:nvSpPr>
        <p:spPr>
          <a:xfrm>
            <a:off x="5647803" y="5842819"/>
            <a:ext cx="3182393" cy="399197"/>
          </a:xfrm>
        </p:spPr>
        <p:txBody>
          <a:bodyPr/>
          <a:lstStyle/>
          <a:p>
            <a:pPr algn="r"/>
            <a:r>
              <a:rPr lang="en-US" sz="1200" dirty="0">
                <a:cs typeface="Calibri" panose="020F0502020204030204" pitchFamily="34" charset="0"/>
                <a:hlinkClick r:id="rId2" action="ppaction://hlinksldjump"/>
              </a:rPr>
              <a:t>Jump back to slide containing original image</a:t>
            </a:r>
            <a:endParaRPr lang="en-US" sz="1200" dirty="0">
              <a:cs typeface="Calibri" panose="020F0502020204030204" pitchFamily="34" charset="0"/>
            </a:endParaRPr>
          </a:p>
        </p:txBody>
      </p:sp>
    </p:spTree>
    <p:extLst>
      <p:ext uri="{BB962C8B-B14F-4D97-AF65-F5344CB8AC3E}">
        <p14:creationId xmlns:p14="http://schemas.microsoft.com/office/powerpoint/2010/main" val="2257242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B723CD8-0C02-4B4B-B2D1-A8CFDC23814C}"/>
              </a:ext>
            </a:extLst>
          </p:cNvPr>
          <p:cNvSpPr>
            <a:spLocks noGrp="1"/>
          </p:cNvSpPr>
          <p:nvPr>
            <p:ph type="title"/>
          </p:nvPr>
        </p:nvSpPr>
        <p:spPr>
          <a:xfrm>
            <a:off x="931863" y="96838"/>
            <a:ext cx="7158037" cy="1655762"/>
          </a:xfrm>
        </p:spPr>
        <p:txBody>
          <a:bodyPr anchor="t"/>
          <a:lstStyle/>
          <a:p>
            <a:r>
              <a:rPr lang="en-US" altLang="en-US" sz="3200" dirty="0"/>
              <a:t>Sternberg’s Triarchic Theory of Intelligence </a:t>
            </a:r>
            <a:r>
              <a:rPr lang="en-US" sz="3200" dirty="0">
                <a:cs typeface="Calibri" panose="020F0502020204030204" pitchFamily="34" charset="0"/>
              </a:rPr>
              <a:t>Long Description</a:t>
            </a:r>
          </a:p>
        </p:txBody>
      </p:sp>
      <p:sp>
        <p:nvSpPr>
          <p:cNvPr id="8" name="Content Placeholder 7">
            <a:extLst>
              <a:ext uri="{FF2B5EF4-FFF2-40B4-BE49-F238E27FC236}">
                <a16:creationId xmlns:a16="http://schemas.microsoft.com/office/drawing/2014/main" id="{B7E4CB22-5D76-469D-8A6E-8F8876A16A05}"/>
              </a:ext>
            </a:extLst>
          </p:cNvPr>
          <p:cNvSpPr>
            <a:spLocks noGrp="1"/>
          </p:cNvSpPr>
          <p:nvPr>
            <p:ph idx="1"/>
          </p:nvPr>
        </p:nvSpPr>
        <p:spPr>
          <a:xfrm>
            <a:off x="949325" y="1981200"/>
            <a:ext cx="7661275" cy="2590800"/>
          </a:xfrm>
        </p:spPr>
        <p:txBody>
          <a:bodyPr/>
          <a:lstStyle/>
          <a:p>
            <a:pPr marL="0" indent="0">
              <a:buNone/>
            </a:pPr>
            <a:r>
              <a:rPr lang="en-US" sz="1400" dirty="0">
                <a:cs typeface="Calibri" panose="020F0502020204030204" pitchFamily="34" charset="0"/>
              </a:rPr>
              <a:t>This figure illustrates Sternberg’s triarchic theory of intelligence. There is a triangle on which three rectangular boxes are placed. The box at the top is labeled analytical, the box at the bottom left is labeled practical, and the box at the bottom right is labeled creative.</a:t>
            </a:r>
          </a:p>
        </p:txBody>
      </p:sp>
      <p:sp>
        <p:nvSpPr>
          <p:cNvPr id="10" name="Content Placeholder 9">
            <a:extLst>
              <a:ext uri="{FF2B5EF4-FFF2-40B4-BE49-F238E27FC236}">
                <a16:creationId xmlns:a16="http://schemas.microsoft.com/office/drawing/2014/main" id="{B6520941-B681-4919-8E89-E8BF0861CA51}"/>
              </a:ext>
            </a:extLst>
          </p:cNvPr>
          <p:cNvSpPr>
            <a:spLocks noGrp="1"/>
          </p:cNvSpPr>
          <p:nvPr>
            <p:ph sz="quarter" idx="12"/>
          </p:nvPr>
        </p:nvSpPr>
        <p:spPr>
          <a:xfrm>
            <a:off x="5647803" y="5842819"/>
            <a:ext cx="3182393" cy="399197"/>
          </a:xfrm>
        </p:spPr>
        <p:txBody>
          <a:bodyPr/>
          <a:lstStyle/>
          <a:p>
            <a:pPr algn="r"/>
            <a:r>
              <a:rPr lang="en-US" sz="1200" dirty="0">
                <a:cs typeface="Calibri" panose="020F0502020204030204" pitchFamily="34" charset="0"/>
                <a:hlinkClick r:id="rId2" action="ppaction://hlinksldjump"/>
              </a:rPr>
              <a:t>Jump back to slide containing original image</a:t>
            </a:r>
            <a:endParaRPr lang="en-US" sz="1200" dirty="0">
              <a:cs typeface="Calibri" panose="020F0502020204030204" pitchFamily="34" charset="0"/>
            </a:endParaRPr>
          </a:p>
        </p:txBody>
      </p:sp>
    </p:spTree>
    <p:extLst>
      <p:ext uri="{BB962C8B-B14F-4D97-AF65-F5344CB8AC3E}">
        <p14:creationId xmlns:p14="http://schemas.microsoft.com/office/powerpoint/2010/main" val="34644131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B723CD8-0C02-4B4B-B2D1-A8CFDC23814C}"/>
              </a:ext>
            </a:extLst>
          </p:cNvPr>
          <p:cNvSpPr>
            <a:spLocks noGrp="1"/>
          </p:cNvSpPr>
          <p:nvPr>
            <p:ph type="title"/>
          </p:nvPr>
        </p:nvSpPr>
        <p:spPr>
          <a:xfrm>
            <a:off x="931863" y="96838"/>
            <a:ext cx="7158037" cy="1655762"/>
          </a:xfrm>
        </p:spPr>
        <p:txBody>
          <a:bodyPr anchor="t"/>
          <a:lstStyle/>
          <a:p>
            <a:r>
              <a:rPr lang="en-US" altLang="en-US" sz="3200" dirty="0"/>
              <a:t>Learning and Thinking Styles </a:t>
            </a:r>
            <a:r>
              <a:rPr lang="en-US" sz="3200" dirty="0">
                <a:cs typeface="Calibri" panose="020F0502020204030204" pitchFamily="34" charset="0"/>
              </a:rPr>
              <a:t>Long Description</a:t>
            </a:r>
          </a:p>
        </p:txBody>
      </p:sp>
      <p:sp>
        <p:nvSpPr>
          <p:cNvPr id="8" name="Content Placeholder 7">
            <a:extLst>
              <a:ext uri="{FF2B5EF4-FFF2-40B4-BE49-F238E27FC236}">
                <a16:creationId xmlns:a16="http://schemas.microsoft.com/office/drawing/2014/main" id="{B7E4CB22-5D76-469D-8A6E-8F8876A16A05}"/>
              </a:ext>
            </a:extLst>
          </p:cNvPr>
          <p:cNvSpPr>
            <a:spLocks noGrp="1"/>
          </p:cNvSpPr>
          <p:nvPr>
            <p:ph idx="1"/>
          </p:nvPr>
        </p:nvSpPr>
        <p:spPr>
          <a:xfrm>
            <a:off x="949325" y="1981200"/>
            <a:ext cx="7661275" cy="2590800"/>
          </a:xfrm>
        </p:spPr>
        <p:txBody>
          <a:bodyPr/>
          <a:lstStyle/>
          <a:p>
            <a:pPr marL="0" indent="0">
              <a:buNone/>
            </a:pPr>
            <a:r>
              <a:rPr lang="en-US" sz="1400" dirty="0">
                <a:cs typeface="Calibri" panose="020F0502020204030204" pitchFamily="34" charset="0"/>
              </a:rPr>
              <a:t>This figure illustrates learning and thinking styles. There is a large rectangular box labeled learning and thinking styles. It is divided into two small rectangular boxes. Starting from the left, the boxes read impulsive or reflective styles and deep or surface styles.</a:t>
            </a:r>
          </a:p>
        </p:txBody>
      </p:sp>
      <p:sp>
        <p:nvSpPr>
          <p:cNvPr id="10" name="Content Placeholder 9">
            <a:extLst>
              <a:ext uri="{FF2B5EF4-FFF2-40B4-BE49-F238E27FC236}">
                <a16:creationId xmlns:a16="http://schemas.microsoft.com/office/drawing/2014/main" id="{B6520941-B681-4919-8E89-E8BF0861CA51}"/>
              </a:ext>
            </a:extLst>
          </p:cNvPr>
          <p:cNvSpPr>
            <a:spLocks noGrp="1"/>
          </p:cNvSpPr>
          <p:nvPr>
            <p:ph sz="quarter" idx="12"/>
          </p:nvPr>
        </p:nvSpPr>
        <p:spPr>
          <a:xfrm>
            <a:off x="5647803" y="5842819"/>
            <a:ext cx="3182393" cy="399197"/>
          </a:xfrm>
        </p:spPr>
        <p:txBody>
          <a:bodyPr/>
          <a:lstStyle/>
          <a:p>
            <a:pPr algn="r"/>
            <a:r>
              <a:rPr lang="en-US" sz="1200" dirty="0">
                <a:cs typeface="Calibri" panose="020F0502020204030204" pitchFamily="34" charset="0"/>
                <a:hlinkClick r:id="rId2" action="ppaction://hlinksldjump"/>
              </a:rPr>
              <a:t>Jump back to slide containing original image</a:t>
            </a:r>
            <a:endParaRPr lang="en-US" sz="1200" dirty="0">
              <a:cs typeface="Calibri" panose="020F0502020204030204" pitchFamily="34" charset="0"/>
            </a:endParaRPr>
          </a:p>
        </p:txBody>
      </p:sp>
    </p:spTree>
    <p:extLst>
      <p:ext uri="{BB962C8B-B14F-4D97-AF65-F5344CB8AC3E}">
        <p14:creationId xmlns:p14="http://schemas.microsoft.com/office/powerpoint/2010/main" val="33628110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itle 1"/>
          <p:cNvSpPr>
            <a:spLocks noGrp="1"/>
          </p:cNvSpPr>
          <p:nvPr>
            <p:ph type="title"/>
          </p:nvPr>
        </p:nvSpPr>
        <p:spPr>
          <a:xfrm>
            <a:off x="914400" y="685800"/>
            <a:ext cx="6248400" cy="671513"/>
          </a:xfrm>
        </p:spPr>
        <p:txBody>
          <a:bodyPr/>
          <a:lstStyle/>
          <a:p>
            <a:pPr eaLnBrk="1" hangingPunct="1"/>
            <a:r>
              <a:rPr lang="en-US" altLang="en-US" dirty="0"/>
              <a:t>Connecting with Teachers</a:t>
            </a:r>
          </a:p>
        </p:txBody>
      </p:sp>
      <p:sp>
        <p:nvSpPr>
          <p:cNvPr id="11268" name="Content Placeholder 2"/>
          <p:cNvSpPr>
            <a:spLocks noGrp="1"/>
          </p:cNvSpPr>
          <p:nvPr>
            <p:ph idx="1"/>
          </p:nvPr>
        </p:nvSpPr>
        <p:spPr>
          <a:xfrm>
            <a:off x="824753" y="1627094"/>
            <a:ext cx="7862047" cy="5182674"/>
          </a:xfrm>
        </p:spPr>
        <p:txBody>
          <a:bodyPr/>
          <a:lstStyle/>
          <a:p>
            <a:pPr marL="0" indent="0" eaLnBrk="1" hangingPunct="1">
              <a:spcAft>
                <a:spcPts val="1500"/>
              </a:spcAft>
              <a:buNone/>
            </a:pPr>
            <a:r>
              <a:rPr lang="en-US" altLang="en-US" sz="2800" dirty="0"/>
              <a:t>Shiffy Landa, a first-grade teacher in St. Louis, Missouri, uses Howard Gardner’s multiple-intelligences approach in her classroom</a:t>
            </a:r>
            <a:endParaRPr lang="en-US" altLang="en-US" dirty="0"/>
          </a:p>
          <a:p>
            <a:pPr marL="439738" lvl="1" eaLnBrk="1" hangingPunct="1">
              <a:buClr>
                <a:srgbClr val="826200"/>
              </a:buClr>
              <a:buSzPct val="100000"/>
              <a:buFont typeface="Arial" panose="020B0604020202020204" pitchFamily="34" charset="0"/>
              <a:buChar char="•"/>
            </a:pPr>
            <a:r>
              <a:rPr lang="en-US" altLang="en-US" sz="2400" dirty="0"/>
              <a:t>It is the best way to reach children because they have many different kinds of abilities</a:t>
            </a:r>
          </a:p>
          <a:p>
            <a:pPr marL="439738" lvl="1" eaLnBrk="1" hangingPunct="1">
              <a:buClr>
                <a:srgbClr val="826200"/>
              </a:buClr>
              <a:buSzPct val="100000"/>
              <a:buFont typeface="Arial" panose="020B0604020202020204" pitchFamily="34" charset="0"/>
              <a:buChar char="•"/>
            </a:pPr>
            <a:r>
              <a:rPr lang="en-US" altLang="en-US" sz="2400" dirty="0"/>
              <a:t>She doesn’t stand in front of the room and lecture her students</a:t>
            </a:r>
          </a:p>
          <a:p>
            <a:pPr marL="439738" lvl="1" eaLnBrk="1" hangingPunct="1">
              <a:buClr>
                <a:srgbClr val="826200"/>
              </a:buClr>
              <a:buSzPct val="100000"/>
              <a:buFont typeface="Arial" panose="020B0604020202020204" pitchFamily="34" charset="0"/>
              <a:buChar char="•"/>
            </a:pPr>
            <a:r>
              <a:rPr lang="en-IN" altLang="en-US" sz="2400" dirty="0"/>
              <a:t>She acts as a facilitator</a:t>
            </a:r>
          </a:p>
          <a:p>
            <a:pPr marL="439738" lvl="1" eaLnBrk="1" hangingPunct="1">
              <a:buClr>
                <a:srgbClr val="826200"/>
              </a:buClr>
              <a:buSzPct val="100000"/>
              <a:buFont typeface="Arial" panose="020B0604020202020204" pitchFamily="34" charset="0"/>
              <a:buChar char="•"/>
            </a:pPr>
            <a:r>
              <a:rPr lang="en-US" altLang="en-US" sz="2400" dirty="0"/>
              <a:t>Her students work in cooperative learning groups to develop their interpersonal intelligences</a:t>
            </a:r>
          </a:p>
          <a:p>
            <a:pPr marL="439738" lvl="1" eaLnBrk="1" hangingPunct="1">
              <a:buClr>
                <a:srgbClr val="826200"/>
              </a:buClr>
              <a:buSzPct val="100000"/>
              <a:buFont typeface="Arial" panose="020B0604020202020204" pitchFamily="34" charset="0"/>
              <a:buChar char="•"/>
            </a:pPr>
            <a:r>
              <a:rPr lang="en-US" altLang="en-US" sz="2400" dirty="0"/>
              <a:t>She educates her students’ parents with parent education classes</a:t>
            </a: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B723CD8-0C02-4B4B-B2D1-A8CFDC23814C}"/>
              </a:ext>
            </a:extLst>
          </p:cNvPr>
          <p:cNvSpPr>
            <a:spLocks noGrp="1"/>
          </p:cNvSpPr>
          <p:nvPr>
            <p:ph type="title"/>
          </p:nvPr>
        </p:nvSpPr>
        <p:spPr>
          <a:xfrm>
            <a:off x="931863" y="96838"/>
            <a:ext cx="7158037" cy="1655762"/>
          </a:xfrm>
        </p:spPr>
        <p:txBody>
          <a:bodyPr anchor="t"/>
          <a:lstStyle/>
          <a:p>
            <a:r>
              <a:rPr lang="en-US" altLang="en-US" sz="3200" dirty="0"/>
              <a:t>Personality and Temperament </a:t>
            </a:r>
            <a:r>
              <a:rPr lang="en-US" sz="3200" dirty="0">
                <a:cs typeface="Calibri" panose="020F0502020204030204" pitchFamily="34" charset="0"/>
              </a:rPr>
              <a:t>Long Description</a:t>
            </a:r>
          </a:p>
        </p:txBody>
      </p:sp>
      <p:sp>
        <p:nvSpPr>
          <p:cNvPr id="8" name="Content Placeholder 7">
            <a:extLst>
              <a:ext uri="{FF2B5EF4-FFF2-40B4-BE49-F238E27FC236}">
                <a16:creationId xmlns:a16="http://schemas.microsoft.com/office/drawing/2014/main" id="{B7E4CB22-5D76-469D-8A6E-8F8876A16A05}"/>
              </a:ext>
            </a:extLst>
          </p:cNvPr>
          <p:cNvSpPr>
            <a:spLocks noGrp="1"/>
          </p:cNvSpPr>
          <p:nvPr>
            <p:ph idx="1"/>
          </p:nvPr>
        </p:nvSpPr>
        <p:spPr>
          <a:xfrm>
            <a:off x="949325" y="1981200"/>
            <a:ext cx="7661275" cy="2590800"/>
          </a:xfrm>
        </p:spPr>
        <p:txBody>
          <a:bodyPr/>
          <a:lstStyle/>
          <a:p>
            <a:pPr marL="0" indent="0">
              <a:buNone/>
            </a:pPr>
            <a:r>
              <a:rPr lang="en-US" sz="1400" dirty="0">
                <a:cs typeface="Calibri" panose="020F0502020204030204" pitchFamily="34" charset="0"/>
              </a:rPr>
              <a:t>This figure shows the two topics under personality and temperament. There is a large rectangular box with two small rectangular boxes emerging out of it. The large box is labeled personality and temperament. Out of the two small boxes, the box on the left is labeled personality and the box on the right is labeled temperament.</a:t>
            </a:r>
          </a:p>
        </p:txBody>
      </p:sp>
      <p:sp>
        <p:nvSpPr>
          <p:cNvPr id="10" name="Content Placeholder 9">
            <a:extLst>
              <a:ext uri="{FF2B5EF4-FFF2-40B4-BE49-F238E27FC236}">
                <a16:creationId xmlns:a16="http://schemas.microsoft.com/office/drawing/2014/main" id="{B6520941-B681-4919-8E89-E8BF0861CA51}"/>
              </a:ext>
            </a:extLst>
          </p:cNvPr>
          <p:cNvSpPr>
            <a:spLocks noGrp="1"/>
          </p:cNvSpPr>
          <p:nvPr>
            <p:ph sz="quarter" idx="12"/>
          </p:nvPr>
        </p:nvSpPr>
        <p:spPr>
          <a:xfrm>
            <a:off x="5647803" y="5842819"/>
            <a:ext cx="3182393" cy="399197"/>
          </a:xfrm>
        </p:spPr>
        <p:txBody>
          <a:bodyPr/>
          <a:lstStyle/>
          <a:p>
            <a:pPr algn="r"/>
            <a:r>
              <a:rPr lang="en-US" sz="1200" dirty="0">
                <a:cs typeface="Calibri" panose="020F0502020204030204" pitchFamily="34" charset="0"/>
                <a:hlinkClick r:id="rId2" action="ppaction://hlinksldjump"/>
              </a:rPr>
              <a:t>Jump back to slide containing original image</a:t>
            </a:r>
            <a:endParaRPr lang="en-US" sz="1200" dirty="0">
              <a:cs typeface="Calibri" panose="020F0502020204030204" pitchFamily="34" charset="0"/>
            </a:endParaRPr>
          </a:p>
        </p:txBody>
      </p:sp>
    </p:spTree>
    <p:extLst>
      <p:ext uri="{BB962C8B-B14F-4D97-AF65-F5344CB8AC3E}">
        <p14:creationId xmlns:p14="http://schemas.microsoft.com/office/powerpoint/2010/main" val="27958891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333" y="619405"/>
            <a:ext cx="2801937" cy="823913"/>
          </a:xfrm>
        </p:spPr>
        <p:txBody>
          <a:bodyPr/>
          <a:lstStyle/>
          <a:p>
            <a:pPr eaLnBrk="1" hangingPunct="1"/>
            <a:r>
              <a:rPr lang="en-US" altLang="en-US" dirty="0"/>
              <a:t>Intelligence</a:t>
            </a:r>
            <a:endParaRPr lang="en-GB" dirty="0"/>
          </a:p>
        </p:txBody>
      </p:sp>
      <p:sp>
        <p:nvSpPr>
          <p:cNvPr id="3" name="Text Placeholder 2"/>
          <p:cNvSpPr>
            <a:spLocks noGrp="1"/>
          </p:cNvSpPr>
          <p:nvPr>
            <p:ph type="body" sz="half" idx="1"/>
          </p:nvPr>
        </p:nvSpPr>
        <p:spPr>
          <a:xfrm>
            <a:off x="568447" y="1684365"/>
            <a:ext cx="8047972" cy="1442213"/>
          </a:xfrm>
        </p:spPr>
        <p:txBody>
          <a:bodyPr/>
          <a:lstStyle/>
          <a:p>
            <a:pPr marL="0" indent="0" algn="ctr" eaLnBrk="1" hangingPunct="1">
              <a:buNone/>
            </a:pPr>
            <a:r>
              <a:rPr lang="en-US" altLang="en-US" sz="2800" b="1" dirty="0"/>
              <a:t>Intelligence: </a:t>
            </a:r>
            <a:r>
              <a:rPr lang="en-US" altLang="en-US" sz="2800" dirty="0"/>
              <a:t>Problem-solving skills and the ability to adapt to and learn from life’s everyday experiences</a:t>
            </a:r>
            <a:endParaRPr lang="en-GB" sz="2800" b="1" dirty="0"/>
          </a:p>
        </p:txBody>
      </p:sp>
      <p:pic>
        <p:nvPicPr>
          <p:cNvPr id="13317" name="Picture 2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0400" y="3466913"/>
            <a:ext cx="3048000" cy="252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6241" y="753011"/>
            <a:ext cx="5954211" cy="692534"/>
          </a:xfrm>
        </p:spPr>
        <p:txBody>
          <a:bodyPr/>
          <a:lstStyle/>
          <a:p>
            <a:pPr eaLnBrk="1" hangingPunct="1"/>
            <a:r>
              <a:rPr lang="en-US" altLang="en-US" dirty="0" err="1"/>
              <a:t>Binet</a:t>
            </a:r>
            <a:r>
              <a:rPr lang="en-US" altLang="en-US" dirty="0"/>
              <a:t> Intelligence Tests</a:t>
            </a:r>
            <a:endParaRPr lang="en-GB" dirty="0"/>
          </a:p>
        </p:txBody>
      </p:sp>
      <p:sp>
        <p:nvSpPr>
          <p:cNvPr id="3" name="Content Placeholder 2"/>
          <p:cNvSpPr>
            <a:spLocks noGrp="1"/>
          </p:cNvSpPr>
          <p:nvPr>
            <p:ph sz="half" idx="2"/>
          </p:nvPr>
        </p:nvSpPr>
        <p:spPr>
          <a:xfrm>
            <a:off x="840830" y="1749970"/>
            <a:ext cx="2819400" cy="457200"/>
          </a:xfrm>
        </p:spPr>
        <p:txBody>
          <a:bodyPr/>
          <a:lstStyle/>
          <a:p>
            <a:pPr eaLnBrk="1" hangingPunct="1">
              <a:lnSpc>
                <a:spcPct val="90000"/>
              </a:lnSpc>
              <a:spcAft>
                <a:spcPts val="3000"/>
              </a:spcAft>
              <a:buFont typeface="Wingdings" panose="05000000000000000000" pitchFamily="2" charset="2"/>
              <a:buNone/>
            </a:pPr>
            <a:r>
              <a:rPr lang="en-US" altLang="en-US" sz="2400" b="1" dirty="0"/>
              <a:t>Mental Age (MA)</a:t>
            </a:r>
            <a:endParaRPr lang="en-GB" sz="2400" b="1" dirty="0"/>
          </a:p>
        </p:txBody>
      </p:sp>
      <p:sp>
        <p:nvSpPr>
          <p:cNvPr id="4" name="Content Placeholder 3"/>
          <p:cNvSpPr>
            <a:spLocks noGrp="1"/>
          </p:cNvSpPr>
          <p:nvPr>
            <p:ph sz="quarter" idx="10"/>
          </p:nvPr>
        </p:nvSpPr>
        <p:spPr>
          <a:xfrm>
            <a:off x="3643148" y="1828800"/>
            <a:ext cx="4800600" cy="838200"/>
          </a:xfrm>
        </p:spPr>
        <p:txBody>
          <a:bodyPr/>
          <a:lstStyle/>
          <a:p>
            <a:pPr eaLnBrk="1" hangingPunct="1">
              <a:lnSpc>
                <a:spcPct val="90000"/>
              </a:lnSpc>
              <a:spcAft>
                <a:spcPts val="3000"/>
              </a:spcAft>
              <a:buClr>
                <a:srgbClr val="8A6200"/>
              </a:buClr>
              <a:buSzPct val="100000"/>
              <a:buFont typeface="Arial" panose="020B0604020202020204" pitchFamily="34" charset="0"/>
              <a:buChar char="•"/>
            </a:pPr>
            <a:r>
              <a:rPr lang="en-US" altLang="en-US" sz="2400" dirty="0"/>
              <a:t>An individual’s level of mental development relative to others</a:t>
            </a:r>
            <a:endParaRPr lang="en-GB" sz="2400" dirty="0"/>
          </a:p>
        </p:txBody>
      </p:sp>
      <p:sp>
        <p:nvSpPr>
          <p:cNvPr id="9" name="Content Placeholder 8"/>
          <p:cNvSpPr>
            <a:spLocks noGrp="1"/>
          </p:cNvSpPr>
          <p:nvPr>
            <p:ph sz="quarter" idx="14"/>
          </p:nvPr>
        </p:nvSpPr>
        <p:spPr>
          <a:xfrm>
            <a:off x="834256" y="2558105"/>
            <a:ext cx="2667000" cy="914400"/>
          </a:xfrm>
        </p:spPr>
        <p:txBody>
          <a:bodyPr/>
          <a:lstStyle/>
          <a:p>
            <a:pPr lvl="0" eaLnBrk="1" hangingPunct="1">
              <a:lnSpc>
                <a:spcPct val="90000"/>
              </a:lnSpc>
              <a:buClr>
                <a:srgbClr val="CC9900"/>
              </a:buClr>
              <a:buNone/>
            </a:pPr>
            <a:r>
              <a:rPr lang="en-US" altLang="en-US" sz="2400" b="1" dirty="0">
                <a:solidFill>
                  <a:srgbClr val="292929"/>
                </a:solidFill>
              </a:rPr>
              <a:t>Intelligence Quotient (IQ)</a:t>
            </a:r>
            <a:endParaRPr lang="en-GB" dirty="0"/>
          </a:p>
        </p:txBody>
      </p:sp>
      <p:sp>
        <p:nvSpPr>
          <p:cNvPr id="7" name="Content Placeholder 6"/>
          <p:cNvSpPr>
            <a:spLocks noGrp="1"/>
          </p:cNvSpPr>
          <p:nvPr>
            <p:ph sz="quarter" idx="12"/>
          </p:nvPr>
        </p:nvSpPr>
        <p:spPr>
          <a:xfrm>
            <a:off x="3668114" y="2963915"/>
            <a:ext cx="5029200" cy="1219200"/>
          </a:xfrm>
        </p:spPr>
        <p:txBody>
          <a:bodyPr/>
          <a:lstStyle/>
          <a:p>
            <a:pPr lvl="0" eaLnBrk="1" hangingPunct="1">
              <a:lnSpc>
                <a:spcPct val="90000"/>
              </a:lnSpc>
              <a:buClr>
                <a:srgbClr val="8A6200"/>
              </a:buClr>
              <a:buSzPct val="100000"/>
              <a:buFont typeface="Arial" panose="020B0604020202020204" pitchFamily="34" charset="0"/>
              <a:buChar char="•"/>
            </a:pPr>
            <a:r>
              <a:rPr lang="en-US" sz="2400" dirty="0">
                <a:solidFill>
                  <a:srgbClr val="292929"/>
                </a:solidFill>
              </a:rPr>
              <a:t>Person’s mental age divided by chronological age (CA), multiplied by 100</a:t>
            </a:r>
            <a:endParaRPr lang="en-GB" dirty="0"/>
          </a:p>
        </p:txBody>
      </p:sp>
      <p:sp>
        <p:nvSpPr>
          <p:cNvPr id="8" name="Content Placeholder 7"/>
          <p:cNvSpPr>
            <a:spLocks noGrp="1"/>
          </p:cNvSpPr>
          <p:nvPr>
            <p:ph sz="quarter" idx="13"/>
          </p:nvPr>
        </p:nvSpPr>
        <p:spPr>
          <a:xfrm>
            <a:off x="830320" y="3691749"/>
            <a:ext cx="2446280" cy="914400"/>
          </a:xfrm>
        </p:spPr>
        <p:txBody>
          <a:bodyPr/>
          <a:lstStyle/>
          <a:p>
            <a:pPr marL="0" lvl="0" indent="0" eaLnBrk="1" hangingPunct="1">
              <a:buClr>
                <a:srgbClr val="CC9900"/>
              </a:buClr>
              <a:buNone/>
            </a:pPr>
            <a:r>
              <a:rPr lang="en-US" altLang="en-US" sz="2400" b="1" dirty="0">
                <a:solidFill>
                  <a:srgbClr val="292929"/>
                </a:solidFill>
              </a:rPr>
              <a:t>Normal Distribution</a:t>
            </a:r>
            <a:endParaRPr lang="en-GB" dirty="0"/>
          </a:p>
        </p:txBody>
      </p:sp>
      <p:sp>
        <p:nvSpPr>
          <p:cNvPr id="6" name="Content Placeholder 5"/>
          <p:cNvSpPr>
            <a:spLocks noGrp="1"/>
          </p:cNvSpPr>
          <p:nvPr>
            <p:ph sz="quarter" idx="11"/>
          </p:nvPr>
        </p:nvSpPr>
        <p:spPr>
          <a:xfrm>
            <a:off x="3668110" y="4043851"/>
            <a:ext cx="5257800" cy="2286000"/>
          </a:xfrm>
        </p:spPr>
        <p:txBody>
          <a:bodyPr/>
          <a:lstStyle/>
          <a:p>
            <a:pPr lvl="0" eaLnBrk="1" hangingPunct="1">
              <a:lnSpc>
                <a:spcPct val="90000"/>
              </a:lnSpc>
              <a:buClr>
                <a:srgbClr val="8A6200"/>
              </a:buClr>
              <a:buSzPct val="100000"/>
              <a:buFont typeface="Arial" panose="020B0604020202020204" pitchFamily="34" charset="0"/>
              <a:buChar char="•"/>
            </a:pPr>
            <a:r>
              <a:rPr lang="en-US" altLang="en-US" sz="2400" dirty="0">
                <a:solidFill>
                  <a:srgbClr val="292929"/>
                </a:solidFill>
              </a:rPr>
              <a:t>A symmetrical distribution</a:t>
            </a:r>
          </a:p>
          <a:p>
            <a:pPr lvl="0" eaLnBrk="1" hangingPunct="1">
              <a:lnSpc>
                <a:spcPct val="90000"/>
              </a:lnSpc>
              <a:buClr>
                <a:srgbClr val="8A6200"/>
              </a:buClr>
              <a:buSzPct val="100000"/>
              <a:buFont typeface="Arial" panose="020B0604020202020204" pitchFamily="34" charset="0"/>
              <a:buChar char="•"/>
            </a:pPr>
            <a:r>
              <a:rPr lang="en-US" altLang="en-US" sz="2400" dirty="0">
                <a:solidFill>
                  <a:srgbClr val="292929"/>
                </a:solidFill>
              </a:rPr>
              <a:t>Majority of scores fall in the middle </a:t>
            </a:r>
            <a:r>
              <a:rPr lang="en-US" sz="2400" dirty="0">
                <a:solidFill>
                  <a:srgbClr val="292929"/>
                </a:solidFill>
              </a:rPr>
              <a:t>of the possible range of scores </a:t>
            </a:r>
            <a:endParaRPr lang="en-US" altLang="en-US" sz="2400" dirty="0">
              <a:solidFill>
                <a:srgbClr val="292929"/>
              </a:solidFill>
            </a:endParaRPr>
          </a:p>
          <a:p>
            <a:pPr lvl="0" eaLnBrk="1" hangingPunct="1">
              <a:lnSpc>
                <a:spcPct val="90000"/>
              </a:lnSpc>
              <a:buClr>
                <a:srgbClr val="8A6200"/>
              </a:buClr>
              <a:buSzPct val="100000"/>
              <a:buFont typeface="Arial" panose="020B0604020202020204" pitchFamily="34" charset="0"/>
              <a:buChar char="•"/>
            </a:pPr>
            <a:r>
              <a:rPr lang="en-US" altLang="en-US" sz="2400" dirty="0">
                <a:solidFill>
                  <a:srgbClr val="292929"/>
                </a:solidFill>
              </a:rPr>
              <a:t>Few scores appear in the extremes</a:t>
            </a:r>
            <a:endParaRPr lang="en-GB" dirty="0"/>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altLang="en-US" dirty="0">
                <a:solidFill>
                  <a:schemeClr val="tx2"/>
                </a:solidFill>
                <a:latin typeface="Arial" panose="020B0604020202020204" pitchFamily="34" charset="0"/>
              </a:rPr>
              <a:t>Figure 4.1 - The Normal Curve and Stanford-Binet IQ Scores</a:t>
            </a:r>
            <a:endParaRPr lang="en-IN" dirty="0"/>
          </a:p>
        </p:txBody>
      </p:sp>
      <p:pic>
        <p:nvPicPr>
          <p:cNvPr id="5" name="Picture 4">
            <a:extLst>
              <a:ext uri="{FF2B5EF4-FFF2-40B4-BE49-F238E27FC236}">
                <a16:creationId xmlns:a16="http://schemas.microsoft.com/office/drawing/2014/main" id="{93CF414C-BC34-479D-9BFB-D8F6E5312E0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167" t="30001" r="2648" b="14444"/>
          <a:stretch/>
        </p:blipFill>
        <p:spPr>
          <a:xfrm>
            <a:off x="381000" y="2057400"/>
            <a:ext cx="8520953" cy="3810000"/>
          </a:xfrm>
          <a:prstGeom prst="rect">
            <a:avLst/>
          </a:prstGeom>
        </p:spPr>
      </p:pic>
      <p:sp>
        <p:nvSpPr>
          <p:cNvPr id="4" name="Content Placeholder 2">
            <a:extLst>
              <a:ext uri="{FF2B5EF4-FFF2-40B4-BE49-F238E27FC236}">
                <a16:creationId xmlns:a16="http://schemas.microsoft.com/office/drawing/2014/main" id="{2D2A3615-C99F-43CC-858C-A144DD767C6A}"/>
              </a:ext>
            </a:extLst>
          </p:cNvPr>
          <p:cNvSpPr>
            <a:spLocks noGrp="1"/>
          </p:cNvSpPr>
          <p:nvPr>
            <p:ph idx="1"/>
          </p:nvPr>
        </p:nvSpPr>
        <p:spPr>
          <a:xfrm>
            <a:off x="6781800" y="5964384"/>
            <a:ext cx="1981200" cy="304800"/>
          </a:xfrm>
        </p:spPr>
        <p:txBody>
          <a:bodyPr/>
          <a:lstStyle/>
          <a:p>
            <a:pPr marL="0" lvl="0" indent="0" algn="r">
              <a:buClr>
                <a:srgbClr val="CC9900"/>
              </a:buClr>
              <a:buNone/>
            </a:pPr>
            <a:r>
              <a:rPr lang="en-US" sz="1200" dirty="0">
                <a:solidFill>
                  <a:srgbClr val="292929"/>
                </a:solidFill>
                <a:cs typeface="Calibri" panose="020F0502020204030204" pitchFamily="34" charset="0"/>
                <a:hlinkClick r:id="rId4" action="ppaction://hlinksldjump"/>
              </a:rPr>
              <a:t>Jump to long description</a:t>
            </a:r>
            <a:endParaRPr lang="en-US" sz="1200" dirty="0">
              <a:solidFill>
                <a:srgbClr val="292929"/>
              </a:solidFill>
              <a:cs typeface="Calibri" panose="020F0502020204030204" pitchFamily="34" charset="0"/>
            </a:endParaRP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1563" y="613610"/>
            <a:ext cx="7158037" cy="823913"/>
          </a:xfrm>
        </p:spPr>
        <p:txBody>
          <a:bodyPr/>
          <a:lstStyle/>
          <a:p>
            <a:pPr eaLnBrk="1" hangingPunct="1"/>
            <a:r>
              <a:rPr lang="en-US" altLang="en-US" sz="3600" dirty="0"/>
              <a:t>The Wechsler Scales</a:t>
            </a:r>
            <a:endParaRPr lang="en-GB" sz="3600" dirty="0"/>
          </a:p>
        </p:txBody>
      </p:sp>
      <p:graphicFrame>
        <p:nvGraphicFramePr>
          <p:cNvPr id="5" name="Table Placeholder 4">
            <a:extLst>
              <a:ext uri="{FF2B5EF4-FFF2-40B4-BE49-F238E27FC236}">
                <a16:creationId xmlns:a16="http://schemas.microsoft.com/office/drawing/2014/main" id="{0B147305-65AD-4EDC-B318-1CA6278EC6E8}"/>
              </a:ext>
            </a:extLst>
          </p:cNvPr>
          <p:cNvGraphicFramePr>
            <a:graphicFrameLocks noGrp="1"/>
          </p:cNvGraphicFramePr>
          <p:nvPr>
            <p:ph type="tbl" sz="quarter" idx="10"/>
            <p:extLst>
              <p:ext uri="{D42A27DB-BD31-4B8C-83A1-F6EECF244321}">
                <p14:modId xmlns:p14="http://schemas.microsoft.com/office/powerpoint/2010/main" val="1750420329"/>
              </p:ext>
            </p:extLst>
          </p:nvPr>
        </p:nvGraphicFramePr>
        <p:xfrm>
          <a:off x="1066800" y="2658979"/>
          <a:ext cx="7467600" cy="3525241"/>
        </p:xfrm>
        <a:graphic>
          <a:graphicData uri="http://schemas.openxmlformats.org/drawingml/2006/table">
            <a:tbl>
              <a:tblPr firstRow="1" bandRow="1">
                <a:tableStyleId>{5C22544A-7EE6-4342-B048-85BDC9FD1C3A}</a:tableStyleId>
              </a:tblPr>
              <a:tblGrid>
                <a:gridCol w="1934287">
                  <a:extLst>
                    <a:ext uri="{9D8B030D-6E8A-4147-A177-3AD203B41FA5}">
                      <a16:colId xmlns:a16="http://schemas.microsoft.com/office/drawing/2014/main" val="2894164689"/>
                    </a:ext>
                  </a:extLst>
                </a:gridCol>
                <a:gridCol w="5533313">
                  <a:extLst>
                    <a:ext uri="{9D8B030D-6E8A-4147-A177-3AD203B41FA5}">
                      <a16:colId xmlns:a16="http://schemas.microsoft.com/office/drawing/2014/main" val="99161250"/>
                    </a:ext>
                  </a:extLst>
                </a:gridCol>
              </a:tblGrid>
              <a:tr h="1424616">
                <a:tc>
                  <a:txBody>
                    <a:bodyPr/>
                    <a:lstStyle/>
                    <a:p>
                      <a:r>
                        <a:rPr lang="en-US" altLang="en-US" sz="2800" b="1" dirty="0">
                          <a:solidFill>
                            <a:schemeClr val="tx1"/>
                          </a:solidFill>
                        </a:rPr>
                        <a:t>WPPSI-IV</a:t>
                      </a:r>
                      <a:endParaRPr lang="en-US" sz="2800" dirty="0">
                        <a:solidFill>
                          <a:schemeClr val="tx1"/>
                        </a:solidFill>
                      </a:endParaRP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800" b="0" dirty="0">
                          <a:solidFill>
                            <a:schemeClr val="tx1"/>
                          </a:solidFill>
                        </a:rPr>
                        <a:t>Wechsler Preschool and Primary Scale of Intelligence (</a:t>
                      </a:r>
                      <a:r>
                        <a:rPr lang="en-IN" altLang="en-US" sz="2800" b="0" dirty="0">
                          <a:solidFill>
                            <a:schemeClr val="tx1"/>
                          </a:solidFill>
                        </a:rPr>
                        <a:t>2 years 6 months to 7 years 3 months)</a:t>
                      </a:r>
                    </a:p>
                  </a:txBody>
                  <a:tcPr>
                    <a:noFill/>
                  </a:tcPr>
                </a:tc>
                <a:extLst>
                  <a:ext uri="{0D108BD9-81ED-4DB2-BD59-A6C34878D82A}">
                    <a16:rowId xmlns:a16="http://schemas.microsoft.com/office/drawing/2014/main" val="3252727477"/>
                  </a:ext>
                </a:extLst>
              </a:tr>
              <a:tr h="1174205">
                <a:tc>
                  <a:txBody>
                    <a:bodyPr/>
                    <a:lstStyle/>
                    <a:p>
                      <a:r>
                        <a:rPr lang="en-US" altLang="en-US" sz="2800" b="1" dirty="0"/>
                        <a:t>WISC-V</a:t>
                      </a:r>
                      <a:endParaRPr lang="en-US" sz="2800" dirty="0"/>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800" dirty="0"/>
                        <a:t>Wechsler Intelligence Scale for Children(ages 6 to 16)</a:t>
                      </a:r>
                    </a:p>
                  </a:txBody>
                  <a:tcPr>
                    <a:noFill/>
                  </a:tcPr>
                </a:tc>
                <a:extLst>
                  <a:ext uri="{0D108BD9-81ED-4DB2-BD59-A6C34878D82A}">
                    <a16:rowId xmlns:a16="http://schemas.microsoft.com/office/drawing/2014/main" val="2294536572"/>
                  </a:ext>
                </a:extLst>
              </a:tr>
              <a:tr h="926420">
                <a:tc>
                  <a:txBody>
                    <a:bodyPr/>
                    <a:lstStyle/>
                    <a:p>
                      <a:r>
                        <a:rPr lang="en-US" altLang="en-US" sz="2800" b="1" dirty="0"/>
                        <a:t>WAIS-IV</a:t>
                      </a:r>
                      <a:endParaRPr lang="en-US" sz="2800" dirty="0"/>
                    </a:p>
                  </a:txBody>
                  <a:tcPr>
                    <a:noFill/>
                  </a:tcPr>
                </a:tc>
                <a:tc>
                  <a:txBody>
                    <a:bodyPr/>
                    <a:lstStyle/>
                    <a:p>
                      <a:r>
                        <a:rPr lang="en-US" altLang="en-US" sz="2800" dirty="0"/>
                        <a:t>Wechsler Adult Intelligence Scale</a:t>
                      </a:r>
                      <a:endParaRPr lang="en-US" sz="2800" dirty="0"/>
                    </a:p>
                  </a:txBody>
                  <a:tcPr>
                    <a:noFill/>
                  </a:tcPr>
                </a:tc>
                <a:extLst>
                  <a:ext uri="{0D108BD9-81ED-4DB2-BD59-A6C34878D82A}">
                    <a16:rowId xmlns:a16="http://schemas.microsoft.com/office/drawing/2014/main" val="3518206020"/>
                  </a:ext>
                </a:extLst>
              </a:tr>
            </a:tbl>
          </a:graphicData>
        </a:graphic>
      </p:graphicFrame>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2887" y="609600"/>
            <a:ext cx="6567114" cy="846325"/>
          </a:xfrm>
        </p:spPr>
        <p:txBody>
          <a:bodyPr/>
          <a:lstStyle/>
          <a:p>
            <a:pPr eaLnBrk="1" hangingPunct="1"/>
            <a:r>
              <a:rPr lang="en-US" altLang="en-US" dirty="0"/>
              <a:t>Group Intelligence Tests</a:t>
            </a:r>
            <a:endParaRPr lang="en-GB" dirty="0"/>
          </a:p>
        </p:txBody>
      </p:sp>
      <p:sp>
        <p:nvSpPr>
          <p:cNvPr id="6" name="Content Placeholder 5"/>
          <p:cNvSpPr>
            <a:spLocks noGrp="1"/>
          </p:cNvSpPr>
          <p:nvPr>
            <p:ph idx="1"/>
          </p:nvPr>
        </p:nvSpPr>
        <p:spPr>
          <a:xfrm>
            <a:off x="1063625" y="2022764"/>
            <a:ext cx="7661275" cy="1177636"/>
          </a:xfrm>
        </p:spPr>
        <p:txBody>
          <a:bodyPr/>
          <a:lstStyle/>
          <a:p>
            <a:pPr eaLnBrk="1" hangingPunct="1">
              <a:lnSpc>
                <a:spcPct val="90000"/>
              </a:lnSpc>
              <a:spcAft>
                <a:spcPts val="0"/>
              </a:spcAft>
              <a:buNone/>
            </a:pPr>
            <a:r>
              <a:rPr lang="en-US" altLang="en-US" b="1" dirty="0"/>
              <a:t>Advantage</a:t>
            </a:r>
          </a:p>
          <a:p>
            <a:pPr marL="914400" lvl="1" eaLnBrk="1" hangingPunct="1">
              <a:lnSpc>
                <a:spcPct val="90000"/>
              </a:lnSpc>
              <a:buClr>
                <a:srgbClr val="8A6200"/>
              </a:buClr>
              <a:buSzPct val="100000"/>
              <a:buFont typeface="Arial" panose="020B0604020202020204" pitchFamily="34" charset="0"/>
              <a:buChar char="•"/>
              <a:tabLst>
                <a:tab pos="690563" algn="l"/>
              </a:tabLst>
            </a:pPr>
            <a:r>
              <a:rPr lang="en-US" altLang="en-US" dirty="0">
                <a:ea typeface="+mn-ea"/>
                <a:cs typeface="+mn-cs"/>
              </a:rPr>
              <a:t>More convenient and economical</a:t>
            </a:r>
            <a:endParaRPr lang="en-GB" b="1" dirty="0"/>
          </a:p>
        </p:txBody>
      </p:sp>
      <p:sp>
        <p:nvSpPr>
          <p:cNvPr id="3" name="Content Placeholder 2"/>
          <p:cNvSpPr>
            <a:spLocks noGrp="1"/>
          </p:cNvSpPr>
          <p:nvPr>
            <p:ph sz="quarter" idx="10"/>
          </p:nvPr>
        </p:nvSpPr>
        <p:spPr>
          <a:xfrm>
            <a:off x="1066800" y="3062514"/>
            <a:ext cx="7620000" cy="3643086"/>
          </a:xfrm>
        </p:spPr>
        <p:txBody>
          <a:bodyPr/>
          <a:lstStyle/>
          <a:p>
            <a:pPr lvl="0" eaLnBrk="1" hangingPunct="1">
              <a:lnSpc>
                <a:spcPct val="90000"/>
              </a:lnSpc>
              <a:spcAft>
                <a:spcPts val="0"/>
              </a:spcAft>
              <a:buClr>
                <a:srgbClr val="CC9900"/>
              </a:buClr>
              <a:buNone/>
            </a:pPr>
            <a:r>
              <a:rPr lang="en-US" altLang="en-US" b="1" dirty="0">
                <a:solidFill>
                  <a:srgbClr val="292929"/>
                </a:solidFill>
              </a:rPr>
              <a:t>Disadvantages</a:t>
            </a:r>
          </a:p>
          <a:p>
            <a:pPr marL="914400" lvl="1" eaLnBrk="1" hangingPunct="1">
              <a:lnSpc>
                <a:spcPct val="90000"/>
              </a:lnSpc>
              <a:buClr>
                <a:srgbClr val="826200"/>
              </a:buClr>
              <a:buSzPct val="100000"/>
              <a:buFont typeface="Arial" panose="020B0604020202020204" pitchFamily="34" charset="0"/>
              <a:buChar char="•"/>
            </a:pPr>
            <a:r>
              <a:rPr lang="en-US" altLang="en-US" dirty="0">
                <a:solidFill>
                  <a:srgbClr val="292929"/>
                </a:solidFill>
                <a:ea typeface="+mn-ea"/>
                <a:cs typeface="+mn-cs"/>
              </a:rPr>
              <a:t>Examiner cannot: 	</a:t>
            </a:r>
          </a:p>
          <a:p>
            <a:pPr marL="1316038" lvl="2" defTabSz="1262063" eaLnBrk="1" hangingPunct="1">
              <a:lnSpc>
                <a:spcPct val="90000"/>
              </a:lnSpc>
              <a:buClr>
                <a:srgbClr val="826200"/>
              </a:buClr>
              <a:buSzPct val="100000"/>
              <a:buFont typeface="Arial" panose="020B0604020202020204" pitchFamily="34" charset="0"/>
              <a:buChar char="•"/>
              <a:tabLst>
                <a:tab pos="809625" algn="l"/>
              </a:tabLst>
            </a:pPr>
            <a:r>
              <a:rPr lang="en-US" altLang="en-US" sz="2800" dirty="0">
                <a:solidFill>
                  <a:srgbClr val="292929"/>
                </a:solidFill>
                <a:ea typeface="+mn-ea"/>
                <a:cs typeface="+mn-cs"/>
              </a:rPr>
              <a:t>Establish rapport	</a:t>
            </a:r>
          </a:p>
          <a:p>
            <a:pPr marL="1316038" lvl="2" defTabSz="1262063" eaLnBrk="1" hangingPunct="1">
              <a:lnSpc>
                <a:spcPct val="90000"/>
              </a:lnSpc>
              <a:buClr>
                <a:srgbClr val="826200"/>
              </a:buClr>
              <a:buSzPct val="100000"/>
              <a:buFont typeface="Arial" panose="020B0604020202020204" pitchFamily="34" charset="0"/>
              <a:buChar char="•"/>
              <a:tabLst>
                <a:tab pos="809625" algn="l"/>
              </a:tabLst>
            </a:pPr>
            <a:r>
              <a:rPr lang="en-US" altLang="en-US" sz="2800" dirty="0">
                <a:solidFill>
                  <a:srgbClr val="292929"/>
                </a:solidFill>
                <a:ea typeface="+mn-ea"/>
                <a:cs typeface="+mn-cs"/>
              </a:rPr>
              <a:t>Determine student’s level of anxiety</a:t>
            </a:r>
          </a:p>
          <a:p>
            <a:pPr marL="914400" lvl="1" eaLnBrk="1" hangingPunct="1">
              <a:lnSpc>
                <a:spcPct val="90000"/>
              </a:lnSpc>
              <a:buClr>
                <a:srgbClr val="826200"/>
              </a:buClr>
              <a:buSzPct val="100000"/>
              <a:buFont typeface="Arial" panose="020B0604020202020204" pitchFamily="34" charset="0"/>
              <a:buChar char="•"/>
            </a:pPr>
            <a:r>
              <a:rPr lang="en-US" altLang="en-US" dirty="0">
                <a:solidFill>
                  <a:srgbClr val="292929"/>
                </a:solidFill>
                <a:ea typeface="+mn-ea"/>
                <a:cs typeface="+mn-cs"/>
              </a:rPr>
              <a:t>Student:</a:t>
            </a:r>
          </a:p>
          <a:p>
            <a:pPr marL="1316038" lvl="2" defTabSz="1262063" eaLnBrk="1" hangingPunct="1">
              <a:lnSpc>
                <a:spcPct val="90000"/>
              </a:lnSpc>
              <a:buClr>
                <a:srgbClr val="826200"/>
              </a:buClr>
              <a:buSzPct val="100000"/>
              <a:buFont typeface="Arial" panose="020B0604020202020204" pitchFamily="34" charset="0"/>
              <a:buChar char="•"/>
            </a:pPr>
            <a:r>
              <a:rPr lang="en-US" altLang="en-US" sz="2800" dirty="0">
                <a:solidFill>
                  <a:srgbClr val="292929"/>
                </a:solidFill>
                <a:ea typeface="+mn-ea"/>
                <a:cs typeface="+mn-cs"/>
              </a:rPr>
              <a:t>Might not understand instructions</a:t>
            </a:r>
          </a:p>
          <a:p>
            <a:pPr marL="1316038" lvl="2" defTabSz="1262063" eaLnBrk="1" hangingPunct="1">
              <a:lnSpc>
                <a:spcPct val="90000"/>
              </a:lnSpc>
              <a:buClr>
                <a:srgbClr val="826200"/>
              </a:buClr>
              <a:buSzPct val="100000"/>
              <a:buFont typeface="Arial" panose="020B0604020202020204" pitchFamily="34" charset="0"/>
              <a:buChar char="•"/>
            </a:pPr>
            <a:r>
              <a:rPr lang="en-US" altLang="en-US" sz="2800" dirty="0">
                <a:solidFill>
                  <a:srgbClr val="292929"/>
                </a:solidFill>
                <a:ea typeface="+mn-ea"/>
                <a:cs typeface="+mn-cs"/>
              </a:rPr>
              <a:t>Might be distracted by other students</a:t>
            </a:r>
            <a:endParaRPr lang="en-GB" b="1" dirty="0"/>
          </a:p>
        </p:txBody>
      </p:sp>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2"/>
  <p:tag name="MMPROD_UIDATA" val="&lt;database version=&quot;7.0&quot;&gt;&lt;object type=&quot;1&quot; unique_id=&quot;10001&quot;&gt;&lt;object type=&quot;8&quot; unique_id=&quot;10440&quot;&gt;&lt;/object&gt;&lt;object type=&quot;2&quot; unique_id=&quot;10441&quot;&gt;&lt;object type=&quot;3&quot; unique_id=&quot;10442&quot;&gt;&lt;property id=&quot;20148&quot; value=&quot;5&quot;/&gt;&lt;property id=&quot;20300&quot; value=&quot;Slide 1 - &amp;quot;C H A P T E R   4&amp;quot;&quot;/&gt;&lt;property id=&quot;20307&quot; value=&quot;256&quot;/&gt;&lt;/object&gt;&lt;object type=&quot;3&quot; unique_id=&quot;10443&quot;&gt;&lt;property id=&quot;20148&quot; value=&quot;5&quot;/&gt;&lt;property id=&quot;20300&quot; value=&quot;Slide 2 - &amp;quot;Learning Goals&amp;quot;&quot;/&gt;&lt;property id=&quot;20307&quot; value=&quot;320&quot;/&gt;&lt;/object&gt;&lt;object type=&quot;3&quot; unique_id=&quot;10444&quot;&gt;&lt;property id=&quot;20148&quot; value=&quot;5&quot;/&gt;&lt;property id=&quot;20300&quot; value=&quot;Slide 3 - &amp;quot;Individual Variations&amp;quot;&quot;/&gt;&lt;property id=&quot;20307&quot; value=&quot;309&quot;/&gt;&lt;/object&gt;&lt;object type=&quot;3&quot; unique_id=&quot;10445&quot;&gt;&lt;property id=&quot;20148&quot; value=&quot;5&quot;/&gt;&lt;property id=&quot;20300&quot; value=&quot;Slide 4 - &amp;quot;Connecting with Teachers&amp;quot;&quot;/&gt;&lt;property id=&quot;20307&quot; value=&quot;327&quot;/&gt;&lt;/object&gt;&lt;object type=&quot;3&quot; unique_id=&quot;10446&quot;&gt;&lt;property id=&quot;20148&quot; value=&quot;5&quot;/&gt;&lt;property id=&quot;20300&quot; value=&quot;Slide 5 - &amp;quot;Intelligence&amp;quot;&quot;/&gt;&lt;property id=&quot;20307&quot; value=&quot;258&quot;/&gt;&lt;/object&gt;&lt;object type=&quot;3&quot; unique_id=&quot;10447&quot;&gt;&lt;property id=&quot;20148&quot; value=&quot;5&quot;/&gt;&lt;property id=&quot;20300&quot; value=&quot;Slide 6 - &amp;quot;Binet Intelligence Tests&amp;quot;&quot;/&gt;&lt;property id=&quot;20307&quot; value=&quot;289&quot;/&gt;&lt;/object&gt;&lt;object type=&quot;3&quot; unique_id=&quot;10448&quot;&gt;&lt;property id=&quot;20148&quot; value=&quot;5&quot;/&gt;&lt;property id=&quot;20300&quot; value=&quot;Slide 7&quot;/&gt;&lt;property id=&quot;20307&quot; value=&quot;282&quot;/&gt;&lt;/object&gt;&lt;object type=&quot;3&quot; unique_id=&quot;10449&quot;&gt;&lt;property id=&quot;20148&quot; value=&quot;5&quot;/&gt;&lt;property id=&quot;20300&quot; value=&quot;Slide 8 - &amp;quot;The Wechsler Intelligence Scales&amp;quot;&quot;/&gt;&lt;property id=&quot;20307&quot; value=&quot;290&quot;/&gt;&lt;/object&gt;&lt;object type=&quot;3&quot; unique_id=&quot;10450&quot;&gt;&lt;property id=&quot;20148&quot; value=&quot;5&quot;/&gt;&lt;property id=&quot;20300&quot; value=&quot;Slide 9 - &amp;quot;Group Intelligence Tests&amp;quot;&quot;/&gt;&lt;property id=&quot;20307&quot; value=&quot;291&quot;/&gt;&lt;/object&gt;&lt;object type=&quot;3&quot; unique_id=&quot;10451&quot;&gt;&lt;property id=&quot;20148&quot; value=&quot;5&quot;/&gt;&lt;property id=&quot;20300&quot; value=&quot;Slide 10 - &amp;quot;Sternberg’s Triarchic Theory of Intelligence&amp;quot;&quot;/&gt;&lt;property id=&quot;20307&quot; value=&quot;292&quot;/&gt;&lt;/object&gt;&lt;object type=&quot;3&quot; unique_id=&quot;10452&quot;&gt;&lt;property id=&quot;20148&quot; value=&quot;5&quot;/&gt;&lt;property id=&quot;20300&quot; value=&quot;Slide 11 - &amp;quot;Sternberg’s Triarchic Theory&amp;#x0D;&amp;#x0A;Theory into Practice&amp;quot;&quot;/&gt;&lt;property id=&quot;20307&quot; value=&quot;312&quot;/&gt;&lt;/object&gt;&lt;object type=&quot;3&quot; unique_id=&quot;10453&quot;&gt;&lt;property id=&quot;20148&quot; value=&quot;5&quot;/&gt;&lt;property id=&quot;20300&quot; value=&quot;Slide 12 - &amp;quot;Sternberg’s Triarchic Theory&amp;#x0D;&amp;#x0A;Theory into Practice&amp;quot;&quot;/&gt;&lt;property id=&quot;20307&quot; value=&quot;313&quot;/&gt;&lt;/object&gt;&lt;object type=&quot;3&quot; unique_id=&quot;10454&quot;&gt;&lt;property id=&quot;20148&quot; value=&quot;5&quot;/&gt;&lt;property id=&quot;20300&quot; value=&quot;Slide 13 - &amp;quot;Sternberg’s Triarchic Theory&amp;#x0D;&amp;#x0A;Theory into Practice&amp;quot;&quot;/&gt;&lt;property id=&quot;20307&quot; value=&quot;314&quot;/&gt;&lt;/object&gt;&lt;object type=&quot;3&quot; unique_id=&quot;10455&quot;&gt;&lt;property id=&quot;20148&quot; value=&quot;5&quot;/&gt;&lt;property id=&quot;20300&quot; value=&quot;Slide 14 - &amp;quot;Gardner’s Eight Frames of Mind&amp;quot;&quot;/&gt;&lt;property id=&quot;20307&quot; value=&quot;326&quot;/&gt;&lt;/object&gt;&lt;object type=&quot;3&quot; unique_id=&quot;10456&quot;&gt;&lt;property id=&quot;20148&quot; value=&quot;5&quot;/&gt;&lt;property id=&quot;20300&quot; value=&quot;Slide 15 - &amp;quot;Gardner’s Eight Frames of Mind&amp;#x0D;&amp;#x0A;Theory into Practice&amp;quot;&quot;/&gt;&lt;property id=&quot;20307&quot; value=&quot;315&quot;/&gt;&lt;/object&gt;&lt;object type=&quot;3&quot; unique_id=&quot;10457&quot;&gt;&lt;property id=&quot;20148&quot; value=&quot;5&quot;/&gt;&lt;property id=&quot;20300&quot; value=&quot;Slide 16 - &amp;quot;Gardner’s Eight Frames of Mind&amp;#x0D;&amp;#x0A;Theory into Practice&amp;quot;&quot;/&gt;&lt;property id=&quot;20307&quot; value=&quot;316&quot;/&gt;&lt;/object&gt;&lt;object type=&quot;3&quot; unique_id=&quot;10458&quot;&gt;&lt;property id=&quot;20148&quot; value=&quot;5&quot;/&gt;&lt;property id=&quot;20300&quot; value=&quot;Slide 17 - &amp;quot;Gardner’s Eight Frames of Mind&amp;#x0D;&amp;#x0A;Theory into Practice&amp;quot;&quot;/&gt;&lt;property id=&quot;20307&quot; value=&quot;317&quot;/&gt;&lt;/object&gt;&lt;object type=&quot;3&quot; unique_id=&quot;10459&quot;&gt;&lt;property id=&quot;20148&quot; value=&quot;5&quot;/&gt;&lt;property id=&quot;20300&quot; value=&quot;Slide 18 - &amp;quot;Gardner’s Eight Frames of Mind&amp;#x0D;&amp;#x0A;Theory into Practice&amp;quot;&quot;/&gt;&lt;property id=&quot;20307&quot; value=&quot;318&quot;/&gt;&lt;/object&gt;&lt;object type=&quot;3&quot; unique_id=&quot;10460&quot;&gt;&lt;property id=&quot;20148&quot; value=&quot;5&quot;/&gt;&lt;property id=&quot;20300&quot; value=&quot;Slide 19 - &amp;quot;Emotional Intelligence&amp;quot;&quot;/&gt;&lt;property id=&quot;20307&quot; value=&quot;323&quot;/&gt;&lt;/object&gt;&lt;object type=&quot;3&quot; unique_id=&quot;10461&quot;&gt;&lt;property id=&quot;20148&quot; value=&quot;5&quot;/&gt;&lt;property id=&quot;20300&quot; value=&quot;Slide 20 - &amp;quot;Reflection &amp;amp; Observation&amp;quot;&quot;/&gt;&lt;property id=&quot;20307&quot; value=&quot;322&quot;/&gt;&lt;/object&gt;&lt;object type=&quot;3&quot; unique_id=&quot;10462&quot;&gt;&lt;property id=&quot;20148&quot; value=&quot;5&quot;/&gt;&lt;property id=&quot;20300&quot; value=&quot;Slide 21 - &amp;quot;Enter the Debate&amp;quot;&quot;/&gt;&lt;property id=&quot;20307&quot; value=&quot;319&quot;/&gt;&lt;/object&gt;&lt;object type=&quot;3&quot; unique_id=&quot;10463&quot;&gt;&lt;property id=&quot;20148&quot; value=&quot;5&quot;/&gt;&lt;property id=&quot;20300&quot; value=&quot;Slide 22&quot;/&gt;&lt;property id=&quot;20307&quot; value=&quot;263&quot;/&gt;&lt;/object&gt;&lt;object type=&quot;3&quot; unique_id=&quot;10464&quot;&gt;&lt;property id=&quot;20148&quot; value=&quot;5&quot;/&gt;&lt;property id=&quot;20300&quot; value=&quot;Slide 23 - &amp;quot;The Neuroscience of Intelligence&amp;quot;&quot;/&gt;&lt;property id=&quot;20307&quot; value=&quot;328&quot;/&gt;&lt;/object&gt;&lt;object type=&quot;3&quot; unique_id=&quot;10465&quot;&gt;&lt;property id=&quot;20148&quot; value=&quot;5&quot;/&gt;&lt;property id=&quot;20300&quot; value=&quot;Slide 24 - &amp;quot;Nature vs. Nurture in Intelligence&amp;quot;&quot;/&gt;&lt;property id=&quot;20307&quot; value=&quot;264&quot;/&gt;&lt;/object&gt;&lt;object type=&quot;3&quot; unique_id=&quot;10466&quot;&gt;&lt;property id=&quot;20148&quot; value=&quot;5&quot;/&gt;&lt;property id=&quot;20300&quot; value=&quot;Slide 25 - &amp;quot;Ethnicity and IQ Testing&amp;quot;&quot;/&gt;&lt;property id=&quot;20307&quot; value=&quot;295&quot;/&gt;&lt;/object&gt;&lt;object type=&quot;3&quot; unique_id=&quot;10467&quot;&gt;&lt;property id=&quot;20148&quot; value=&quot;5&quot;/&gt;&lt;property id=&quot;20300&quot; value=&quot;Slide 26 - &amp;quot;Culture and IQ Tests&amp;quot;&quot;/&gt;&lt;property id=&quot;20307&quot; value=&quot;296&quot;/&gt;&lt;/object&gt;&lt;object type=&quot;3&quot; unique_id=&quot;10468&quot;&gt;&lt;property id=&quot;20148&quot; value=&quot;5&quot;/&gt;&lt;property id=&quot;20300&quot; value=&quot;Slide 27 - &amp;quot;Between-Class Ability &amp;#x0D;&amp;#x0A;Grouping and Tracking&amp;quot;&quot;/&gt;&lt;property id=&quot;20307&quot; value=&quot;297&quot;/&gt;&lt;/object&gt;&lt;object type=&quot;3&quot; unique_id=&quot;10469&quot;&gt;&lt;property id=&quot;20148&quot; value=&quot;5&quot;/&gt;&lt;property id=&quot;20300&quot; value=&quot;Slide 28 - &amp;quot;Within-Class Ability Grouping&amp;quot;&quot;/&gt;&lt;property id=&quot;20307&quot; value=&quot;298&quot;/&gt;&lt;/object&gt;&lt;object type=&quot;3&quot; unique_id=&quot;10470&quot;&gt;&lt;property id=&quot;20148&quot; value=&quot;5&quot;/&gt;&lt;property id=&quot;20300&quot; value=&quot;Slide 29 - &amp;quot;Learning and Thinking Styles&amp;quot;&quot;/&gt;&lt;property id=&quot;20307&quot; value=&quot;310&quot;/&gt;&lt;/object&gt;&lt;object type=&quot;3&quot; unique_id=&quot;10471&quot;&gt;&lt;property id=&quot;20148&quot; value=&quot;5&quot;/&gt;&lt;property id=&quot;20300&quot; value=&quot;Slide 30 - &amp;quot;Reflective vs. Impulsive Thinking Styles&amp;quot;&quot;/&gt;&lt;property id=&quot;20307&quot; value=&quot;300&quot;/&gt;&lt;/object&gt;&lt;object type=&quot;3&quot; unique_id=&quot;10472&quot;&gt;&lt;property id=&quot;20148&quot; value=&quot;5&quot;/&gt;&lt;property id=&quot;20300&quot; value=&quot;Slide 31 - &amp;quot;Deep vs. Surface Learning Styles&amp;quot;&quot;/&gt;&lt;property id=&quot;20307&quot; value=&quot;302&quot;/&gt;&lt;/object&gt;&lt;object type=&quot;3&quot; unique_id=&quot;10473&quot;&gt;&lt;property id=&quot;20148&quot; value=&quot;5&quot;/&gt;&lt;property id=&quot;20300&quot; value=&quot;Slide 32 - &amp;quot;Personality and Temperament&amp;quot;&quot;/&gt;&lt;property id=&quot;20307&quot; value=&quot;311&quot;/&gt;&lt;/object&gt;&lt;object type=&quot;3&quot; unique_id=&quot;10474&quot;&gt;&lt;property id=&quot;20148&quot; value=&quot;5&quot;/&gt;&lt;property id=&quot;20300&quot; value=&quot;Slide 33 - &amp;quot;Personality vs. Temperament&amp;quot;&quot;/&gt;&lt;property id=&quot;20307&quot; value=&quot;304&quot;/&gt;&lt;/object&gt;&lt;object type=&quot;3&quot; unique_id=&quot;10475&quot;&gt;&lt;property id=&quot;20148&quot; value=&quot;5&quot;/&gt;&lt;property id=&quot;20300&quot; value=&quot;Slide 34 - &amp;quot;The “Big Five” Personality Factors&amp;quot;&quot;/&gt;&lt;property id=&quot;20307&quot; value=&quot;272&quot;/&gt;&lt;/object&gt;&lt;object type=&quot;3&quot; unique_id=&quot;10476&quot;&gt;&lt;property id=&quot;20148&quot; value=&quot;5&quot;/&gt;&lt;property id=&quot;20300&quot; value=&quot;Slide 35 - &amp;quot;Person-Situation Interaction Theory&amp;quot;&quot;/&gt;&lt;property id=&quot;20307&quot; value=&quot;305&quot;/&gt;&lt;/object&gt;&lt;object type=&quot;3&quot; unique_id=&quot;10477&quot;&gt;&lt;property id=&quot;20148&quot; value=&quot;5&quot;/&gt;&lt;property id=&quot;20300&quot; value=&quot;Slide 36 - &amp;quot;Children’s Temperament&amp;quot;&quot;/&gt;&lt;property id=&quot;20307&quot; value=&quot;307&quot;/&gt;&lt;/object&gt;&lt;object type=&quot;3&quot; unique_id=&quot;10478&quot;&gt;&lt;property id=&quot;20148&quot; value=&quot;5&quot;/&gt;&lt;property id=&quot;20300&quot; value=&quot;Slide 37 - &amp;quot;Rothbart and Bates’ Temperament Dimensions&amp;quot;&quot;/&gt;&lt;property id=&quot;20307&quot; value=&quot;329&quot;/&gt;&lt;/object&gt;&lt;object type=&quot;3&quot; unique_id=&quot;10479&quot;&gt;&lt;property id=&quot;20148&quot; value=&quot;5&quot;/&gt;&lt;property id=&quot;20300&quot; value=&quot;Slide 38 - &amp;quot;Classroom Connections: Crack the Case—Workshops&amp;quot;&quot;/&gt;&lt;property id=&quot;20307&quot; value=&quot;321&quot;/&gt;&lt;/object&gt;&lt;object type=&quot;3&quot; unique_id=&quot;10480&quot;&gt;&lt;property id=&quot;20148&quot; value=&quot;5&quot;/&gt;&lt;property id=&quot;20300&quot; value=&quot;Slide 39 - &amp;quot;Classroom Connections: Crack the Case—Workshops&amp;quot;&quot;/&gt;&lt;property id=&quot;20307&quot; value=&quot;325&quot;/&gt;&lt;/object&gt;&lt;/object&gt;&lt;/object&gt;&lt;/database&gt;"/>
  <p:tag name="SECTOMILLISECCONVERTED" val="1"/>
</p:tagLst>
</file>

<file path=ppt/theme/theme1.xml><?xml version="1.0" encoding="utf-8"?>
<a:theme xmlns:a="http://schemas.openxmlformats.org/drawingml/2006/main" name="Axis">
  <a:themeElements>
    <a:clrScheme name="Custom 49">
      <a:dk1>
        <a:srgbClr val="292929"/>
      </a:dk1>
      <a:lt1>
        <a:srgbClr val="FFFFFF"/>
      </a:lt1>
      <a:dk2>
        <a:srgbClr val="000000"/>
      </a:dk2>
      <a:lt2>
        <a:srgbClr val="808080"/>
      </a:lt2>
      <a:accent1>
        <a:srgbClr val="CC9900"/>
      </a:accent1>
      <a:accent2>
        <a:srgbClr val="CCCC99"/>
      </a:accent2>
      <a:accent3>
        <a:srgbClr val="FFFFFF"/>
      </a:accent3>
      <a:accent4>
        <a:srgbClr val="212121"/>
      </a:accent4>
      <a:accent5>
        <a:srgbClr val="E2CAAA"/>
      </a:accent5>
      <a:accent6>
        <a:srgbClr val="B9B98A"/>
      </a:accent6>
      <a:hlink>
        <a:srgbClr val="000080"/>
      </a:hlink>
      <a:folHlink>
        <a:srgbClr val="000080"/>
      </a:folHlink>
    </a:clrScheme>
    <a:fontScheme name="Axi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Axis 1">
        <a:dk1>
          <a:srgbClr val="080808"/>
        </a:dk1>
        <a:lt1>
          <a:srgbClr val="F8F8F8"/>
        </a:lt1>
        <a:dk2>
          <a:srgbClr val="330000"/>
        </a:dk2>
        <a:lt2>
          <a:srgbClr val="FFFFFF"/>
        </a:lt2>
        <a:accent1>
          <a:srgbClr val="FF9900"/>
        </a:accent1>
        <a:accent2>
          <a:srgbClr val="CC3300"/>
        </a:accent2>
        <a:accent3>
          <a:srgbClr val="ADAAAA"/>
        </a:accent3>
        <a:accent4>
          <a:srgbClr val="D4D4D4"/>
        </a:accent4>
        <a:accent5>
          <a:srgbClr val="FFCAAA"/>
        </a:accent5>
        <a:accent6>
          <a:srgbClr val="B92D00"/>
        </a:accent6>
        <a:hlink>
          <a:srgbClr val="CC6600"/>
        </a:hlink>
        <a:folHlink>
          <a:srgbClr val="B2B282"/>
        </a:folHlink>
      </a:clrScheme>
      <a:clrMap bg1="dk2" tx1="lt1" bg2="dk1" tx2="lt2" accent1="accent1" accent2="accent2" accent3="accent3" accent4="accent4" accent5="accent5" accent6="accent6" hlink="hlink" folHlink="folHlink"/>
    </a:extraClrScheme>
    <a:extraClrScheme>
      <a:clrScheme name="Axis 2">
        <a:dk1>
          <a:srgbClr val="333333"/>
        </a:dk1>
        <a:lt1>
          <a:srgbClr val="F8F8F8"/>
        </a:lt1>
        <a:dk2>
          <a:srgbClr val="800000"/>
        </a:dk2>
        <a:lt2>
          <a:srgbClr val="FFFFFF"/>
        </a:lt2>
        <a:accent1>
          <a:srgbClr val="CC9900"/>
        </a:accent1>
        <a:accent2>
          <a:srgbClr val="666666"/>
        </a:accent2>
        <a:accent3>
          <a:srgbClr val="C0AAAA"/>
        </a:accent3>
        <a:accent4>
          <a:srgbClr val="D4D4D4"/>
        </a:accent4>
        <a:accent5>
          <a:srgbClr val="E2CAAA"/>
        </a:accent5>
        <a:accent6>
          <a:srgbClr val="5C5C5C"/>
        </a:accent6>
        <a:hlink>
          <a:srgbClr val="CC6600"/>
        </a:hlink>
        <a:folHlink>
          <a:srgbClr val="95A587"/>
        </a:folHlink>
      </a:clrScheme>
      <a:clrMap bg1="dk2" tx1="lt1" bg2="dk1" tx2="lt2" accent1="accent1" accent2="accent2" accent3="accent3" accent4="accent4" accent5="accent5" accent6="accent6" hlink="hlink" folHlink="folHlink"/>
    </a:extraClrScheme>
    <a:extraClrScheme>
      <a:clrScheme name="Axis 3">
        <a:dk1>
          <a:srgbClr val="5F5F5F"/>
        </a:dk1>
        <a:lt1>
          <a:srgbClr val="A4BEE0"/>
        </a:lt1>
        <a:dk2>
          <a:srgbClr val="013253"/>
        </a:dk2>
        <a:lt2>
          <a:srgbClr val="FFFFFF"/>
        </a:lt2>
        <a:accent1>
          <a:srgbClr val="588480"/>
        </a:accent1>
        <a:accent2>
          <a:srgbClr val="6600FF"/>
        </a:accent2>
        <a:accent3>
          <a:srgbClr val="AAADB3"/>
        </a:accent3>
        <a:accent4>
          <a:srgbClr val="8BA2BF"/>
        </a:accent4>
        <a:accent5>
          <a:srgbClr val="B4C2C0"/>
        </a:accent5>
        <a:accent6>
          <a:srgbClr val="5C00E7"/>
        </a:accent6>
        <a:hlink>
          <a:srgbClr val="CCCC00"/>
        </a:hlink>
        <a:folHlink>
          <a:srgbClr val="5F5F5F"/>
        </a:folHlink>
      </a:clrScheme>
      <a:clrMap bg1="dk2" tx1="lt1" bg2="dk1" tx2="lt2" accent1="accent1" accent2="accent2" accent3="accent3" accent4="accent4" accent5="accent5" accent6="accent6" hlink="hlink" folHlink="folHlink"/>
    </a:extraClrScheme>
    <a:extraClrScheme>
      <a:clrScheme name="Axis 4">
        <a:dk1>
          <a:srgbClr val="003300"/>
        </a:dk1>
        <a:lt1>
          <a:srgbClr val="F8F8F8"/>
        </a:lt1>
        <a:dk2>
          <a:srgbClr val="3D4A1C"/>
        </a:dk2>
        <a:lt2>
          <a:srgbClr val="FFFFFF"/>
        </a:lt2>
        <a:accent1>
          <a:srgbClr val="99CC00"/>
        </a:accent1>
        <a:accent2>
          <a:srgbClr val="669900"/>
        </a:accent2>
        <a:accent3>
          <a:srgbClr val="AFB1AB"/>
        </a:accent3>
        <a:accent4>
          <a:srgbClr val="D4D4D4"/>
        </a:accent4>
        <a:accent5>
          <a:srgbClr val="CAE2AA"/>
        </a:accent5>
        <a:accent6>
          <a:srgbClr val="5C8A00"/>
        </a:accent6>
        <a:hlink>
          <a:srgbClr val="CC9900"/>
        </a:hlink>
        <a:folHlink>
          <a:srgbClr val="B2B282"/>
        </a:folHlink>
      </a:clrScheme>
      <a:clrMap bg1="dk2" tx1="lt1" bg2="dk1" tx2="lt2" accent1="accent1" accent2="accent2" accent3="accent3" accent4="accent4" accent5="accent5" accent6="accent6" hlink="hlink" folHlink="folHlink"/>
    </a:extraClrScheme>
    <a:extraClrScheme>
      <a:clrScheme name="Axis 5">
        <a:dk1>
          <a:srgbClr val="333333"/>
        </a:dk1>
        <a:lt1>
          <a:srgbClr val="F8F8F8"/>
        </a:lt1>
        <a:dk2>
          <a:srgbClr val="005D8C"/>
        </a:dk2>
        <a:lt2>
          <a:srgbClr val="FFFFFF"/>
        </a:lt2>
        <a:accent1>
          <a:srgbClr val="00CC99"/>
        </a:accent1>
        <a:accent2>
          <a:srgbClr val="0099CC"/>
        </a:accent2>
        <a:accent3>
          <a:srgbClr val="AAB6C5"/>
        </a:accent3>
        <a:accent4>
          <a:srgbClr val="D4D4D4"/>
        </a:accent4>
        <a:accent5>
          <a:srgbClr val="AAE2CA"/>
        </a:accent5>
        <a:accent6>
          <a:srgbClr val="008AB9"/>
        </a:accent6>
        <a:hlink>
          <a:srgbClr val="FFCC00"/>
        </a:hlink>
        <a:folHlink>
          <a:srgbClr val="D8D48C"/>
        </a:folHlink>
      </a:clrScheme>
      <a:clrMap bg1="dk2" tx1="lt1" bg2="dk1" tx2="lt2" accent1="accent1" accent2="accent2" accent3="accent3" accent4="accent4" accent5="accent5" accent6="accent6" hlink="hlink" folHlink="folHlink"/>
    </a:extraClrScheme>
    <a:extraClrScheme>
      <a:clrScheme name="Axis 6">
        <a:dk1>
          <a:srgbClr val="000000"/>
        </a:dk1>
        <a:lt1>
          <a:srgbClr val="ECAE00"/>
        </a:lt1>
        <a:dk2>
          <a:srgbClr val="FFFFFF"/>
        </a:dk2>
        <a:lt2>
          <a:srgbClr val="333333"/>
        </a:lt2>
        <a:accent1>
          <a:srgbClr val="CC6600"/>
        </a:accent1>
        <a:accent2>
          <a:srgbClr val="BA6D10"/>
        </a:accent2>
        <a:accent3>
          <a:srgbClr val="F4D3AA"/>
        </a:accent3>
        <a:accent4>
          <a:srgbClr val="000000"/>
        </a:accent4>
        <a:accent5>
          <a:srgbClr val="E2B8AA"/>
        </a:accent5>
        <a:accent6>
          <a:srgbClr val="A8620D"/>
        </a:accent6>
        <a:hlink>
          <a:srgbClr val="666633"/>
        </a:hlink>
        <a:folHlink>
          <a:srgbClr val="8D996D"/>
        </a:folHlink>
      </a:clrScheme>
      <a:clrMap bg1="lt1" tx1="dk1" bg2="lt2" tx2="dk2" accent1="accent1" accent2="accent2" accent3="accent3" accent4="accent4" accent5="accent5" accent6="accent6" hlink="hlink" folHlink="folHlink"/>
    </a:extraClrScheme>
    <a:extraClrScheme>
      <a:clrScheme name="Axis 7">
        <a:dk1>
          <a:srgbClr val="000000"/>
        </a:dk1>
        <a:lt1>
          <a:srgbClr val="FFFFFF"/>
        </a:lt1>
        <a:dk2>
          <a:srgbClr val="372221"/>
        </a:dk2>
        <a:lt2>
          <a:srgbClr val="808080"/>
        </a:lt2>
        <a:accent1>
          <a:srgbClr val="009999"/>
        </a:accent1>
        <a:accent2>
          <a:srgbClr val="9AAC98"/>
        </a:accent2>
        <a:accent3>
          <a:srgbClr val="FFFFFF"/>
        </a:accent3>
        <a:accent4>
          <a:srgbClr val="000000"/>
        </a:accent4>
        <a:accent5>
          <a:srgbClr val="AACACA"/>
        </a:accent5>
        <a:accent6>
          <a:srgbClr val="8B9B89"/>
        </a:accent6>
        <a:hlink>
          <a:srgbClr val="666699"/>
        </a:hlink>
        <a:folHlink>
          <a:srgbClr val="B2B2B2"/>
        </a:folHlink>
      </a:clrScheme>
      <a:clrMap bg1="lt1" tx1="dk1" bg2="lt2" tx2="dk2" accent1="accent1" accent2="accent2" accent3="accent3" accent4="accent4" accent5="accent5" accent6="accent6" hlink="hlink" folHlink="folHlink"/>
    </a:extraClrScheme>
    <a:extraClrScheme>
      <a:clrScheme name="Axis 8">
        <a:dk1>
          <a:srgbClr val="292929"/>
        </a:dk1>
        <a:lt1>
          <a:srgbClr val="FFFFFF"/>
        </a:lt1>
        <a:dk2>
          <a:srgbClr val="000000"/>
        </a:dk2>
        <a:lt2>
          <a:srgbClr val="808080"/>
        </a:lt2>
        <a:accent1>
          <a:srgbClr val="CC9900"/>
        </a:accent1>
        <a:accent2>
          <a:srgbClr val="CCCC99"/>
        </a:accent2>
        <a:accent3>
          <a:srgbClr val="FFFFFF"/>
        </a:accent3>
        <a:accent4>
          <a:srgbClr val="212121"/>
        </a:accent4>
        <a:accent5>
          <a:srgbClr val="E2CAAA"/>
        </a:accent5>
        <a:accent6>
          <a:srgbClr val="B9B98A"/>
        </a:accent6>
        <a:hlink>
          <a:srgbClr val="999933"/>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5_Axis">
  <a:themeElements>
    <a:clrScheme name="Custom 48">
      <a:dk1>
        <a:srgbClr val="292929"/>
      </a:dk1>
      <a:lt1>
        <a:srgbClr val="FFFFFF"/>
      </a:lt1>
      <a:dk2>
        <a:srgbClr val="000000"/>
      </a:dk2>
      <a:lt2>
        <a:srgbClr val="808080"/>
      </a:lt2>
      <a:accent1>
        <a:srgbClr val="CC9900"/>
      </a:accent1>
      <a:accent2>
        <a:srgbClr val="CCCC99"/>
      </a:accent2>
      <a:accent3>
        <a:srgbClr val="FFFFFF"/>
      </a:accent3>
      <a:accent4>
        <a:srgbClr val="212121"/>
      </a:accent4>
      <a:accent5>
        <a:srgbClr val="E2CAAA"/>
      </a:accent5>
      <a:accent6>
        <a:srgbClr val="B9B98A"/>
      </a:accent6>
      <a:hlink>
        <a:srgbClr val="000080"/>
      </a:hlink>
      <a:folHlink>
        <a:srgbClr val="000080"/>
      </a:folHlink>
    </a:clrScheme>
    <a:fontScheme name="Axi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Axis 1">
        <a:dk1>
          <a:srgbClr val="080808"/>
        </a:dk1>
        <a:lt1>
          <a:srgbClr val="F8F8F8"/>
        </a:lt1>
        <a:dk2>
          <a:srgbClr val="330000"/>
        </a:dk2>
        <a:lt2>
          <a:srgbClr val="FFFFFF"/>
        </a:lt2>
        <a:accent1>
          <a:srgbClr val="FF9900"/>
        </a:accent1>
        <a:accent2>
          <a:srgbClr val="CC3300"/>
        </a:accent2>
        <a:accent3>
          <a:srgbClr val="ADAAAA"/>
        </a:accent3>
        <a:accent4>
          <a:srgbClr val="D4D4D4"/>
        </a:accent4>
        <a:accent5>
          <a:srgbClr val="FFCAAA"/>
        </a:accent5>
        <a:accent6>
          <a:srgbClr val="B92D00"/>
        </a:accent6>
        <a:hlink>
          <a:srgbClr val="CC6600"/>
        </a:hlink>
        <a:folHlink>
          <a:srgbClr val="B2B282"/>
        </a:folHlink>
      </a:clrScheme>
      <a:clrMap bg1="dk2" tx1="lt1" bg2="dk1" tx2="lt2" accent1="accent1" accent2="accent2" accent3="accent3" accent4="accent4" accent5="accent5" accent6="accent6" hlink="hlink" folHlink="folHlink"/>
    </a:extraClrScheme>
    <a:extraClrScheme>
      <a:clrScheme name="Axis 2">
        <a:dk1>
          <a:srgbClr val="333333"/>
        </a:dk1>
        <a:lt1>
          <a:srgbClr val="F8F8F8"/>
        </a:lt1>
        <a:dk2>
          <a:srgbClr val="800000"/>
        </a:dk2>
        <a:lt2>
          <a:srgbClr val="FFFFFF"/>
        </a:lt2>
        <a:accent1>
          <a:srgbClr val="CC9900"/>
        </a:accent1>
        <a:accent2>
          <a:srgbClr val="666666"/>
        </a:accent2>
        <a:accent3>
          <a:srgbClr val="C0AAAA"/>
        </a:accent3>
        <a:accent4>
          <a:srgbClr val="D4D4D4"/>
        </a:accent4>
        <a:accent5>
          <a:srgbClr val="E2CAAA"/>
        </a:accent5>
        <a:accent6>
          <a:srgbClr val="5C5C5C"/>
        </a:accent6>
        <a:hlink>
          <a:srgbClr val="CC6600"/>
        </a:hlink>
        <a:folHlink>
          <a:srgbClr val="95A587"/>
        </a:folHlink>
      </a:clrScheme>
      <a:clrMap bg1="dk2" tx1="lt1" bg2="dk1" tx2="lt2" accent1="accent1" accent2="accent2" accent3="accent3" accent4="accent4" accent5="accent5" accent6="accent6" hlink="hlink" folHlink="folHlink"/>
    </a:extraClrScheme>
    <a:extraClrScheme>
      <a:clrScheme name="Axis 3">
        <a:dk1>
          <a:srgbClr val="5F5F5F"/>
        </a:dk1>
        <a:lt1>
          <a:srgbClr val="A4BEE0"/>
        </a:lt1>
        <a:dk2>
          <a:srgbClr val="013253"/>
        </a:dk2>
        <a:lt2>
          <a:srgbClr val="FFFFFF"/>
        </a:lt2>
        <a:accent1>
          <a:srgbClr val="588480"/>
        </a:accent1>
        <a:accent2>
          <a:srgbClr val="6600FF"/>
        </a:accent2>
        <a:accent3>
          <a:srgbClr val="AAADB3"/>
        </a:accent3>
        <a:accent4>
          <a:srgbClr val="8BA2BF"/>
        </a:accent4>
        <a:accent5>
          <a:srgbClr val="B4C2C0"/>
        </a:accent5>
        <a:accent6>
          <a:srgbClr val="5C00E7"/>
        </a:accent6>
        <a:hlink>
          <a:srgbClr val="CCCC00"/>
        </a:hlink>
        <a:folHlink>
          <a:srgbClr val="5F5F5F"/>
        </a:folHlink>
      </a:clrScheme>
      <a:clrMap bg1="dk2" tx1="lt1" bg2="dk1" tx2="lt2" accent1="accent1" accent2="accent2" accent3="accent3" accent4="accent4" accent5="accent5" accent6="accent6" hlink="hlink" folHlink="folHlink"/>
    </a:extraClrScheme>
    <a:extraClrScheme>
      <a:clrScheme name="Axis 4">
        <a:dk1>
          <a:srgbClr val="003300"/>
        </a:dk1>
        <a:lt1>
          <a:srgbClr val="F8F8F8"/>
        </a:lt1>
        <a:dk2>
          <a:srgbClr val="3D4A1C"/>
        </a:dk2>
        <a:lt2>
          <a:srgbClr val="FFFFFF"/>
        </a:lt2>
        <a:accent1>
          <a:srgbClr val="99CC00"/>
        </a:accent1>
        <a:accent2>
          <a:srgbClr val="669900"/>
        </a:accent2>
        <a:accent3>
          <a:srgbClr val="AFB1AB"/>
        </a:accent3>
        <a:accent4>
          <a:srgbClr val="D4D4D4"/>
        </a:accent4>
        <a:accent5>
          <a:srgbClr val="CAE2AA"/>
        </a:accent5>
        <a:accent6>
          <a:srgbClr val="5C8A00"/>
        </a:accent6>
        <a:hlink>
          <a:srgbClr val="CC9900"/>
        </a:hlink>
        <a:folHlink>
          <a:srgbClr val="B2B282"/>
        </a:folHlink>
      </a:clrScheme>
      <a:clrMap bg1="dk2" tx1="lt1" bg2="dk1" tx2="lt2" accent1="accent1" accent2="accent2" accent3="accent3" accent4="accent4" accent5="accent5" accent6="accent6" hlink="hlink" folHlink="folHlink"/>
    </a:extraClrScheme>
    <a:extraClrScheme>
      <a:clrScheme name="Axis 5">
        <a:dk1>
          <a:srgbClr val="333333"/>
        </a:dk1>
        <a:lt1>
          <a:srgbClr val="F8F8F8"/>
        </a:lt1>
        <a:dk2>
          <a:srgbClr val="005D8C"/>
        </a:dk2>
        <a:lt2>
          <a:srgbClr val="FFFFFF"/>
        </a:lt2>
        <a:accent1>
          <a:srgbClr val="00CC99"/>
        </a:accent1>
        <a:accent2>
          <a:srgbClr val="0099CC"/>
        </a:accent2>
        <a:accent3>
          <a:srgbClr val="AAB6C5"/>
        </a:accent3>
        <a:accent4>
          <a:srgbClr val="D4D4D4"/>
        </a:accent4>
        <a:accent5>
          <a:srgbClr val="AAE2CA"/>
        </a:accent5>
        <a:accent6>
          <a:srgbClr val="008AB9"/>
        </a:accent6>
        <a:hlink>
          <a:srgbClr val="FFCC00"/>
        </a:hlink>
        <a:folHlink>
          <a:srgbClr val="D8D48C"/>
        </a:folHlink>
      </a:clrScheme>
      <a:clrMap bg1="dk2" tx1="lt1" bg2="dk1" tx2="lt2" accent1="accent1" accent2="accent2" accent3="accent3" accent4="accent4" accent5="accent5" accent6="accent6" hlink="hlink" folHlink="folHlink"/>
    </a:extraClrScheme>
    <a:extraClrScheme>
      <a:clrScheme name="Axis 6">
        <a:dk1>
          <a:srgbClr val="000000"/>
        </a:dk1>
        <a:lt1>
          <a:srgbClr val="ECAE00"/>
        </a:lt1>
        <a:dk2>
          <a:srgbClr val="FFFFFF"/>
        </a:dk2>
        <a:lt2>
          <a:srgbClr val="333333"/>
        </a:lt2>
        <a:accent1>
          <a:srgbClr val="CC6600"/>
        </a:accent1>
        <a:accent2>
          <a:srgbClr val="BA6D10"/>
        </a:accent2>
        <a:accent3>
          <a:srgbClr val="F4D3AA"/>
        </a:accent3>
        <a:accent4>
          <a:srgbClr val="000000"/>
        </a:accent4>
        <a:accent5>
          <a:srgbClr val="E2B8AA"/>
        </a:accent5>
        <a:accent6>
          <a:srgbClr val="A8620D"/>
        </a:accent6>
        <a:hlink>
          <a:srgbClr val="666633"/>
        </a:hlink>
        <a:folHlink>
          <a:srgbClr val="8D996D"/>
        </a:folHlink>
      </a:clrScheme>
      <a:clrMap bg1="lt1" tx1="dk1" bg2="lt2" tx2="dk2" accent1="accent1" accent2="accent2" accent3="accent3" accent4="accent4" accent5="accent5" accent6="accent6" hlink="hlink" folHlink="folHlink"/>
    </a:extraClrScheme>
    <a:extraClrScheme>
      <a:clrScheme name="Axis 7">
        <a:dk1>
          <a:srgbClr val="000000"/>
        </a:dk1>
        <a:lt1>
          <a:srgbClr val="FFFFFF"/>
        </a:lt1>
        <a:dk2>
          <a:srgbClr val="372221"/>
        </a:dk2>
        <a:lt2>
          <a:srgbClr val="808080"/>
        </a:lt2>
        <a:accent1>
          <a:srgbClr val="009999"/>
        </a:accent1>
        <a:accent2>
          <a:srgbClr val="9AAC98"/>
        </a:accent2>
        <a:accent3>
          <a:srgbClr val="FFFFFF"/>
        </a:accent3>
        <a:accent4>
          <a:srgbClr val="000000"/>
        </a:accent4>
        <a:accent5>
          <a:srgbClr val="AACACA"/>
        </a:accent5>
        <a:accent6>
          <a:srgbClr val="8B9B89"/>
        </a:accent6>
        <a:hlink>
          <a:srgbClr val="666699"/>
        </a:hlink>
        <a:folHlink>
          <a:srgbClr val="B2B2B2"/>
        </a:folHlink>
      </a:clrScheme>
      <a:clrMap bg1="lt1" tx1="dk1" bg2="lt2" tx2="dk2" accent1="accent1" accent2="accent2" accent3="accent3" accent4="accent4" accent5="accent5" accent6="accent6" hlink="hlink" folHlink="folHlink"/>
    </a:extraClrScheme>
    <a:extraClrScheme>
      <a:clrScheme name="Axis 8">
        <a:dk1>
          <a:srgbClr val="292929"/>
        </a:dk1>
        <a:lt1>
          <a:srgbClr val="FFFFFF"/>
        </a:lt1>
        <a:dk2>
          <a:srgbClr val="000000"/>
        </a:dk2>
        <a:lt2>
          <a:srgbClr val="808080"/>
        </a:lt2>
        <a:accent1>
          <a:srgbClr val="CC9900"/>
        </a:accent1>
        <a:accent2>
          <a:srgbClr val="CCCC99"/>
        </a:accent2>
        <a:accent3>
          <a:srgbClr val="FFFFFF"/>
        </a:accent3>
        <a:accent4>
          <a:srgbClr val="212121"/>
        </a:accent4>
        <a:accent5>
          <a:srgbClr val="E2CAAA"/>
        </a:accent5>
        <a:accent6>
          <a:srgbClr val="B9B98A"/>
        </a:accent6>
        <a:hlink>
          <a:srgbClr val="999933"/>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Axis">
  <a:themeElements>
    <a:clrScheme name="Axis 8">
      <a:dk1>
        <a:srgbClr val="292929"/>
      </a:dk1>
      <a:lt1>
        <a:srgbClr val="FFFFFF"/>
      </a:lt1>
      <a:dk2>
        <a:srgbClr val="000000"/>
      </a:dk2>
      <a:lt2>
        <a:srgbClr val="808080"/>
      </a:lt2>
      <a:accent1>
        <a:srgbClr val="CC9900"/>
      </a:accent1>
      <a:accent2>
        <a:srgbClr val="CCCC99"/>
      </a:accent2>
      <a:accent3>
        <a:srgbClr val="FFFFFF"/>
      </a:accent3>
      <a:accent4>
        <a:srgbClr val="212121"/>
      </a:accent4>
      <a:accent5>
        <a:srgbClr val="E2CAAA"/>
      </a:accent5>
      <a:accent6>
        <a:srgbClr val="B9B98A"/>
      </a:accent6>
      <a:hlink>
        <a:srgbClr val="999933"/>
      </a:hlink>
      <a:folHlink>
        <a:srgbClr val="B2B2B2"/>
      </a:folHlink>
    </a:clrScheme>
    <a:fontScheme name="Axi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Axis 1">
        <a:dk1>
          <a:srgbClr val="080808"/>
        </a:dk1>
        <a:lt1>
          <a:srgbClr val="F8F8F8"/>
        </a:lt1>
        <a:dk2>
          <a:srgbClr val="330000"/>
        </a:dk2>
        <a:lt2>
          <a:srgbClr val="FFFFFF"/>
        </a:lt2>
        <a:accent1>
          <a:srgbClr val="FF9900"/>
        </a:accent1>
        <a:accent2>
          <a:srgbClr val="CC3300"/>
        </a:accent2>
        <a:accent3>
          <a:srgbClr val="ADAAAA"/>
        </a:accent3>
        <a:accent4>
          <a:srgbClr val="D4D4D4"/>
        </a:accent4>
        <a:accent5>
          <a:srgbClr val="FFCAAA"/>
        </a:accent5>
        <a:accent6>
          <a:srgbClr val="B92D00"/>
        </a:accent6>
        <a:hlink>
          <a:srgbClr val="CC6600"/>
        </a:hlink>
        <a:folHlink>
          <a:srgbClr val="B2B282"/>
        </a:folHlink>
      </a:clrScheme>
      <a:clrMap bg1="dk2" tx1="lt1" bg2="dk1" tx2="lt2" accent1="accent1" accent2="accent2" accent3="accent3" accent4="accent4" accent5="accent5" accent6="accent6" hlink="hlink" folHlink="folHlink"/>
    </a:extraClrScheme>
    <a:extraClrScheme>
      <a:clrScheme name="Axis 2">
        <a:dk1>
          <a:srgbClr val="333333"/>
        </a:dk1>
        <a:lt1>
          <a:srgbClr val="F8F8F8"/>
        </a:lt1>
        <a:dk2>
          <a:srgbClr val="800000"/>
        </a:dk2>
        <a:lt2>
          <a:srgbClr val="FFFFFF"/>
        </a:lt2>
        <a:accent1>
          <a:srgbClr val="CC9900"/>
        </a:accent1>
        <a:accent2>
          <a:srgbClr val="666666"/>
        </a:accent2>
        <a:accent3>
          <a:srgbClr val="C0AAAA"/>
        </a:accent3>
        <a:accent4>
          <a:srgbClr val="D4D4D4"/>
        </a:accent4>
        <a:accent5>
          <a:srgbClr val="E2CAAA"/>
        </a:accent5>
        <a:accent6>
          <a:srgbClr val="5C5C5C"/>
        </a:accent6>
        <a:hlink>
          <a:srgbClr val="CC6600"/>
        </a:hlink>
        <a:folHlink>
          <a:srgbClr val="95A587"/>
        </a:folHlink>
      </a:clrScheme>
      <a:clrMap bg1="dk2" tx1="lt1" bg2="dk1" tx2="lt2" accent1="accent1" accent2="accent2" accent3="accent3" accent4="accent4" accent5="accent5" accent6="accent6" hlink="hlink" folHlink="folHlink"/>
    </a:extraClrScheme>
    <a:extraClrScheme>
      <a:clrScheme name="Axis 3">
        <a:dk1>
          <a:srgbClr val="5F5F5F"/>
        </a:dk1>
        <a:lt1>
          <a:srgbClr val="A4BEE0"/>
        </a:lt1>
        <a:dk2>
          <a:srgbClr val="013253"/>
        </a:dk2>
        <a:lt2>
          <a:srgbClr val="FFFFFF"/>
        </a:lt2>
        <a:accent1>
          <a:srgbClr val="588480"/>
        </a:accent1>
        <a:accent2>
          <a:srgbClr val="6600FF"/>
        </a:accent2>
        <a:accent3>
          <a:srgbClr val="AAADB3"/>
        </a:accent3>
        <a:accent4>
          <a:srgbClr val="8BA2BF"/>
        </a:accent4>
        <a:accent5>
          <a:srgbClr val="B4C2C0"/>
        </a:accent5>
        <a:accent6>
          <a:srgbClr val="5C00E7"/>
        </a:accent6>
        <a:hlink>
          <a:srgbClr val="CCCC00"/>
        </a:hlink>
        <a:folHlink>
          <a:srgbClr val="5F5F5F"/>
        </a:folHlink>
      </a:clrScheme>
      <a:clrMap bg1="dk2" tx1="lt1" bg2="dk1" tx2="lt2" accent1="accent1" accent2="accent2" accent3="accent3" accent4="accent4" accent5="accent5" accent6="accent6" hlink="hlink" folHlink="folHlink"/>
    </a:extraClrScheme>
    <a:extraClrScheme>
      <a:clrScheme name="Axis 4">
        <a:dk1>
          <a:srgbClr val="003300"/>
        </a:dk1>
        <a:lt1>
          <a:srgbClr val="F8F8F8"/>
        </a:lt1>
        <a:dk2>
          <a:srgbClr val="3D4A1C"/>
        </a:dk2>
        <a:lt2>
          <a:srgbClr val="FFFFFF"/>
        </a:lt2>
        <a:accent1>
          <a:srgbClr val="99CC00"/>
        </a:accent1>
        <a:accent2>
          <a:srgbClr val="669900"/>
        </a:accent2>
        <a:accent3>
          <a:srgbClr val="AFB1AB"/>
        </a:accent3>
        <a:accent4>
          <a:srgbClr val="D4D4D4"/>
        </a:accent4>
        <a:accent5>
          <a:srgbClr val="CAE2AA"/>
        </a:accent5>
        <a:accent6>
          <a:srgbClr val="5C8A00"/>
        </a:accent6>
        <a:hlink>
          <a:srgbClr val="CC9900"/>
        </a:hlink>
        <a:folHlink>
          <a:srgbClr val="B2B282"/>
        </a:folHlink>
      </a:clrScheme>
      <a:clrMap bg1="dk2" tx1="lt1" bg2="dk1" tx2="lt2" accent1="accent1" accent2="accent2" accent3="accent3" accent4="accent4" accent5="accent5" accent6="accent6" hlink="hlink" folHlink="folHlink"/>
    </a:extraClrScheme>
    <a:extraClrScheme>
      <a:clrScheme name="Axis 5">
        <a:dk1>
          <a:srgbClr val="333333"/>
        </a:dk1>
        <a:lt1>
          <a:srgbClr val="F8F8F8"/>
        </a:lt1>
        <a:dk2>
          <a:srgbClr val="005D8C"/>
        </a:dk2>
        <a:lt2>
          <a:srgbClr val="FFFFFF"/>
        </a:lt2>
        <a:accent1>
          <a:srgbClr val="00CC99"/>
        </a:accent1>
        <a:accent2>
          <a:srgbClr val="0099CC"/>
        </a:accent2>
        <a:accent3>
          <a:srgbClr val="AAB6C5"/>
        </a:accent3>
        <a:accent4>
          <a:srgbClr val="D4D4D4"/>
        </a:accent4>
        <a:accent5>
          <a:srgbClr val="AAE2CA"/>
        </a:accent5>
        <a:accent6>
          <a:srgbClr val="008AB9"/>
        </a:accent6>
        <a:hlink>
          <a:srgbClr val="FFCC00"/>
        </a:hlink>
        <a:folHlink>
          <a:srgbClr val="D8D48C"/>
        </a:folHlink>
      </a:clrScheme>
      <a:clrMap bg1="dk2" tx1="lt1" bg2="dk1" tx2="lt2" accent1="accent1" accent2="accent2" accent3="accent3" accent4="accent4" accent5="accent5" accent6="accent6" hlink="hlink" folHlink="folHlink"/>
    </a:extraClrScheme>
    <a:extraClrScheme>
      <a:clrScheme name="Axis 6">
        <a:dk1>
          <a:srgbClr val="000000"/>
        </a:dk1>
        <a:lt1>
          <a:srgbClr val="ECAE00"/>
        </a:lt1>
        <a:dk2>
          <a:srgbClr val="FFFFFF"/>
        </a:dk2>
        <a:lt2>
          <a:srgbClr val="333333"/>
        </a:lt2>
        <a:accent1>
          <a:srgbClr val="CC6600"/>
        </a:accent1>
        <a:accent2>
          <a:srgbClr val="BA6D10"/>
        </a:accent2>
        <a:accent3>
          <a:srgbClr val="F4D3AA"/>
        </a:accent3>
        <a:accent4>
          <a:srgbClr val="000000"/>
        </a:accent4>
        <a:accent5>
          <a:srgbClr val="E2B8AA"/>
        </a:accent5>
        <a:accent6>
          <a:srgbClr val="A8620D"/>
        </a:accent6>
        <a:hlink>
          <a:srgbClr val="666633"/>
        </a:hlink>
        <a:folHlink>
          <a:srgbClr val="8D996D"/>
        </a:folHlink>
      </a:clrScheme>
      <a:clrMap bg1="lt1" tx1="dk1" bg2="lt2" tx2="dk2" accent1="accent1" accent2="accent2" accent3="accent3" accent4="accent4" accent5="accent5" accent6="accent6" hlink="hlink" folHlink="folHlink"/>
    </a:extraClrScheme>
    <a:extraClrScheme>
      <a:clrScheme name="Axis 7">
        <a:dk1>
          <a:srgbClr val="000000"/>
        </a:dk1>
        <a:lt1>
          <a:srgbClr val="FFFFFF"/>
        </a:lt1>
        <a:dk2>
          <a:srgbClr val="372221"/>
        </a:dk2>
        <a:lt2>
          <a:srgbClr val="808080"/>
        </a:lt2>
        <a:accent1>
          <a:srgbClr val="009999"/>
        </a:accent1>
        <a:accent2>
          <a:srgbClr val="9AAC98"/>
        </a:accent2>
        <a:accent3>
          <a:srgbClr val="FFFFFF"/>
        </a:accent3>
        <a:accent4>
          <a:srgbClr val="000000"/>
        </a:accent4>
        <a:accent5>
          <a:srgbClr val="AACACA"/>
        </a:accent5>
        <a:accent6>
          <a:srgbClr val="8B9B89"/>
        </a:accent6>
        <a:hlink>
          <a:srgbClr val="666699"/>
        </a:hlink>
        <a:folHlink>
          <a:srgbClr val="B2B2B2"/>
        </a:folHlink>
      </a:clrScheme>
      <a:clrMap bg1="lt1" tx1="dk1" bg2="lt2" tx2="dk2" accent1="accent1" accent2="accent2" accent3="accent3" accent4="accent4" accent5="accent5" accent6="accent6" hlink="hlink" folHlink="folHlink"/>
    </a:extraClrScheme>
    <a:extraClrScheme>
      <a:clrScheme name="Axis 8">
        <a:dk1>
          <a:srgbClr val="292929"/>
        </a:dk1>
        <a:lt1>
          <a:srgbClr val="FFFFFF"/>
        </a:lt1>
        <a:dk2>
          <a:srgbClr val="000000"/>
        </a:dk2>
        <a:lt2>
          <a:srgbClr val="808080"/>
        </a:lt2>
        <a:accent1>
          <a:srgbClr val="CC9900"/>
        </a:accent1>
        <a:accent2>
          <a:srgbClr val="CCCC99"/>
        </a:accent2>
        <a:accent3>
          <a:srgbClr val="FFFFFF"/>
        </a:accent3>
        <a:accent4>
          <a:srgbClr val="212121"/>
        </a:accent4>
        <a:accent5>
          <a:srgbClr val="E2CAAA"/>
        </a:accent5>
        <a:accent6>
          <a:srgbClr val="B9B98A"/>
        </a:accent6>
        <a:hlink>
          <a:srgbClr val="999933"/>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Axis">
  <a:themeElements>
    <a:clrScheme name="Axis 8">
      <a:dk1>
        <a:srgbClr val="292929"/>
      </a:dk1>
      <a:lt1>
        <a:srgbClr val="FFFFFF"/>
      </a:lt1>
      <a:dk2>
        <a:srgbClr val="000000"/>
      </a:dk2>
      <a:lt2>
        <a:srgbClr val="808080"/>
      </a:lt2>
      <a:accent1>
        <a:srgbClr val="CC9900"/>
      </a:accent1>
      <a:accent2>
        <a:srgbClr val="CCCC99"/>
      </a:accent2>
      <a:accent3>
        <a:srgbClr val="FFFFFF"/>
      </a:accent3>
      <a:accent4>
        <a:srgbClr val="212121"/>
      </a:accent4>
      <a:accent5>
        <a:srgbClr val="E2CAAA"/>
      </a:accent5>
      <a:accent6>
        <a:srgbClr val="B9B98A"/>
      </a:accent6>
      <a:hlink>
        <a:srgbClr val="999933"/>
      </a:hlink>
      <a:folHlink>
        <a:srgbClr val="B2B2B2"/>
      </a:folHlink>
    </a:clrScheme>
    <a:fontScheme name="Axi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Axis 1">
        <a:dk1>
          <a:srgbClr val="080808"/>
        </a:dk1>
        <a:lt1>
          <a:srgbClr val="F8F8F8"/>
        </a:lt1>
        <a:dk2>
          <a:srgbClr val="330000"/>
        </a:dk2>
        <a:lt2>
          <a:srgbClr val="FFFFFF"/>
        </a:lt2>
        <a:accent1>
          <a:srgbClr val="FF9900"/>
        </a:accent1>
        <a:accent2>
          <a:srgbClr val="CC3300"/>
        </a:accent2>
        <a:accent3>
          <a:srgbClr val="ADAAAA"/>
        </a:accent3>
        <a:accent4>
          <a:srgbClr val="D4D4D4"/>
        </a:accent4>
        <a:accent5>
          <a:srgbClr val="FFCAAA"/>
        </a:accent5>
        <a:accent6>
          <a:srgbClr val="B92D00"/>
        </a:accent6>
        <a:hlink>
          <a:srgbClr val="CC6600"/>
        </a:hlink>
        <a:folHlink>
          <a:srgbClr val="B2B282"/>
        </a:folHlink>
      </a:clrScheme>
      <a:clrMap bg1="dk2" tx1="lt1" bg2="dk1" tx2="lt2" accent1="accent1" accent2="accent2" accent3="accent3" accent4="accent4" accent5="accent5" accent6="accent6" hlink="hlink" folHlink="folHlink"/>
    </a:extraClrScheme>
    <a:extraClrScheme>
      <a:clrScheme name="Axis 2">
        <a:dk1>
          <a:srgbClr val="333333"/>
        </a:dk1>
        <a:lt1>
          <a:srgbClr val="F8F8F8"/>
        </a:lt1>
        <a:dk2>
          <a:srgbClr val="800000"/>
        </a:dk2>
        <a:lt2>
          <a:srgbClr val="FFFFFF"/>
        </a:lt2>
        <a:accent1>
          <a:srgbClr val="CC9900"/>
        </a:accent1>
        <a:accent2>
          <a:srgbClr val="666666"/>
        </a:accent2>
        <a:accent3>
          <a:srgbClr val="C0AAAA"/>
        </a:accent3>
        <a:accent4>
          <a:srgbClr val="D4D4D4"/>
        </a:accent4>
        <a:accent5>
          <a:srgbClr val="E2CAAA"/>
        </a:accent5>
        <a:accent6>
          <a:srgbClr val="5C5C5C"/>
        </a:accent6>
        <a:hlink>
          <a:srgbClr val="CC6600"/>
        </a:hlink>
        <a:folHlink>
          <a:srgbClr val="95A587"/>
        </a:folHlink>
      </a:clrScheme>
      <a:clrMap bg1="dk2" tx1="lt1" bg2="dk1" tx2="lt2" accent1="accent1" accent2="accent2" accent3="accent3" accent4="accent4" accent5="accent5" accent6="accent6" hlink="hlink" folHlink="folHlink"/>
    </a:extraClrScheme>
    <a:extraClrScheme>
      <a:clrScheme name="Axis 3">
        <a:dk1>
          <a:srgbClr val="5F5F5F"/>
        </a:dk1>
        <a:lt1>
          <a:srgbClr val="A4BEE0"/>
        </a:lt1>
        <a:dk2>
          <a:srgbClr val="013253"/>
        </a:dk2>
        <a:lt2>
          <a:srgbClr val="FFFFFF"/>
        </a:lt2>
        <a:accent1>
          <a:srgbClr val="588480"/>
        </a:accent1>
        <a:accent2>
          <a:srgbClr val="6600FF"/>
        </a:accent2>
        <a:accent3>
          <a:srgbClr val="AAADB3"/>
        </a:accent3>
        <a:accent4>
          <a:srgbClr val="8BA2BF"/>
        </a:accent4>
        <a:accent5>
          <a:srgbClr val="B4C2C0"/>
        </a:accent5>
        <a:accent6>
          <a:srgbClr val="5C00E7"/>
        </a:accent6>
        <a:hlink>
          <a:srgbClr val="CCCC00"/>
        </a:hlink>
        <a:folHlink>
          <a:srgbClr val="5F5F5F"/>
        </a:folHlink>
      </a:clrScheme>
      <a:clrMap bg1="dk2" tx1="lt1" bg2="dk1" tx2="lt2" accent1="accent1" accent2="accent2" accent3="accent3" accent4="accent4" accent5="accent5" accent6="accent6" hlink="hlink" folHlink="folHlink"/>
    </a:extraClrScheme>
    <a:extraClrScheme>
      <a:clrScheme name="Axis 4">
        <a:dk1>
          <a:srgbClr val="003300"/>
        </a:dk1>
        <a:lt1>
          <a:srgbClr val="F8F8F8"/>
        </a:lt1>
        <a:dk2>
          <a:srgbClr val="3D4A1C"/>
        </a:dk2>
        <a:lt2>
          <a:srgbClr val="FFFFFF"/>
        </a:lt2>
        <a:accent1>
          <a:srgbClr val="99CC00"/>
        </a:accent1>
        <a:accent2>
          <a:srgbClr val="669900"/>
        </a:accent2>
        <a:accent3>
          <a:srgbClr val="AFB1AB"/>
        </a:accent3>
        <a:accent4>
          <a:srgbClr val="D4D4D4"/>
        </a:accent4>
        <a:accent5>
          <a:srgbClr val="CAE2AA"/>
        </a:accent5>
        <a:accent6>
          <a:srgbClr val="5C8A00"/>
        </a:accent6>
        <a:hlink>
          <a:srgbClr val="CC9900"/>
        </a:hlink>
        <a:folHlink>
          <a:srgbClr val="B2B282"/>
        </a:folHlink>
      </a:clrScheme>
      <a:clrMap bg1="dk2" tx1="lt1" bg2="dk1" tx2="lt2" accent1="accent1" accent2="accent2" accent3="accent3" accent4="accent4" accent5="accent5" accent6="accent6" hlink="hlink" folHlink="folHlink"/>
    </a:extraClrScheme>
    <a:extraClrScheme>
      <a:clrScheme name="Axis 5">
        <a:dk1>
          <a:srgbClr val="333333"/>
        </a:dk1>
        <a:lt1>
          <a:srgbClr val="F8F8F8"/>
        </a:lt1>
        <a:dk2>
          <a:srgbClr val="005D8C"/>
        </a:dk2>
        <a:lt2>
          <a:srgbClr val="FFFFFF"/>
        </a:lt2>
        <a:accent1>
          <a:srgbClr val="00CC99"/>
        </a:accent1>
        <a:accent2>
          <a:srgbClr val="0099CC"/>
        </a:accent2>
        <a:accent3>
          <a:srgbClr val="AAB6C5"/>
        </a:accent3>
        <a:accent4>
          <a:srgbClr val="D4D4D4"/>
        </a:accent4>
        <a:accent5>
          <a:srgbClr val="AAE2CA"/>
        </a:accent5>
        <a:accent6>
          <a:srgbClr val="008AB9"/>
        </a:accent6>
        <a:hlink>
          <a:srgbClr val="FFCC00"/>
        </a:hlink>
        <a:folHlink>
          <a:srgbClr val="D8D48C"/>
        </a:folHlink>
      </a:clrScheme>
      <a:clrMap bg1="dk2" tx1="lt1" bg2="dk1" tx2="lt2" accent1="accent1" accent2="accent2" accent3="accent3" accent4="accent4" accent5="accent5" accent6="accent6" hlink="hlink" folHlink="folHlink"/>
    </a:extraClrScheme>
    <a:extraClrScheme>
      <a:clrScheme name="Axis 6">
        <a:dk1>
          <a:srgbClr val="000000"/>
        </a:dk1>
        <a:lt1>
          <a:srgbClr val="ECAE00"/>
        </a:lt1>
        <a:dk2>
          <a:srgbClr val="FFFFFF"/>
        </a:dk2>
        <a:lt2>
          <a:srgbClr val="333333"/>
        </a:lt2>
        <a:accent1>
          <a:srgbClr val="CC6600"/>
        </a:accent1>
        <a:accent2>
          <a:srgbClr val="BA6D10"/>
        </a:accent2>
        <a:accent3>
          <a:srgbClr val="F4D3AA"/>
        </a:accent3>
        <a:accent4>
          <a:srgbClr val="000000"/>
        </a:accent4>
        <a:accent5>
          <a:srgbClr val="E2B8AA"/>
        </a:accent5>
        <a:accent6>
          <a:srgbClr val="A8620D"/>
        </a:accent6>
        <a:hlink>
          <a:srgbClr val="666633"/>
        </a:hlink>
        <a:folHlink>
          <a:srgbClr val="8D996D"/>
        </a:folHlink>
      </a:clrScheme>
      <a:clrMap bg1="lt1" tx1="dk1" bg2="lt2" tx2="dk2" accent1="accent1" accent2="accent2" accent3="accent3" accent4="accent4" accent5="accent5" accent6="accent6" hlink="hlink" folHlink="folHlink"/>
    </a:extraClrScheme>
    <a:extraClrScheme>
      <a:clrScheme name="Axis 7">
        <a:dk1>
          <a:srgbClr val="000000"/>
        </a:dk1>
        <a:lt1>
          <a:srgbClr val="FFFFFF"/>
        </a:lt1>
        <a:dk2>
          <a:srgbClr val="372221"/>
        </a:dk2>
        <a:lt2>
          <a:srgbClr val="808080"/>
        </a:lt2>
        <a:accent1>
          <a:srgbClr val="009999"/>
        </a:accent1>
        <a:accent2>
          <a:srgbClr val="9AAC98"/>
        </a:accent2>
        <a:accent3>
          <a:srgbClr val="FFFFFF"/>
        </a:accent3>
        <a:accent4>
          <a:srgbClr val="000000"/>
        </a:accent4>
        <a:accent5>
          <a:srgbClr val="AACACA"/>
        </a:accent5>
        <a:accent6>
          <a:srgbClr val="8B9B89"/>
        </a:accent6>
        <a:hlink>
          <a:srgbClr val="666699"/>
        </a:hlink>
        <a:folHlink>
          <a:srgbClr val="B2B2B2"/>
        </a:folHlink>
      </a:clrScheme>
      <a:clrMap bg1="lt1" tx1="dk1" bg2="lt2" tx2="dk2" accent1="accent1" accent2="accent2" accent3="accent3" accent4="accent4" accent5="accent5" accent6="accent6" hlink="hlink" folHlink="folHlink"/>
    </a:extraClrScheme>
    <a:extraClrScheme>
      <a:clrScheme name="Axis 8">
        <a:dk1>
          <a:srgbClr val="292929"/>
        </a:dk1>
        <a:lt1>
          <a:srgbClr val="FFFFFF"/>
        </a:lt1>
        <a:dk2>
          <a:srgbClr val="000000"/>
        </a:dk2>
        <a:lt2>
          <a:srgbClr val="808080"/>
        </a:lt2>
        <a:accent1>
          <a:srgbClr val="CC9900"/>
        </a:accent1>
        <a:accent2>
          <a:srgbClr val="CCCC99"/>
        </a:accent2>
        <a:accent3>
          <a:srgbClr val="FFFFFF"/>
        </a:accent3>
        <a:accent4>
          <a:srgbClr val="212121"/>
        </a:accent4>
        <a:accent5>
          <a:srgbClr val="E2CAAA"/>
        </a:accent5>
        <a:accent6>
          <a:srgbClr val="B9B98A"/>
        </a:accent6>
        <a:hlink>
          <a:srgbClr val="999933"/>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81ABAF118341F49B3F97BCD1E57DDE2" ma:contentTypeVersion="3" ma:contentTypeDescription="Create a new document." ma:contentTypeScope="" ma:versionID="8a827f09f0fb2cd00d2e2a78512a51fa">
  <xsd:schema xmlns:xsd="http://www.w3.org/2001/XMLSchema" xmlns:xs="http://www.w3.org/2001/XMLSchema" xmlns:p="http://schemas.microsoft.com/office/2006/metadata/properties" xmlns:ns2="3b891efd-a537-4e57-a9a6-7bde74ae8a20" xmlns:ns3="aa4f5ada-9d1d-46d6-b705-f2cf90d05a91" targetNamespace="http://schemas.microsoft.com/office/2006/metadata/properties" ma:root="true" ma:fieldsID="4714e10bff8317b959a0f442da74e446" ns2:_="" ns3:_="">
    <xsd:import namespace="3b891efd-a537-4e57-a9a6-7bde74ae8a20"/>
    <xsd:import namespace="aa4f5ada-9d1d-46d6-b705-f2cf90d05a91"/>
    <xsd:element name="properties">
      <xsd:complexType>
        <xsd:sequence>
          <xsd:element name="documentManagement">
            <xsd:complexType>
              <xsd:all>
                <xsd:element ref="ns2:SharedWithUsers" minOccurs="0"/>
                <xsd:element ref="ns2:SharedWithDetails" minOccurs="0"/>
                <xsd:element ref="ns3: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891efd-a537-4e57-a9a6-7bde74ae8a20"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a4f5ada-9d1d-46d6-b705-f2cf90d05a91" elementFormDefault="qualified">
    <xsd:import namespace="http://schemas.microsoft.com/office/2006/documentManagement/types"/>
    <xsd:import namespace="http://schemas.microsoft.com/office/infopath/2007/PartnerControls"/>
    <xsd:element name="Date" ma:index="10" nillable="true" ma:displayName="Date" ma:format="DateOnly" ma:internalName="Dat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ate xmlns="aa4f5ada-9d1d-46d6-b705-f2cf90d05a91" xsi:nil="true"/>
  </documentManagement>
</p:properties>
</file>

<file path=customXml/itemProps1.xml><?xml version="1.0" encoding="utf-8"?>
<ds:datastoreItem xmlns:ds="http://schemas.openxmlformats.org/officeDocument/2006/customXml" ds:itemID="{66204119-6F1F-42DF-B047-CD95F48A0AF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b891efd-a537-4e57-a9a6-7bde74ae8a20"/>
    <ds:schemaRef ds:uri="aa4f5ada-9d1d-46d6-b705-f2cf90d05a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6A08843-CA3B-4516-B560-7DA0593C7C3F}">
  <ds:schemaRefs>
    <ds:schemaRef ds:uri="aa4f5ada-9d1d-46d6-b705-f2cf90d05a91"/>
    <ds:schemaRef ds:uri="http://schemas.microsoft.com/office/2006/documentManagement/types"/>
    <ds:schemaRef ds:uri="http://purl.org/dc/elements/1.1/"/>
    <ds:schemaRef ds:uri="http://purl.org/dc/terms/"/>
    <ds:schemaRef ds:uri="3b891efd-a537-4e57-a9a6-7bde74ae8a20"/>
    <ds:schemaRef ds:uri="http://purl.org/dc/dcmitype/"/>
    <ds:schemaRef ds:uri="http://www.w3.org/XML/1998/namespace"/>
    <ds:schemaRef ds:uri="http://schemas.microsoft.com/office/infopath/2007/PartnerControls"/>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5842</TotalTime>
  <Words>2265</Words>
  <Application>Microsoft Office PowerPoint</Application>
  <PresentationFormat>On-screen Show (4:3)</PresentationFormat>
  <Paragraphs>281</Paragraphs>
  <Slides>40</Slides>
  <Notes>34</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40</vt:i4>
      </vt:variant>
    </vt:vector>
  </HeadingPairs>
  <TitlesOfParts>
    <vt:vector size="49" baseType="lpstr">
      <vt:lpstr>Arial</vt:lpstr>
      <vt:lpstr>Calibri</vt:lpstr>
      <vt:lpstr>Times</vt:lpstr>
      <vt:lpstr>Times New Roman</vt:lpstr>
      <vt:lpstr>Wingdings</vt:lpstr>
      <vt:lpstr>Axis</vt:lpstr>
      <vt:lpstr>5_Axis</vt:lpstr>
      <vt:lpstr>2_Axis</vt:lpstr>
      <vt:lpstr>1_Axis</vt:lpstr>
      <vt:lpstr>CHAPTER 4</vt:lpstr>
      <vt:lpstr>Learning Goals</vt:lpstr>
      <vt:lpstr>Individual Variations</vt:lpstr>
      <vt:lpstr>Connecting with Teachers</vt:lpstr>
      <vt:lpstr>Intelligence</vt:lpstr>
      <vt:lpstr>Binet Intelligence Tests</vt:lpstr>
      <vt:lpstr>Figure 4.1 - The Normal Curve and Stanford-Binet IQ Scores</vt:lpstr>
      <vt:lpstr>The Wechsler Scales</vt:lpstr>
      <vt:lpstr>Group Intelligence Tests</vt:lpstr>
      <vt:lpstr>Sternberg’s Triarchic Theory of Intelligence</vt:lpstr>
      <vt:lpstr>Sternberg’s Triarchic Theory Into Practice, 1</vt:lpstr>
      <vt:lpstr>Sternberg’s Triarchic Theory Into Practice, 2</vt:lpstr>
      <vt:lpstr>Sternberg’s Triarchic Theory Into Practice, 3</vt:lpstr>
      <vt:lpstr>Gardner’s Eight Frames of Mind</vt:lpstr>
      <vt:lpstr>Gardner’s Eight Frames of Mind Theory into Practice, 1</vt:lpstr>
      <vt:lpstr>Gardner’s Eight Frames of Mind Theory into Practice, 2</vt:lpstr>
      <vt:lpstr>Gardner’s Eight Frames of Mind Theory into Practice, 3</vt:lpstr>
      <vt:lpstr>Gardner’s Eight Frames of Mind Theory into Practice, 4</vt:lpstr>
      <vt:lpstr>Emotional Intelligence</vt:lpstr>
      <vt:lpstr>Enter the Debate</vt:lpstr>
      <vt:lpstr>The Neuroscience of Intelligence</vt:lpstr>
      <vt:lpstr>Between-Class Ability Grouping or Tracking</vt:lpstr>
      <vt:lpstr>Within-Class Ability Grouping</vt:lpstr>
      <vt:lpstr>Learning and Thinking Styles</vt:lpstr>
      <vt:lpstr>Reflective versus Impulsive Thinking Styles</vt:lpstr>
      <vt:lpstr>Deep versus Surface Learning Styles</vt:lpstr>
      <vt:lpstr>Personality and Temperament</vt:lpstr>
      <vt:lpstr>Personality versus Temperament</vt:lpstr>
      <vt:lpstr>The “Big Five” Personality Factors</vt:lpstr>
      <vt:lpstr>Person-Situation Interaction Theory</vt:lpstr>
      <vt:lpstr>Children’s Temperament</vt:lpstr>
      <vt:lpstr>Rothbart and Bates’ Temperament Dimensions</vt:lpstr>
      <vt:lpstr>Classroom Connections: Crack the Case: Workshops, 1</vt:lpstr>
      <vt:lpstr>Classroom Connections: Crack the Case—Workshops, 2</vt:lpstr>
      <vt:lpstr>Appendix of Image for Long Descriptions</vt:lpstr>
      <vt:lpstr>Individual Variations Long Description</vt:lpstr>
      <vt:lpstr>Figure 4.1 - The Normal Curve and Stanford-Binet IQ Scores Long Description</vt:lpstr>
      <vt:lpstr>Sternberg’s Triarchic Theory of Intelligence Long Description</vt:lpstr>
      <vt:lpstr>Learning and Thinking Styles Long Description</vt:lpstr>
      <vt:lpstr>Personality and Temperament Long Description</vt:lpstr>
    </vt:vector>
  </TitlesOfParts>
  <Company>Victoria Point Multimedia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4</dc:title>
  <dc:creator>Laura</dc:creator>
  <cp:lastModifiedBy>BUTTERFLY</cp:lastModifiedBy>
  <cp:revision>672</cp:revision>
  <cp:lastPrinted>2000-11-21T19:37:07Z</cp:lastPrinted>
  <dcterms:created xsi:type="dcterms:W3CDTF">2000-05-07T16:03:44Z</dcterms:created>
  <dcterms:modified xsi:type="dcterms:W3CDTF">2017-08-24T05:31:23Z</dcterms:modified>
</cp:coreProperties>
</file>