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9" r:id="rId4"/>
    <p:sldMasterId id="2147483749" r:id="rId5"/>
  </p:sldMasterIdLst>
  <p:notesMasterIdLst>
    <p:notesMasterId r:id="rId47"/>
  </p:notesMasterIdLst>
  <p:handoutMasterIdLst>
    <p:handoutMasterId r:id="rId48"/>
  </p:handoutMasterIdLst>
  <p:sldIdLst>
    <p:sldId id="433" r:id="rId6"/>
    <p:sldId id="412" r:id="rId7"/>
    <p:sldId id="413" r:id="rId8"/>
    <p:sldId id="449" r:id="rId9"/>
    <p:sldId id="434" r:id="rId10"/>
    <p:sldId id="429" r:id="rId11"/>
    <p:sldId id="450" r:id="rId12"/>
    <p:sldId id="451" r:id="rId13"/>
    <p:sldId id="416" r:id="rId14"/>
    <p:sldId id="417" r:id="rId15"/>
    <p:sldId id="435" r:id="rId16"/>
    <p:sldId id="436" r:id="rId17"/>
    <p:sldId id="419" r:id="rId18"/>
    <p:sldId id="437" r:id="rId19"/>
    <p:sldId id="432" r:id="rId20"/>
    <p:sldId id="439" r:id="rId21"/>
    <p:sldId id="420" r:id="rId22"/>
    <p:sldId id="421" r:id="rId23"/>
    <p:sldId id="423" r:id="rId24"/>
    <p:sldId id="440" r:id="rId25"/>
    <p:sldId id="441" r:id="rId26"/>
    <p:sldId id="452" r:id="rId27"/>
    <p:sldId id="442" r:id="rId28"/>
    <p:sldId id="424" r:id="rId29"/>
    <p:sldId id="425" r:id="rId30"/>
    <p:sldId id="443" r:id="rId31"/>
    <p:sldId id="453" r:id="rId32"/>
    <p:sldId id="444" r:id="rId33"/>
    <p:sldId id="445" r:id="rId34"/>
    <p:sldId id="428" r:id="rId35"/>
    <p:sldId id="446" r:id="rId36"/>
    <p:sldId id="448" r:id="rId37"/>
    <p:sldId id="426" r:id="rId38"/>
    <p:sldId id="427" r:id="rId39"/>
    <p:sldId id="454" r:id="rId40"/>
    <p:sldId id="455" r:id="rId41"/>
    <p:sldId id="456" r:id="rId42"/>
    <p:sldId id="457" r:id="rId43"/>
    <p:sldId id="458" r:id="rId44"/>
    <p:sldId id="459" r:id="rId45"/>
    <p:sldId id="460" r:id="rId46"/>
  </p:sldIdLst>
  <p:sldSz cx="9144000" cy="6858000" type="screen4x3"/>
  <p:notesSz cx="6858000" cy="9144000"/>
  <p:custDataLst>
    <p:tags r:id="rId4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58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vitha Melarcode Seetharaman" initials="KMS" lastIdx="43" clrIdx="0">
    <p:extLst>
      <p:ext uri="{19B8F6BF-5375-455C-9EA6-DF929625EA0E}">
        <p15:presenceInfo xmlns:p15="http://schemas.microsoft.com/office/powerpoint/2012/main" userId="S-1-5-21-3361151005-2080053223-3394076701-4901" providerId="AD"/>
      </p:ext>
    </p:extLst>
  </p:cmAuthor>
  <p:cmAuthor id="2" name="Anisha Maria Fernandes" initials="AMF" lastIdx="43" clrIdx="1">
    <p:extLst>
      <p:ext uri="{19B8F6BF-5375-455C-9EA6-DF929625EA0E}">
        <p15:presenceInfo xmlns:p15="http://schemas.microsoft.com/office/powerpoint/2012/main" userId="S-1-5-21-3361151005-2080053223-3394076701-188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26220"/>
    <a:srgbClr val="FF7D7D"/>
    <a:srgbClr val="B089FF"/>
    <a:srgbClr val="79C5AD"/>
    <a:srgbClr val="FF4B4B"/>
    <a:srgbClr val="5500FE"/>
    <a:srgbClr val="FFCC66"/>
    <a:srgbClr val="000099"/>
    <a:srgbClr val="0072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250" autoAdjust="0"/>
    <p:restoredTop sz="94280" autoAdjust="0"/>
  </p:normalViewPr>
  <p:slideViewPr>
    <p:cSldViewPr snapToGrid="0">
      <p:cViewPr varScale="1">
        <p:scale>
          <a:sx n="69" d="100"/>
          <a:sy n="69" d="100"/>
        </p:scale>
        <p:origin x="1854" y="60"/>
      </p:cViewPr>
      <p:guideLst>
        <p:guide orient="horz" pos="1584"/>
        <p:guide pos="2880"/>
      </p:guideLst>
    </p:cSldViewPr>
  </p:slideViewPr>
  <p:outlineViewPr>
    <p:cViewPr>
      <p:scale>
        <a:sx n="33" d="100"/>
        <a:sy n="33" d="100"/>
      </p:scale>
      <p:origin x="0" y="-2220"/>
    </p:cViewPr>
  </p:outlineViewPr>
  <p:notesTextViewPr>
    <p:cViewPr>
      <p:scale>
        <a:sx n="400" d="100"/>
        <a:sy n="400" d="100"/>
      </p:scale>
      <p:origin x="0" y="0"/>
    </p:cViewPr>
  </p:notesTextViewPr>
  <p:sorterViewPr>
    <p:cViewPr varScale="1">
      <p:scale>
        <a:sx n="1" d="1"/>
        <a:sy n="1" d="1"/>
      </p:scale>
      <p:origin x="0" y="0"/>
    </p:cViewPr>
  </p:sorterViewPr>
  <p:notesViewPr>
    <p:cSldViewPr snapToGrid="0">
      <p:cViewPr varScale="1">
        <p:scale>
          <a:sx n="54" d="100"/>
          <a:sy n="54" d="100"/>
        </p:scale>
        <p:origin x="28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28" charset="0"/>
              </a:defRPr>
            </a:lvl1pPr>
          </a:lstStyle>
          <a:p>
            <a:pPr>
              <a:defRPr/>
            </a:pPr>
            <a:endParaRPr lang="en-US"/>
          </a:p>
        </p:txBody>
      </p:sp>
      <p:sp>
        <p:nvSpPr>
          <p:cNvPr id="849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28" charset="0"/>
              </a:defRPr>
            </a:lvl1pPr>
          </a:lstStyle>
          <a:p>
            <a:pPr>
              <a:defRPr/>
            </a:pPr>
            <a:endParaRPr lang="en-US"/>
          </a:p>
        </p:txBody>
      </p:sp>
      <p:sp>
        <p:nvSpPr>
          <p:cNvPr id="849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28" charset="0"/>
              </a:defRPr>
            </a:lvl1pPr>
          </a:lstStyle>
          <a:p>
            <a:pPr>
              <a:defRPr/>
            </a:pPr>
            <a:endParaRPr lang="en-US"/>
          </a:p>
        </p:txBody>
      </p:sp>
      <p:sp>
        <p:nvSpPr>
          <p:cNvPr id="849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33677F72-58CA-48C7-A988-A9DDF0954B64}" type="slidenum">
              <a:rPr lang="en-US" altLang="en-US"/>
              <a:pPr/>
              <a:t>‹#›</a:t>
            </a:fld>
            <a:endParaRPr lang="en-US" altLang="en-US"/>
          </a:p>
        </p:txBody>
      </p:sp>
    </p:spTree>
    <p:extLst>
      <p:ext uri="{BB962C8B-B14F-4D97-AF65-F5344CB8AC3E}">
        <p14:creationId xmlns:p14="http://schemas.microsoft.com/office/powerpoint/2010/main" val="1775814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28" charset="0"/>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28"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28" charset="0"/>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0F4C28AE-2C85-4D43-A884-2BA931A0CBDB}" type="slidenum">
              <a:rPr lang="en-US" altLang="en-US"/>
              <a:pPr/>
              <a:t>‹#›</a:t>
            </a:fld>
            <a:endParaRPr lang="en-US" altLang="en-US"/>
          </a:p>
        </p:txBody>
      </p:sp>
    </p:spTree>
    <p:extLst>
      <p:ext uri="{BB962C8B-B14F-4D97-AF65-F5344CB8AC3E}">
        <p14:creationId xmlns:p14="http://schemas.microsoft.com/office/powerpoint/2010/main" val="1004336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2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2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2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022E6C-F3AB-41E0-8014-E8621A17131C}" type="slidenum">
              <a:rPr lang="en-US" altLang="en-US">
                <a:latin typeface="Times New Roman" panose="02020603050405020304" pitchFamily="18" charset="0"/>
              </a:rPr>
              <a:pPr/>
              <a:t>1</a:t>
            </a:fld>
            <a:endParaRPr lang="en-US" altLang="en-US">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640650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E922C5-0DF4-40FC-905A-4830870F93BF}"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3824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0C0B6C-68AC-4C6B-8CF1-85844681BC0F}"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rPr>
              <a:t>Phonics approach - Reading instruction should focus on phonics and basic rules for translating written symbols into sounds.</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Whole-language approach - Reading instruction should parallel children’s natural language learning. Reading materials should be whole and meaningful.</a:t>
            </a:r>
          </a:p>
          <a:p>
            <a:pPr eaLnBrk="1" hangingPunct="1"/>
            <a:r>
              <a:rPr lang="en-IN" altLang="en-US" dirty="0">
                <a:latin typeface="Times New Roman" panose="02020603050405020304" pitchFamily="18" charset="0"/>
              </a:rPr>
              <a:t>Children can benefit from both approaches, but instruction in phonics needs to be emphasized especially in kindergarten and the first grade</a:t>
            </a:r>
            <a:r>
              <a:rPr lang="en-US" altLang="en-US" dirty="0">
                <a:latin typeface="Times New Roman" panose="02020603050405020304" pitchFamily="18" charset="0"/>
              </a:rPr>
              <a:t>. </a:t>
            </a:r>
          </a:p>
        </p:txBody>
      </p:sp>
    </p:spTree>
    <p:extLst>
      <p:ext uri="{BB962C8B-B14F-4D97-AF65-F5344CB8AC3E}">
        <p14:creationId xmlns:p14="http://schemas.microsoft.com/office/powerpoint/2010/main" val="1954429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67D408-10F1-4401-A76A-8AFCE52D8257}"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51203"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ln/>
        </p:spPr>
        <p:txBody>
          <a:bodyPr/>
          <a:lstStyle/>
          <a:p>
            <a:pPr eaLnBrk="1" hangingPunct="1">
              <a:defRPr/>
            </a:pPr>
            <a:r>
              <a:rPr lang="en-US" dirty="0"/>
              <a:t>Cognitive approaches to reading emphasize decoding and comprehending words, prior knowledge, and developing expert reading strategies. </a:t>
            </a:r>
          </a:p>
          <a:p>
            <a:pPr eaLnBrk="1" hangingPunct="1">
              <a:defRPr/>
            </a:pPr>
            <a:r>
              <a:rPr lang="en-US" dirty="0"/>
              <a:t>Students’ fluency often improves when they (Mayer, 2008):</a:t>
            </a:r>
          </a:p>
          <a:p>
            <a:pPr marL="228600" indent="-228600" eaLnBrk="1" hangingPunct="1">
              <a:buFontTx/>
              <a:buAutoNum type="arabicPeriod"/>
              <a:defRPr/>
            </a:pPr>
            <a:r>
              <a:rPr lang="en-US" dirty="0"/>
              <a:t>Hear others read a passage before and after they read it (assisted practice).</a:t>
            </a:r>
          </a:p>
          <a:p>
            <a:pPr marL="228600" indent="-228600" eaLnBrk="1" hangingPunct="1">
              <a:buFontTx/>
              <a:buAutoNum type="arabicPeriod"/>
              <a:defRPr/>
            </a:pPr>
            <a:r>
              <a:rPr lang="en-US" dirty="0"/>
              <a:t>Spend considerable time at reading various passages.</a:t>
            </a:r>
          </a:p>
          <a:p>
            <a:pPr marL="228600" indent="-228600" eaLnBrk="1" hangingPunct="1">
              <a:buFontTx/>
              <a:buAutoNum type="arabicPeriod"/>
              <a:defRPr/>
            </a:pPr>
            <a:r>
              <a:rPr lang="en-US" dirty="0"/>
              <a:t>Speak with appropriate expression and rhythm in oral reading.</a:t>
            </a:r>
          </a:p>
        </p:txBody>
      </p:sp>
    </p:spTree>
    <p:extLst>
      <p:ext uri="{BB962C8B-B14F-4D97-AF65-F5344CB8AC3E}">
        <p14:creationId xmlns:p14="http://schemas.microsoft.com/office/powerpoint/2010/main" val="2826735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9DC7BC-5FBC-4204-A579-E5ABD74F2ADB}"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rPr>
              <a:t>In transactional strategy instruction approach, metacognitive strategies help control students’ abilities to remember what they read.</a:t>
            </a:r>
          </a:p>
        </p:txBody>
      </p:sp>
    </p:spTree>
    <p:extLst>
      <p:ext uri="{BB962C8B-B14F-4D97-AF65-F5344CB8AC3E}">
        <p14:creationId xmlns:p14="http://schemas.microsoft.com/office/powerpoint/2010/main" val="1876444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70445B-6F6C-4D5A-913B-F1EDF7349656}"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53251" name="Rectangle 1026"/>
          <p:cNvSpPr>
            <a:spLocks noGrp="1" noRot="1" noChangeAspect="1" noChangeArrowheads="1" noTextEdit="1"/>
          </p:cNvSpPr>
          <p:nvPr>
            <p:ph type="sldImg"/>
          </p:nvPr>
        </p:nvSpPr>
        <p:spPr>
          <a:ln/>
        </p:spPr>
      </p:sp>
      <p:sp>
        <p:nvSpPr>
          <p:cNvPr id="532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rPr>
              <a:t>Social constructivist approaches emphasize the importance of giving students opportunities to engage in meaningful dialogue about their reading. </a:t>
            </a:r>
          </a:p>
        </p:txBody>
      </p:sp>
    </p:spTree>
    <p:extLst>
      <p:ext uri="{BB962C8B-B14F-4D97-AF65-F5344CB8AC3E}">
        <p14:creationId xmlns:p14="http://schemas.microsoft.com/office/powerpoint/2010/main" val="3490662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D75122-81A1-4366-B06F-0D5E76E60CC5}"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rPr>
              <a:t>Reciprocal teaching can involve students taking turns leading small-group discussions or can involve a teacher and a student.</a:t>
            </a:r>
          </a:p>
          <a:p>
            <a:pPr eaLnBrk="1" hangingPunct="1"/>
            <a:r>
              <a:rPr lang="en-IN" altLang="en-US" dirty="0">
                <a:latin typeface="Times New Roman" panose="02020603050405020304" pitchFamily="18" charset="0"/>
              </a:rPr>
              <a:t>In reciprocal teaching, the teachers</a:t>
            </a:r>
            <a:r>
              <a:rPr lang="en-US" altLang="en-US" dirty="0">
                <a:latin typeface="Times New Roman" panose="02020603050405020304" pitchFamily="18" charset="0"/>
              </a:rPr>
              <a:t> initially explain the strategies and model how to use them to make sense of the text. Then students demonstrate strategies with the teacher’s support. </a:t>
            </a:r>
          </a:p>
        </p:txBody>
      </p:sp>
    </p:spTree>
    <p:extLst>
      <p:ext uri="{BB962C8B-B14F-4D97-AF65-F5344CB8AC3E}">
        <p14:creationId xmlns:p14="http://schemas.microsoft.com/office/powerpoint/2010/main" val="949928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85BD65-B3B2-49B5-AA6A-F367CD173259}"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898153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A67199-4C52-4A90-A20D-EAE289471616}"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rPr>
              <a:t>There are increasing concerns about students’ current writing competence. </a:t>
            </a:r>
          </a:p>
          <a:p>
            <a:pPr eaLnBrk="1" hangingPunct="1"/>
            <a:r>
              <a:rPr lang="en-US" altLang="en-US" dirty="0">
                <a:latin typeface="Times New Roman" panose="02020603050405020304" pitchFamily="18" charset="0"/>
              </a:rPr>
              <a:t>Seventy to seventy-five percent of U.S. students in grades 4–12 are low-achieving writers (</a:t>
            </a:r>
            <a:r>
              <a:rPr lang="en-US" altLang="en-US" dirty="0" err="1">
                <a:latin typeface="Times New Roman" panose="02020603050405020304" pitchFamily="18" charset="0"/>
              </a:rPr>
              <a:t>Persky</a:t>
            </a:r>
            <a:r>
              <a:rPr lang="en-US" altLang="en-US" dirty="0">
                <a:latin typeface="Times New Roman" panose="02020603050405020304" pitchFamily="18" charset="0"/>
              </a:rPr>
              <a:t>, </a:t>
            </a:r>
            <a:r>
              <a:rPr lang="en-US" altLang="en-US" dirty="0" err="1">
                <a:latin typeface="Times New Roman" panose="02020603050405020304" pitchFamily="18" charset="0"/>
              </a:rPr>
              <a:t>Daane</a:t>
            </a:r>
            <a:r>
              <a:rPr lang="en-US" altLang="en-US" dirty="0">
                <a:latin typeface="Times New Roman" panose="02020603050405020304" pitchFamily="18" charset="0"/>
              </a:rPr>
              <a:t>, &amp; Jin, 2003). </a:t>
            </a:r>
          </a:p>
          <a:p>
            <a:pPr eaLnBrk="1" hangingPunct="1"/>
            <a:r>
              <a:rPr lang="en-US" altLang="en-US" dirty="0">
                <a:latin typeface="Times New Roman" panose="02020603050405020304" pitchFamily="18" charset="0"/>
              </a:rPr>
              <a:t>College instructors report that 50% of high school graduates are not prepared for college-level writing (Achieve, Inc., 2005). </a:t>
            </a:r>
          </a:p>
        </p:txBody>
      </p:sp>
    </p:spTree>
    <p:extLst>
      <p:ext uri="{BB962C8B-B14F-4D97-AF65-F5344CB8AC3E}">
        <p14:creationId xmlns:p14="http://schemas.microsoft.com/office/powerpoint/2010/main" val="3870049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4DA8BF-EF29-4635-B5A1-EAA2E09F997C}"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N" altLang="en-US" dirty="0">
              <a:latin typeface="Times New Roman" panose="02020603050405020304" pitchFamily="18" charset="0"/>
            </a:endParaRPr>
          </a:p>
        </p:txBody>
      </p:sp>
    </p:spTree>
    <p:extLst>
      <p:ext uri="{BB962C8B-B14F-4D97-AF65-F5344CB8AC3E}">
        <p14:creationId xmlns:p14="http://schemas.microsoft.com/office/powerpoint/2010/main" val="1555691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1EA17A-35CB-4ADD-A1A6-B42297EDB33A}"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8325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2C5052-F3A4-4EF0-933A-C3D0D9F7ACD4}"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196341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67524E-F975-4D32-B486-7FD1B5348679}"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494829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53F7B1-C4CD-477E-B1EA-2ADB93B06508}"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rPr>
              <a:t>Social constructivist approaches emphasize that writing is best understood as being culturally embedded and socially constructed rather than being internally generated. </a:t>
            </a:r>
          </a:p>
        </p:txBody>
      </p:sp>
    </p:spTree>
    <p:extLst>
      <p:ext uri="{BB962C8B-B14F-4D97-AF65-F5344CB8AC3E}">
        <p14:creationId xmlns:p14="http://schemas.microsoft.com/office/powerpoint/2010/main" val="72210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E26A3B-1821-4161-AFFF-2C3013C29F1B}"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065368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103201-B19E-408E-B045-481BAAAE0ADF}"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09573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16E5B7-DBBF-459B-B252-149A4486E898}"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64515"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ln/>
        </p:spPr>
        <p:txBody>
          <a:bodyPr/>
          <a:lstStyle/>
          <a:p>
            <a:pPr eaLnBrk="1" hangingPunct="1">
              <a:defRPr/>
            </a:pPr>
            <a:r>
              <a:rPr lang="en-US" dirty="0"/>
              <a:t>Experts recommend that young children learn two important aspects of math before entering school:</a:t>
            </a:r>
          </a:p>
          <a:p>
            <a:pPr marL="228600" indent="-228600" eaLnBrk="1" hangingPunct="1">
              <a:buFontTx/>
              <a:buAutoNum type="arabicPeriod"/>
              <a:defRPr/>
            </a:pPr>
            <a:r>
              <a:rPr lang="en-US" dirty="0"/>
              <a:t>Basic aspects of numbers</a:t>
            </a:r>
          </a:p>
          <a:p>
            <a:pPr marL="228600" indent="-228600" eaLnBrk="1" hangingPunct="1">
              <a:buFontTx/>
              <a:buAutoNum type="arabicPeriod"/>
              <a:defRPr/>
            </a:pPr>
            <a:r>
              <a:rPr lang="en-US" dirty="0"/>
              <a:t>Basic aspects of geometry</a:t>
            </a:r>
          </a:p>
          <a:p>
            <a:pPr marL="228600" indent="-228600" eaLnBrk="1" hangingPunct="1">
              <a:defRPr/>
            </a:pPr>
            <a:r>
              <a:rPr lang="en-US" dirty="0"/>
              <a:t>Early number competencies are linked to future math success.</a:t>
            </a:r>
          </a:p>
        </p:txBody>
      </p:sp>
    </p:spTree>
    <p:extLst>
      <p:ext uri="{BB962C8B-B14F-4D97-AF65-F5344CB8AC3E}">
        <p14:creationId xmlns:p14="http://schemas.microsoft.com/office/powerpoint/2010/main" val="542589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4410743-512B-4CB4-8A86-192D8EF549C3}"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65539" name="Rectangle 1026"/>
          <p:cNvSpPr>
            <a:spLocks noGrp="1" noRot="1" noChangeAspect="1" noChangeArrowheads="1" noTextEdit="1"/>
          </p:cNvSpPr>
          <p:nvPr>
            <p:ph type="sldImg"/>
          </p:nvPr>
        </p:nvSpPr>
        <p:spPr>
          <a:ln/>
        </p:spPr>
      </p:sp>
      <p:sp>
        <p:nvSpPr>
          <p:cNvPr id="655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rPr>
              <a:t>Currently, educators debate whether math should be taught using a cognitive, conceptual, and constructivist approach or a practice, computational approach. </a:t>
            </a:r>
          </a:p>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59336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DEB0A6-E6CA-4088-BC88-0DCA4240B901}"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rPr>
              <a:t>The cognitive</a:t>
            </a:r>
            <a:r>
              <a:rPr lang="en-US" altLang="en-US" baseline="0" dirty="0">
                <a:latin typeface="Times New Roman" panose="02020603050405020304" pitchFamily="18" charset="0"/>
              </a:rPr>
              <a:t> a</a:t>
            </a:r>
            <a:r>
              <a:rPr lang="en-US" altLang="en-US" dirty="0">
                <a:latin typeface="Times New Roman" panose="02020603050405020304" pitchFamily="18" charset="0"/>
              </a:rPr>
              <a:t>pproach emphasizes constructivist mathematical problem solving.</a:t>
            </a:r>
          </a:p>
        </p:txBody>
      </p:sp>
    </p:spTree>
    <p:extLst>
      <p:ext uri="{BB962C8B-B14F-4D97-AF65-F5344CB8AC3E}">
        <p14:creationId xmlns:p14="http://schemas.microsoft.com/office/powerpoint/2010/main" val="2268182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9DC45E-572A-4B51-BE7C-78815F7E20C5}"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426621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157FE2-56BA-425C-9BE5-F5C401AEBA37}"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68611" name="Rectangle 1026"/>
          <p:cNvSpPr>
            <a:spLocks noGrp="1" noRot="1" noChangeAspect="1" noChangeArrowheads="1" noTextEdit="1"/>
          </p:cNvSpPr>
          <p:nvPr>
            <p:ph type="sldImg"/>
          </p:nvPr>
        </p:nvSpPr>
        <p:spPr>
          <a:ln/>
        </p:spPr>
      </p:sp>
      <p:sp>
        <p:nvSpPr>
          <p:cNvPr id="686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36579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EE45E9-5E7A-4A12-BDC6-C9046B72E20C}"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rPr>
              <a:t>There is a shortage of highly qualified middle and high school science teachers.</a:t>
            </a:r>
          </a:p>
          <a:p>
            <a:pPr eaLnBrk="1" hangingPunct="1"/>
            <a:r>
              <a:rPr lang="en-IN" altLang="en-US" dirty="0">
                <a:latin typeface="Times New Roman" panose="02020603050405020304" pitchFamily="18" charset="0"/>
              </a:rPr>
              <a:t>Critics of constructivist approaches argue that too much attention is given to inquiry skills and not enough is given to discipline-specific information</a:t>
            </a:r>
            <a:r>
              <a:rPr lang="en-US" altLang="en-US" dirty="0">
                <a:latin typeface="Times New Roman" panose="02020603050405020304" pitchFamily="18" charset="0"/>
              </a:rPr>
              <a:t>. </a:t>
            </a:r>
          </a:p>
        </p:txBody>
      </p:sp>
    </p:spTree>
    <p:extLst>
      <p:ext uri="{BB962C8B-B14F-4D97-AF65-F5344CB8AC3E}">
        <p14:creationId xmlns:p14="http://schemas.microsoft.com/office/powerpoint/2010/main" val="2665415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CCC793-4F2F-40F6-A7F5-7639F6ABCFEC}"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21372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932375-E66E-443F-A39C-DC7E63154CD0}"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During a slideshow, text may be written on the slides in the yes/no boxes, and then saved for later reference.</a:t>
            </a:r>
          </a:p>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104720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2C948F-7420-48C8-80C7-67DD44607A0F}"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71683" name="Rectangle 1026"/>
          <p:cNvSpPr>
            <a:spLocks noGrp="1" noRot="1" noChangeAspect="1" noChangeArrowheads="1" noTextEdit="1"/>
          </p:cNvSpPr>
          <p:nvPr>
            <p:ph type="sldImg"/>
          </p:nvPr>
        </p:nvSpPr>
        <p:spPr>
          <a:ln/>
        </p:spPr>
      </p:sp>
      <p:sp>
        <p:nvSpPr>
          <p:cNvPr id="716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IN" altLang="en-US" dirty="0">
              <a:latin typeface="Times New Roman" panose="02020603050405020304" pitchFamily="18" charset="0"/>
            </a:endParaRPr>
          </a:p>
        </p:txBody>
      </p:sp>
    </p:spTree>
    <p:extLst>
      <p:ext uri="{BB962C8B-B14F-4D97-AF65-F5344CB8AC3E}">
        <p14:creationId xmlns:p14="http://schemas.microsoft.com/office/powerpoint/2010/main" val="3356878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A47FCA-B416-4910-B4C2-D5FDB22F6C30}"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293652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5038FC-0BC1-4BA3-A1A4-B3260C29A442}"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panose="02020603050405020304" pitchFamily="18" charset="0"/>
              </a:rPr>
              <a:t>This slide accompanies the video segment, </a:t>
            </a:r>
            <a:r>
              <a:rPr lang="en-US" altLang="en-US" i="1">
                <a:latin typeface="Times New Roman" panose="02020603050405020304" pitchFamily="18" charset="0"/>
              </a:rPr>
              <a:t>Social Constructivism in High School Math</a:t>
            </a:r>
            <a:r>
              <a:rPr lang="en-US" altLang="en-US">
                <a:latin typeface="Times New Roman" panose="02020603050405020304" pitchFamily="18" charset="0"/>
              </a:rPr>
              <a:t>, on the McGraw-Hill DVD </a:t>
            </a:r>
            <a:r>
              <a:rPr lang="en-US" altLang="en-US" b="1">
                <a:latin typeface="Times New Roman" panose="02020603050405020304" pitchFamily="18" charset="0"/>
              </a:rPr>
              <a:t>Teaching Stories: A Video Collection for Educational Psychology</a:t>
            </a:r>
            <a:r>
              <a:rPr lang="en-US" altLang="en-US">
                <a:latin typeface="Times New Roman" panose="02020603050405020304" pitchFamily="18" charset="0"/>
              </a:rPr>
              <a:t>.</a:t>
            </a:r>
          </a:p>
        </p:txBody>
      </p:sp>
    </p:spTree>
    <p:extLst>
      <p:ext uri="{BB962C8B-B14F-4D97-AF65-F5344CB8AC3E}">
        <p14:creationId xmlns:p14="http://schemas.microsoft.com/office/powerpoint/2010/main" val="423698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527BFC-8ED7-40C7-8F14-6565800F5C07}"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rPr>
              <a:t>This case is on page 414 of the text.</a:t>
            </a:r>
          </a:p>
        </p:txBody>
      </p:sp>
    </p:spTree>
    <p:extLst>
      <p:ext uri="{BB962C8B-B14F-4D97-AF65-F5344CB8AC3E}">
        <p14:creationId xmlns:p14="http://schemas.microsoft.com/office/powerpoint/2010/main" val="2732598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5A3BBD-EEC0-44A6-9138-EC5D2F4C4E50}"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90973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DF68BB-F1DA-4827-8AD0-E33F04DF3052}"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44035" name="Rectangle 1026"/>
          <p:cNvSpPr>
            <a:spLocks noGrp="1" noRot="1" noChangeAspect="1" noChangeArrowheads="1" noTextEdit="1"/>
          </p:cNvSpPr>
          <p:nvPr>
            <p:ph type="sldImg"/>
          </p:nvPr>
        </p:nvSpPr>
        <p:spPr>
          <a:ln/>
        </p:spPr>
      </p:sp>
      <p:sp>
        <p:nvSpPr>
          <p:cNvPr id="440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rPr>
              <a:t>Expert blind spots - The gap between what an expert knows and what students know</a:t>
            </a:r>
          </a:p>
          <a:p>
            <a:pPr eaLnBrk="1" hangingPunct="1"/>
            <a:r>
              <a:rPr lang="en-US" altLang="en-US" dirty="0">
                <a:latin typeface="Times New Roman" panose="02020603050405020304" pitchFamily="18" charset="0"/>
              </a:rPr>
              <a:t>Too often experts (teachers) don’t communicate all the information and steps necessary for students (novices) to learn something.</a:t>
            </a:r>
          </a:p>
          <a:p>
            <a:pPr eaLnBrk="1" hangingPunct="1"/>
            <a:endParaRPr lang="en-US" altLang="en-US" dirty="0">
              <a:latin typeface="Times New Roman" panose="02020603050405020304" pitchFamily="18" charset="0"/>
            </a:endParaRPr>
          </a:p>
          <a:p>
            <a:pPr eaLnBrk="1" hangingPunct="1"/>
            <a:r>
              <a:rPr lang="en-US" altLang="en-US" dirty="0">
                <a:latin typeface="Times New Roman" panose="02020603050405020304" pitchFamily="18" charset="0"/>
              </a:rPr>
              <a:t>Expert Teachers - Know the structure of their discipline</a:t>
            </a:r>
          </a:p>
          <a:p>
            <a:pPr eaLnBrk="1" hangingPunct="1"/>
            <a:r>
              <a:rPr lang="en-US" altLang="en-US" dirty="0">
                <a:latin typeface="Times New Roman" panose="02020603050405020304" pitchFamily="18" charset="0"/>
              </a:rPr>
              <a:t>They are able to create cognitive road maps that guide the assignments they give students, assessments they use to evaluate students’ progress, and the types of questions and answers they generate in class. </a:t>
            </a:r>
          </a:p>
        </p:txBody>
      </p:sp>
    </p:spTree>
    <p:extLst>
      <p:ext uri="{BB962C8B-B14F-4D97-AF65-F5344CB8AC3E}">
        <p14:creationId xmlns:p14="http://schemas.microsoft.com/office/powerpoint/2010/main" val="2902809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E1D4CF6-2A61-4446-A474-803DD3094D6A}"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1922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206660-B886-49C0-A874-B4B729BC0F63}"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1646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62FD45-0CCE-4104-B35A-344B568DC8FD}"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06560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4C3EE6-3DC9-4633-8785-01DBB09BE8D0}"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anose="02020603050405020304" pitchFamily="18" charset="0"/>
              </a:rPr>
              <a:t>Age boundaries are approximate and do not apply to every child.</a:t>
            </a:r>
          </a:p>
          <a:p>
            <a:pPr eaLnBrk="1" hangingPunct="1"/>
            <a:r>
              <a:rPr lang="en-US" altLang="en-US" dirty="0">
                <a:latin typeface="Times New Roman" panose="02020603050405020304" pitchFamily="18" charset="0"/>
              </a:rPr>
              <a:t>Stages give a sense of the developmental changes involved in becoming a competent reader.</a:t>
            </a:r>
          </a:p>
          <a:p>
            <a:pPr eaLnBrk="1" hangingPunct="1"/>
            <a:endParaRPr lang="en-US" altLang="en-US" dirty="0">
              <a:latin typeface="Times New Roman" panose="02020603050405020304" pitchFamily="18" charset="0"/>
            </a:endParaRPr>
          </a:p>
          <a:p>
            <a:pPr eaLnBrk="1" hangingPunct="1"/>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5911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2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2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0" name="Text Box 13"/>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eaLnBrk="1" hangingPunct="1">
              <a:defRPr/>
            </a:pPr>
            <a:r>
              <a:rPr lang="en-US" sz="1200" dirty="0">
                <a:latin typeface="Arial" charset="0"/>
              </a:rPr>
              <a:t>© 2009 McGraw-Hill Higher Education. All rights reserved.</a:t>
            </a:r>
          </a:p>
        </p:txBody>
      </p:sp>
      <p:sp>
        <p:nvSpPr>
          <p:cNvPr id="300034" name="Rectangle 2"/>
          <p:cNvSpPr>
            <a:spLocks noGrp="1" noChangeArrowheads="1"/>
          </p:cNvSpPr>
          <p:nvPr>
            <p:ph type="subTitle" idx="1"/>
          </p:nvPr>
        </p:nvSpPr>
        <p:spPr>
          <a:xfrm>
            <a:off x="2286000" y="3581400"/>
            <a:ext cx="5638800" cy="1905000"/>
          </a:xfrm>
        </p:spPr>
        <p:txBody>
          <a:bodyPr/>
          <a:lstStyle>
            <a:lvl1pPr marL="0" indent="0">
              <a:buFont typeface="Wingdings" pitchFamily="28" charset="2"/>
              <a:buNone/>
              <a:defRPr b="1"/>
            </a:lvl1pPr>
          </a:lstStyle>
          <a:p>
            <a:r>
              <a:rPr lang="en-US"/>
              <a:t>Click to edit Master subtitle style</a:t>
            </a:r>
          </a:p>
        </p:txBody>
      </p:sp>
      <p:sp>
        <p:nvSpPr>
          <p:cNvPr id="300044"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1"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fld id="{32D7B898-6E88-49FE-ABEE-72603030A2DF}" type="datetime1">
              <a:rPr lang="en-US" altLang="en-US"/>
              <a:pPr/>
              <a:t>8/24/2017</a:t>
            </a:fld>
            <a:endParaRPr lang="en-US" altLang="en-US"/>
          </a:p>
        </p:txBody>
      </p:sp>
      <p:sp>
        <p:nvSpPr>
          <p:cNvPr id="12"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13" name="Rectangle 5"/>
          <p:cNvSpPr>
            <a:spLocks noGrp="1" noChangeArrowheads="1"/>
          </p:cNvSpPr>
          <p:nvPr>
            <p:ph type="sldNum" sz="quarter" idx="12"/>
          </p:nvPr>
        </p:nvSpPr>
        <p:spPr/>
        <p:txBody>
          <a:bodyPr/>
          <a:lstStyle>
            <a:lvl1pPr>
              <a:defRPr/>
            </a:lvl1pPr>
          </a:lstStyle>
          <a:p>
            <a:fld id="{31AC9709-77FE-4DB8-A2FA-7F83E8C5C21E}" type="slidenum">
              <a:rPr lang="en-US" altLang="en-US"/>
              <a:pPr/>
              <a:t>‹#›</a:t>
            </a:fld>
            <a:endParaRPr lang="en-US" altLang="en-US"/>
          </a:p>
        </p:txBody>
      </p:sp>
    </p:spTree>
    <p:extLst>
      <p:ext uri="{BB962C8B-B14F-4D97-AF65-F5344CB8AC3E}">
        <p14:creationId xmlns:p14="http://schemas.microsoft.com/office/powerpoint/2010/main" val="181510279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73C1222B-BD79-4CB3-8228-A21071BEED66}" type="slidenum">
              <a:rPr lang="en-US" altLang="en-US"/>
              <a:pPr/>
              <a:t>‹#›</a:t>
            </a:fld>
            <a:endParaRPr lang="en-US" altLang="en-US" dirty="0"/>
          </a:p>
        </p:txBody>
      </p:sp>
      <p:sp>
        <p:nvSpPr>
          <p:cNvPr id="4" name="TextBox 3"/>
          <p:cNvSpPr txBox="1"/>
          <p:nvPr userDrawn="1"/>
        </p:nvSpPr>
        <p:spPr>
          <a:xfrm>
            <a:off x="8497633" y="225769"/>
            <a:ext cx="368808" cy="205319"/>
          </a:xfrm>
          <a:prstGeom prst="rect">
            <a:avLst/>
          </a:prstGeom>
          <a:noFill/>
        </p:spPr>
        <p:txBody>
          <a:bodyPr wrap="square" rtlCol="0">
            <a:spAutoFit/>
          </a:bodyPr>
          <a:lstStyle/>
          <a:p>
            <a:fld id="{73C1222B-BD79-4CB3-8228-A21071BEED66}" type="slidenum">
              <a:rPr lang="en-US" altLang="en-US" sz="1000" kern="1200" smtClean="0">
                <a:solidFill>
                  <a:schemeClr val="tx1"/>
                </a:solidFill>
                <a:latin typeface="Arial" panose="020B0604020202020204" pitchFamily="34" charset="0"/>
                <a:ea typeface="+mn-ea"/>
                <a:cs typeface="+mn-cs"/>
              </a:rPr>
              <a:pPr/>
              <a:t>‹#›</a:t>
            </a:fld>
            <a:endParaRPr lang="en-GB" sz="1000" kern="1200" dirty="0">
              <a:solidFill>
                <a:schemeClr val="tx1"/>
              </a:solidFill>
              <a:latin typeface="Arial" panose="020B0604020202020204" pitchFamily="34" charset="0"/>
              <a:ea typeface="+mn-ea"/>
              <a:cs typeface="+mn-cs"/>
            </a:endParaRPr>
          </a:p>
        </p:txBody>
      </p:sp>
      <p:sp>
        <p:nvSpPr>
          <p:cNvPr id="9" name="Content Placeholder 8"/>
          <p:cNvSpPr>
            <a:spLocks noGrp="1"/>
          </p:cNvSpPr>
          <p:nvPr>
            <p:ph sz="quarter" idx="11"/>
          </p:nvPr>
        </p:nvSpPr>
        <p:spPr>
          <a:xfrm>
            <a:off x="571500" y="3657600"/>
            <a:ext cx="2190750" cy="1028700"/>
          </a:xfrm>
        </p:spPr>
        <p:txBody>
          <a:bodyPr/>
          <a:lstStyle/>
          <a:p>
            <a:pPr lvl="0"/>
            <a:r>
              <a:rPr lang="en-US" dirty="0"/>
              <a:t>Click to edit Master </a:t>
            </a:r>
            <a:endParaRPr lang="en-GB" dirty="0"/>
          </a:p>
        </p:txBody>
      </p:sp>
      <p:sp>
        <p:nvSpPr>
          <p:cNvPr id="11" name="Content Placeholder 10"/>
          <p:cNvSpPr>
            <a:spLocks noGrp="1"/>
          </p:cNvSpPr>
          <p:nvPr>
            <p:ph sz="quarter" idx="12"/>
          </p:nvPr>
        </p:nvSpPr>
        <p:spPr>
          <a:xfrm>
            <a:off x="1371600" y="5029200"/>
            <a:ext cx="2590800" cy="1390650"/>
          </a:xfrm>
        </p:spPr>
        <p:txBody>
          <a:bodyPr/>
          <a:lstStyle/>
          <a:p>
            <a:pPr lvl="0"/>
            <a:r>
              <a:rPr lang="en-US" dirty="0"/>
              <a:t>Click to edit </a:t>
            </a:r>
            <a:endParaRPr lang="en-GB" dirty="0"/>
          </a:p>
        </p:txBody>
      </p:sp>
      <p:sp>
        <p:nvSpPr>
          <p:cNvPr id="13" name="Content Placeholder 12"/>
          <p:cNvSpPr>
            <a:spLocks noGrp="1"/>
          </p:cNvSpPr>
          <p:nvPr>
            <p:ph sz="quarter" idx="13"/>
          </p:nvPr>
        </p:nvSpPr>
        <p:spPr>
          <a:xfrm>
            <a:off x="5334000" y="1809750"/>
            <a:ext cx="2705100" cy="1585913"/>
          </a:xfrm>
        </p:spPr>
        <p:txBody>
          <a:bodyPr/>
          <a:lstStyle/>
          <a:p>
            <a:pPr lvl="0"/>
            <a:r>
              <a:rPr lang="en-US" dirty="0"/>
              <a:t>Click to edit Master text </a:t>
            </a:r>
            <a:endParaRPr lang="en-GB" dirty="0"/>
          </a:p>
        </p:txBody>
      </p:sp>
      <p:sp>
        <p:nvSpPr>
          <p:cNvPr id="8" name="AutoShape 7"/>
          <p:cNvSpPr>
            <a:spLocks noChangeArrowheads="1"/>
          </p:cNvSpPr>
          <p:nvPr userDrawn="1"/>
        </p:nvSpPr>
        <p:spPr bwMode="auto">
          <a:xfrm>
            <a:off x="1144589" y="1974850"/>
            <a:ext cx="2982912" cy="1420813"/>
          </a:xfrm>
          <a:prstGeom prst="wedgeRoundRectCallout">
            <a:avLst>
              <a:gd name="adj1" fmla="val 3751"/>
              <a:gd name="adj2" fmla="val 78469"/>
              <a:gd name="adj3" fmla="val 16667"/>
            </a:avLst>
          </a:prstGeom>
          <a:solidFill>
            <a:schemeClr val="accent2"/>
          </a:solidFill>
          <a:ln w="12700" cap="sq">
            <a:solidFill>
              <a:schemeClr val="hlink"/>
            </a:solidFill>
            <a:miter lim="800000"/>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000" b="1" dirty="0"/>
          </a:p>
        </p:txBody>
      </p:sp>
      <p:sp>
        <p:nvSpPr>
          <p:cNvPr id="10" name="AutoShape 5"/>
          <p:cNvSpPr>
            <a:spLocks noChangeArrowheads="1"/>
          </p:cNvSpPr>
          <p:nvPr userDrawn="1"/>
        </p:nvSpPr>
        <p:spPr bwMode="auto">
          <a:xfrm>
            <a:off x="5334001" y="2667000"/>
            <a:ext cx="2237232" cy="1563687"/>
          </a:xfrm>
          <a:prstGeom prst="wedgeRoundRectCallout">
            <a:avLst>
              <a:gd name="adj1" fmla="val -126949"/>
              <a:gd name="adj2" fmla="val 45866"/>
              <a:gd name="adj3" fmla="val 16667"/>
            </a:avLst>
          </a:prstGeom>
          <a:solidFill>
            <a:schemeClr val="accent2"/>
          </a:solidFill>
          <a:ln w="12700" cap="sq">
            <a:solidFill>
              <a:schemeClr val="hlink"/>
            </a:solidFill>
            <a:miter lim="800000"/>
            <a:headEnd type="none" w="sm" len="sm"/>
            <a:tailEnd type="none" w="sm" len="sm"/>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altLang="en-US" sz="2000" dirty="0"/>
          </a:p>
        </p:txBody>
      </p:sp>
      <p:sp>
        <p:nvSpPr>
          <p:cNvPr id="12" name="AutoShape 6"/>
          <p:cNvSpPr>
            <a:spLocks noChangeArrowheads="1"/>
          </p:cNvSpPr>
          <p:nvPr userDrawn="1"/>
        </p:nvSpPr>
        <p:spPr bwMode="auto">
          <a:xfrm>
            <a:off x="4876800" y="5029200"/>
            <a:ext cx="3681984" cy="1220788"/>
          </a:xfrm>
          <a:prstGeom prst="wedgeRoundRectCallout">
            <a:avLst>
              <a:gd name="adj1" fmla="val -93878"/>
              <a:gd name="adj2" fmla="val -43982"/>
              <a:gd name="adj3" fmla="val 16667"/>
            </a:avLst>
          </a:prstGeom>
          <a:solidFill>
            <a:schemeClr val="accent2"/>
          </a:solidFill>
          <a:ln w="12700" cap="sq">
            <a:solidFill>
              <a:schemeClr val="hlink"/>
            </a:solidFill>
            <a:miter lim="800000"/>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000" b="1" dirty="0"/>
          </a:p>
        </p:txBody>
      </p:sp>
    </p:spTree>
    <p:extLst>
      <p:ext uri="{BB962C8B-B14F-4D97-AF65-F5344CB8AC3E}">
        <p14:creationId xmlns:p14="http://schemas.microsoft.com/office/powerpoint/2010/main" val="367556961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73C1222B-BD79-4CB3-8228-A21071BEED66}" type="slidenum">
              <a:rPr lang="en-US" altLang="en-US"/>
              <a:pPr/>
              <a:t>‹#›</a:t>
            </a:fld>
            <a:endParaRPr lang="en-US" altLang="en-US" dirty="0"/>
          </a:p>
        </p:txBody>
      </p:sp>
      <p:sp>
        <p:nvSpPr>
          <p:cNvPr id="4" name="TextBox 3"/>
          <p:cNvSpPr txBox="1"/>
          <p:nvPr userDrawn="1"/>
        </p:nvSpPr>
        <p:spPr>
          <a:xfrm>
            <a:off x="8497633" y="225769"/>
            <a:ext cx="368808" cy="205319"/>
          </a:xfrm>
          <a:prstGeom prst="rect">
            <a:avLst/>
          </a:prstGeom>
          <a:noFill/>
        </p:spPr>
        <p:txBody>
          <a:bodyPr wrap="square" rtlCol="0">
            <a:spAutoFit/>
          </a:bodyPr>
          <a:lstStyle/>
          <a:p>
            <a:fld id="{73C1222B-BD79-4CB3-8228-A21071BEED66}" type="slidenum">
              <a:rPr lang="en-US" altLang="en-US" sz="1000" kern="1200" smtClean="0">
                <a:solidFill>
                  <a:schemeClr val="tx1"/>
                </a:solidFill>
                <a:latin typeface="Arial" panose="020B0604020202020204" pitchFamily="34" charset="0"/>
                <a:ea typeface="+mn-ea"/>
                <a:cs typeface="+mn-cs"/>
              </a:rPr>
              <a:pPr/>
              <a:t>‹#›</a:t>
            </a:fld>
            <a:endParaRPr lang="en-GB"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23422628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73C1222B-BD79-4CB3-8228-A21071BEED66}" type="slidenum">
              <a:rPr lang="en-US" altLang="en-US"/>
              <a:pPr/>
              <a:t>‹#›</a:t>
            </a:fld>
            <a:endParaRPr lang="en-US" altLang="en-US" dirty="0"/>
          </a:p>
        </p:txBody>
      </p:sp>
      <p:sp>
        <p:nvSpPr>
          <p:cNvPr id="4" name="TextBox 3"/>
          <p:cNvSpPr txBox="1"/>
          <p:nvPr userDrawn="1"/>
        </p:nvSpPr>
        <p:spPr>
          <a:xfrm>
            <a:off x="8497633" y="225769"/>
            <a:ext cx="368808" cy="205319"/>
          </a:xfrm>
          <a:prstGeom prst="rect">
            <a:avLst/>
          </a:prstGeom>
          <a:noFill/>
        </p:spPr>
        <p:txBody>
          <a:bodyPr wrap="square" rtlCol="0">
            <a:spAutoFit/>
          </a:bodyPr>
          <a:lstStyle/>
          <a:p>
            <a:fld id="{73C1222B-BD79-4CB3-8228-A21071BEED66}" type="slidenum">
              <a:rPr lang="en-US" altLang="en-US" sz="1000" kern="1200" smtClean="0">
                <a:solidFill>
                  <a:schemeClr val="tx1"/>
                </a:solidFill>
                <a:latin typeface="Arial" panose="020B0604020202020204" pitchFamily="34" charset="0"/>
                <a:ea typeface="+mn-ea"/>
                <a:cs typeface="+mn-cs"/>
              </a:rPr>
              <a:pPr/>
              <a:t>‹#›</a:t>
            </a:fld>
            <a:endParaRPr lang="en-GB" sz="1000" kern="1200" dirty="0">
              <a:solidFill>
                <a:schemeClr val="tx1"/>
              </a:solidFill>
              <a:latin typeface="Arial" panose="020B0604020202020204" pitchFamily="34" charset="0"/>
              <a:ea typeface="+mn-ea"/>
              <a:cs typeface="+mn-cs"/>
            </a:endParaRPr>
          </a:p>
        </p:txBody>
      </p:sp>
      <p:sp>
        <p:nvSpPr>
          <p:cNvPr id="5" name="AutoShape 10"/>
          <p:cNvSpPr>
            <a:spLocks noChangeArrowheads="1"/>
          </p:cNvSpPr>
          <p:nvPr userDrawn="1"/>
        </p:nvSpPr>
        <p:spPr bwMode="auto">
          <a:xfrm>
            <a:off x="3562350" y="3657600"/>
            <a:ext cx="2057400" cy="2514600"/>
          </a:xfrm>
          <a:prstGeom prst="roundRect">
            <a:avLst>
              <a:gd name="adj" fmla="val 16667"/>
            </a:avLst>
          </a:prstGeom>
          <a:solidFill>
            <a:schemeClr val="accent2"/>
          </a:solidFill>
          <a:ln w="9525">
            <a:solidFill>
              <a:schemeClr val="tx1"/>
            </a:solidFill>
            <a:miter lim="800000"/>
            <a:headEnd/>
            <a:tailEnd/>
          </a:ln>
        </p:spPr>
        <p:txBody>
          <a:bodyPr tIns="91440" b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solidFill>
                <a:schemeClr val="tx2"/>
              </a:solidFill>
            </a:endParaRPr>
          </a:p>
        </p:txBody>
      </p:sp>
      <p:sp>
        <p:nvSpPr>
          <p:cNvPr id="6" name="AutoShape 9"/>
          <p:cNvSpPr>
            <a:spLocks noChangeArrowheads="1"/>
          </p:cNvSpPr>
          <p:nvPr userDrawn="1"/>
        </p:nvSpPr>
        <p:spPr bwMode="auto">
          <a:xfrm>
            <a:off x="6305550" y="3657600"/>
            <a:ext cx="2057400" cy="2514600"/>
          </a:xfrm>
          <a:prstGeom prst="roundRect">
            <a:avLst>
              <a:gd name="adj" fmla="val 16667"/>
            </a:avLst>
          </a:prstGeom>
          <a:solidFill>
            <a:schemeClr val="accent2"/>
          </a:solidFill>
          <a:ln w="9525">
            <a:solidFill>
              <a:schemeClr val="tx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b="1" dirty="0">
              <a:solidFill>
                <a:schemeClr val="tx2"/>
              </a:solidFill>
            </a:endParaRPr>
          </a:p>
        </p:txBody>
      </p:sp>
      <p:sp>
        <p:nvSpPr>
          <p:cNvPr id="8" name="Content Placeholder 7"/>
          <p:cNvSpPr>
            <a:spLocks noGrp="1"/>
          </p:cNvSpPr>
          <p:nvPr>
            <p:ph sz="quarter" idx="11" hasCustomPrompt="1"/>
          </p:nvPr>
        </p:nvSpPr>
        <p:spPr>
          <a:xfrm>
            <a:off x="1046163" y="1924050"/>
            <a:ext cx="2230437" cy="1257300"/>
          </a:xfrm>
        </p:spPr>
        <p:txBody>
          <a:bodyPr/>
          <a:lstStyle>
            <a:lvl1pPr>
              <a:defRPr/>
            </a:lvl1pPr>
          </a:lstStyle>
          <a:p>
            <a:pPr lvl="0"/>
            <a:r>
              <a:rPr lang="en-US" dirty="0"/>
              <a:t>Click to edit a</a:t>
            </a:r>
            <a:endParaRPr lang="en-GB" dirty="0"/>
          </a:p>
        </p:txBody>
      </p:sp>
      <p:sp>
        <p:nvSpPr>
          <p:cNvPr id="10" name="Content Placeholder 9"/>
          <p:cNvSpPr>
            <a:spLocks noGrp="1"/>
          </p:cNvSpPr>
          <p:nvPr>
            <p:ph sz="quarter" idx="12"/>
          </p:nvPr>
        </p:nvSpPr>
        <p:spPr>
          <a:xfrm>
            <a:off x="4000500" y="1943100"/>
            <a:ext cx="2933700" cy="1066800"/>
          </a:xfrm>
        </p:spPr>
        <p:txBody>
          <a:bodyPr/>
          <a:lstStyle/>
          <a:p>
            <a:pPr lvl="0"/>
            <a:r>
              <a:rPr lang="en-US" dirty="0"/>
              <a:t>Click to edit Master text </a:t>
            </a:r>
            <a:endParaRPr lang="en-GB" dirty="0"/>
          </a:p>
        </p:txBody>
      </p:sp>
      <p:sp>
        <p:nvSpPr>
          <p:cNvPr id="12" name="Content Placeholder 11"/>
          <p:cNvSpPr>
            <a:spLocks noGrp="1"/>
          </p:cNvSpPr>
          <p:nvPr>
            <p:ph sz="quarter" idx="13"/>
          </p:nvPr>
        </p:nvSpPr>
        <p:spPr>
          <a:xfrm>
            <a:off x="762000" y="3829050"/>
            <a:ext cx="2038350" cy="1428750"/>
          </a:xfrm>
        </p:spPr>
        <p:txBody>
          <a:bodyPr/>
          <a:lstStyle/>
          <a:p>
            <a:pPr lvl="0"/>
            <a:r>
              <a:rPr lang="en-US" dirty="0"/>
              <a:t>Click to edit Master </a:t>
            </a:r>
            <a:endParaRPr lang="en-GB" dirty="0"/>
          </a:p>
        </p:txBody>
      </p:sp>
      <p:sp>
        <p:nvSpPr>
          <p:cNvPr id="14" name="Content Placeholder 13"/>
          <p:cNvSpPr>
            <a:spLocks noGrp="1"/>
          </p:cNvSpPr>
          <p:nvPr>
            <p:ph sz="quarter" idx="14"/>
          </p:nvPr>
        </p:nvSpPr>
        <p:spPr>
          <a:xfrm>
            <a:off x="762000" y="5448300"/>
            <a:ext cx="2514600" cy="1066800"/>
          </a:xfrm>
        </p:spPr>
        <p:txBody>
          <a:bodyPr/>
          <a:lstStyle/>
          <a:p>
            <a:pPr lvl="0"/>
            <a:r>
              <a:rPr lang="en-US" dirty="0"/>
              <a:t>Click to edit </a:t>
            </a:r>
            <a:endParaRPr lang="en-GB" dirty="0"/>
          </a:p>
        </p:txBody>
      </p:sp>
    </p:spTree>
    <p:extLst>
      <p:ext uri="{BB962C8B-B14F-4D97-AF65-F5344CB8AC3E}">
        <p14:creationId xmlns:p14="http://schemas.microsoft.com/office/powerpoint/2010/main" val="18579089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73C1222B-BD79-4CB3-8228-A21071BEED66}" type="slidenum">
              <a:rPr lang="en-US" altLang="en-US"/>
              <a:pPr/>
              <a:t>‹#›</a:t>
            </a:fld>
            <a:endParaRPr lang="en-US" altLang="en-US" dirty="0"/>
          </a:p>
        </p:txBody>
      </p:sp>
      <p:sp>
        <p:nvSpPr>
          <p:cNvPr id="4" name="TextBox 3"/>
          <p:cNvSpPr txBox="1"/>
          <p:nvPr userDrawn="1"/>
        </p:nvSpPr>
        <p:spPr>
          <a:xfrm>
            <a:off x="8497633" y="225769"/>
            <a:ext cx="368808" cy="205319"/>
          </a:xfrm>
          <a:prstGeom prst="rect">
            <a:avLst/>
          </a:prstGeom>
          <a:noFill/>
        </p:spPr>
        <p:txBody>
          <a:bodyPr wrap="square" rtlCol="0">
            <a:spAutoFit/>
          </a:bodyPr>
          <a:lstStyle/>
          <a:p>
            <a:fld id="{73C1222B-BD79-4CB3-8228-A21071BEED66}" type="slidenum">
              <a:rPr lang="en-US" altLang="en-US" sz="1000" kern="1200" smtClean="0">
                <a:solidFill>
                  <a:schemeClr val="tx1"/>
                </a:solidFill>
                <a:latin typeface="Arial" panose="020B0604020202020204" pitchFamily="34" charset="0"/>
                <a:ea typeface="+mn-ea"/>
                <a:cs typeface="+mn-cs"/>
              </a:rPr>
              <a:pPr/>
              <a:t>‹#›</a:t>
            </a:fld>
            <a:endParaRPr lang="en-GB" sz="1000" kern="1200" dirty="0">
              <a:solidFill>
                <a:schemeClr val="tx1"/>
              </a:solidFill>
              <a:latin typeface="Arial" panose="020B0604020202020204" pitchFamily="34" charset="0"/>
              <a:ea typeface="+mn-ea"/>
              <a:cs typeface="+mn-cs"/>
            </a:endParaRPr>
          </a:p>
        </p:txBody>
      </p:sp>
      <p:sp>
        <p:nvSpPr>
          <p:cNvPr id="6" name="Content Placeholder 5"/>
          <p:cNvSpPr>
            <a:spLocks noGrp="1"/>
          </p:cNvSpPr>
          <p:nvPr>
            <p:ph sz="quarter" idx="11"/>
          </p:nvPr>
        </p:nvSpPr>
        <p:spPr>
          <a:xfrm>
            <a:off x="822325" y="2371725"/>
            <a:ext cx="2582863" cy="1736725"/>
          </a:xfrm>
        </p:spPr>
        <p:txBody>
          <a:bodyPr/>
          <a:lstStyle/>
          <a:p>
            <a:pPr lvl="0"/>
            <a:r>
              <a:rPr lang="en-US" dirty="0"/>
              <a:t>Click to edit Master text styles</a:t>
            </a:r>
          </a:p>
          <a:p>
            <a:pPr lvl="4"/>
            <a:endParaRPr lang="en-GB" dirty="0"/>
          </a:p>
        </p:txBody>
      </p:sp>
      <p:sp>
        <p:nvSpPr>
          <p:cNvPr id="8" name="Content Placeholder 7"/>
          <p:cNvSpPr>
            <a:spLocks noGrp="1"/>
          </p:cNvSpPr>
          <p:nvPr>
            <p:ph sz="quarter" idx="12"/>
          </p:nvPr>
        </p:nvSpPr>
        <p:spPr>
          <a:xfrm>
            <a:off x="3697288" y="2371725"/>
            <a:ext cx="2676525" cy="1843088"/>
          </a:xfrm>
        </p:spPr>
        <p:txBody>
          <a:bodyPr/>
          <a:lstStyle>
            <a:lvl5pPr marL="1682750" indent="0">
              <a:buNone/>
              <a:defRPr/>
            </a:lvl5pPr>
          </a:lstStyle>
          <a:p>
            <a:pPr lvl="0"/>
            <a:r>
              <a:rPr lang="en-US" dirty="0"/>
              <a:t>Click to edit Master text styles</a:t>
            </a:r>
          </a:p>
          <a:p>
            <a:pPr lvl="4"/>
            <a:endParaRPr lang="en-GB" dirty="0"/>
          </a:p>
        </p:txBody>
      </p:sp>
      <p:sp>
        <p:nvSpPr>
          <p:cNvPr id="10" name="Content Placeholder 9"/>
          <p:cNvSpPr>
            <a:spLocks noGrp="1"/>
          </p:cNvSpPr>
          <p:nvPr>
            <p:ph sz="quarter" idx="13"/>
          </p:nvPr>
        </p:nvSpPr>
        <p:spPr>
          <a:xfrm>
            <a:off x="1246188" y="4757738"/>
            <a:ext cx="3286125" cy="1430337"/>
          </a:xfrm>
        </p:spPr>
        <p:txBody>
          <a:bodyPr/>
          <a:lstStyle>
            <a:lvl2pPr marL="449262" indent="0">
              <a:buNone/>
              <a:defRPr/>
            </a:lvl2pPr>
          </a:lstStyle>
          <a:p>
            <a:pPr lvl="0"/>
            <a:r>
              <a:rPr lang="en-US" dirty="0"/>
              <a:t>Click to edit Master text styles</a:t>
            </a:r>
          </a:p>
          <a:p>
            <a:pPr lvl="4"/>
            <a:endParaRPr lang="en-GB" dirty="0"/>
          </a:p>
        </p:txBody>
      </p:sp>
      <p:sp>
        <p:nvSpPr>
          <p:cNvPr id="12" name="Content Placeholder 11"/>
          <p:cNvSpPr>
            <a:spLocks noGrp="1"/>
          </p:cNvSpPr>
          <p:nvPr>
            <p:ph sz="quarter" idx="14"/>
          </p:nvPr>
        </p:nvSpPr>
        <p:spPr>
          <a:xfrm>
            <a:off x="5143500" y="4895850"/>
            <a:ext cx="2609850" cy="1292225"/>
          </a:xfrm>
        </p:spPr>
        <p:txBody>
          <a:bodyPr/>
          <a:lstStyle/>
          <a:p>
            <a:pPr lvl="0"/>
            <a:r>
              <a:rPr lang="en-US" dirty="0"/>
              <a:t>Click to edit </a:t>
            </a:r>
            <a:endParaRPr lang="en-GB" dirty="0"/>
          </a:p>
        </p:txBody>
      </p:sp>
    </p:spTree>
    <p:extLst>
      <p:ext uri="{BB962C8B-B14F-4D97-AF65-F5344CB8AC3E}">
        <p14:creationId xmlns:p14="http://schemas.microsoft.com/office/powerpoint/2010/main" val="36121211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ln/>
        </p:spPr>
        <p:txBody>
          <a:bodyPr/>
          <a:lstStyle>
            <a:lvl1pPr>
              <a:defRPr/>
            </a:lvl1pPr>
          </a:lstStyle>
          <a:p>
            <a:fld id="{73C1222B-BD79-4CB3-8228-A21071BEED66}" type="slidenum">
              <a:rPr lang="en-US" altLang="en-US"/>
              <a:pPr/>
              <a:t>‹#›</a:t>
            </a:fld>
            <a:endParaRPr lang="en-US" altLang="en-US" dirty="0"/>
          </a:p>
        </p:txBody>
      </p:sp>
      <p:sp>
        <p:nvSpPr>
          <p:cNvPr id="4" name="TextBox 3"/>
          <p:cNvSpPr txBox="1"/>
          <p:nvPr userDrawn="1"/>
        </p:nvSpPr>
        <p:spPr>
          <a:xfrm>
            <a:off x="8497633" y="225769"/>
            <a:ext cx="368808" cy="205319"/>
          </a:xfrm>
          <a:prstGeom prst="rect">
            <a:avLst/>
          </a:prstGeom>
          <a:noFill/>
        </p:spPr>
        <p:txBody>
          <a:bodyPr wrap="square" rtlCol="0">
            <a:spAutoFit/>
          </a:bodyPr>
          <a:lstStyle/>
          <a:p>
            <a:fld id="{73C1222B-BD79-4CB3-8228-A21071BEED66}" type="slidenum">
              <a:rPr lang="en-US" altLang="en-US" sz="1000" kern="1200" smtClean="0">
                <a:solidFill>
                  <a:schemeClr val="tx1"/>
                </a:solidFill>
                <a:latin typeface="Arial" panose="020B0604020202020204" pitchFamily="34" charset="0"/>
                <a:ea typeface="+mn-ea"/>
                <a:cs typeface="+mn-cs"/>
              </a:rPr>
              <a:pPr/>
              <a:t>‹#›</a:t>
            </a:fld>
            <a:endParaRPr lang="en-GB" sz="1000" kern="1200" dirty="0">
              <a:solidFill>
                <a:schemeClr val="tx1"/>
              </a:solidFill>
              <a:latin typeface="Arial" panose="020B0604020202020204" pitchFamily="34" charset="0"/>
              <a:ea typeface="+mn-ea"/>
              <a:cs typeface="+mn-cs"/>
            </a:endParaRPr>
          </a:p>
        </p:txBody>
      </p:sp>
      <p:sp>
        <p:nvSpPr>
          <p:cNvPr id="7" name="Table Placeholder 6">
            <a:extLst>
              <a:ext uri="{FF2B5EF4-FFF2-40B4-BE49-F238E27FC236}">
                <a16:creationId xmlns:a16="http://schemas.microsoft.com/office/drawing/2014/main" id="{80B10D45-70FB-41C0-AD2B-F122F39B98FA}"/>
              </a:ext>
            </a:extLst>
          </p:cNvPr>
          <p:cNvSpPr>
            <a:spLocks noGrp="1"/>
          </p:cNvSpPr>
          <p:nvPr>
            <p:ph type="tbl" sz="quarter" idx="11"/>
          </p:nvPr>
        </p:nvSpPr>
        <p:spPr>
          <a:xfrm>
            <a:off x="1046163" y="2438400"/>
            <a:ext cx="7451725" cy="3079750"/>
          </a:xfrm>
        </p:spPr>
        <p:txBody>
          <a:bodyPr/>
          <a:lstStyle/>
          <a:p>
            <a:endParaRPr lang="en-US"/>
          </a:p>
        </p:txBody>
      </p:sp>
    </p:spTree>
    <p:extLst>
      <p:ext uri="{BB962C8B-B14F-4D97-AF65-F5344CB8AC3E}">
        <p14:creationId xmlns:p14="http://schemas.microsoft.com/office/powerpoint/2010/main" val="19401153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3C503D71-AB27-43B9-ADE7-EC688606F2CC}" type="slidenum">
              <a:rPr lang="en-US" altLang="en-US"/>
              <a:pPr/>
              <a:t>‹#›</a:t>
            </a:fld>
            <a:endParaRPr lang="en-US" altLang="en-US"/>
          </a:p>
        </p:txBody>
      </p:sp>
    </p:spTree>
    <p:extLst>
      <p:ext uri="{BB962C8B-B14F-4D97-AF65-F5344CB8AC3E}">
        <p14:creationId xmlns:p14="http://schemas.microsoft.com/office/powerpoint/2010/main" val="24198451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C6BEF3F2-709D-4390-B278-32BC9B32620D}" type="slidenum">
              <a:rPr lang="en-US" altLang="en-US"/>
              <a:pPr/>
              <a:t>‹#›</a:t>
            </a:fld>
            <a:endParaRPr lang="en-US" altLang="en-US"/>
          </a:p>
        </p:txBody>
      </p:sp>
    </p:spTree>
    <p:extLst>
      <p:ext uri="{BB962C8B-B14F-4D97-AF65-F5344CB8AC3E}">
        <p14:creationId xmlns:p14="http://schemas.microsoft.com/office/powerpoint/2010/main" val="78918954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30FE308E-887F-4B18-9621-DD5B4B6355F2}" type="slidenum">
              <a:rPr lang="en-US" altLang="en-US"/>
              <a:pPr/>
              <a:t>‹#›</a:t>
            </a:fld>
            <a:endParaRPr lang="en-US" altLang="en-US"/>
          </a:p>
        </p:txBody>
      </p:sp>
    </p:spTree>
    <p:extLst>
      <p:ext uri="{BB962C8B-B14F-4D97-AF65-F5344CB8AC3E}">
        <p14:creationId xmlns:p14="http://schemas.microsoft.com/office/powerpoint/2010/main" val="56004236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B71246FA-9028-4C08-841F-FE0B1D9F2295}" type="slidenum">
              <a:rPr lang="en-US" altLang="en-US"/>
              <a:pPr/>
              <a:t>‹#›</a:t>
            </a:fld>
            <a:endParaRPr lang="en-US" altLang="en-US"/>
          </a:p>
        </p:txBody>
      </p:sp>
    </p:spTree>
    <p:extLst>
      <p:ext uri="{BB962C8B-B14F-4D97-AF65-F5344CB8AC3E}">
        <p14:creationId xmlns:p14="http://schemas.microsoft.com/office/powerpoint/2010/main" val="164915854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71438"/>
            <a:ext cx="1914525" cy="6024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71438"/>
            <a:ext cx="5594350" cy="6024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A50ACFBD-D7CA-4AFC-9FA4-323E38470ADC}" type="slidenum">
              <a:rPr lang="en-US" altLang="en-US"/>
              <a:pPr/>
              <a:t>‹#›</a:t>
            </a:fld>
            <a:endParaRPr lang="en-US" altLang="en-US"/>
          </a:p>
        </p:txBody>
      </p:sp>
    </p:spTree>
    <p:extLst>
      <p:ext uri="{BB962C8B-B14F-4D97-AF65-F5344CB8AC3E}">
        <p14:creationId xmlns:p14="http://schemas.microsoft.com/office/powerpoint/2010/main" val="8345153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2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2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300034" name="Rectangle 2"/>
          <p:cNvSpPr>
            <a:spLocks noGrp="1" noChangeArrowheads="1"/>
          </p:cNvSpPr>
          <p:nvPr>
            <p:ph type="subTitle" idx="1"/>
          </p:nvPr>
        </p:nvSpPr>
        <p:spPr>
          <a:xfrm>
            <a:off x="2286000" y="3581400"/>
            <a:ext cx="5638800" cy="1905000"/>
          </a:xfrm>
        </p:spPr>
        <p:txBody>
          <a:bodyPr/>
          <a:lstStyle>
            <a:lvl1pPr marL="0" indent="0">
              <a:buFont typeface="Wingdings" pitchFamily="28" charset="2"/>
              <a:buNone/>
              <a:defRPr b="1"/>
            </a:lvl1pPr>
          </a:lstStyle>
          <a:p>
            <a:r>
              <a:rPr lang="en-US"/>
              <a:t>Click to edit Master subtitle style</a:t>
            </a:r>
          </a:p>
        </p:txBody>
      </p:sp>
      <p:sp>
        <p:nvSpPr>
          <p:cNvPr id="300044"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3" name="TextBox 2"/>
          <p:cNvSpPr txBox="1"/>
          <p:nvPr userDrawn="1"/>
        </p:nvSpPr>
        <p:spPr>
          <a:xfrm>
            <a:off x="8502855" y="230090"/>
            <a:ext cx="351078" cy="203488"/>
          </a:xfrm>
          <a:prstGeom prst="rect">
            <a:avLst/>
          </a:prstGeom>
          <a:noFill/>
        </p:spPr>
        <p:txBody>
          <a:bodyPr wrap="square" rtlCol="0">
            <a:spAutoFit/>
          </a:bodyPr>
          <a:lstStyle/>
          <a:p>
            <a:fld id="{31AC9709-77FE-4DB8-A2FA-7F83E8C5C21E}" type="slidenum">
              <a:rPr lang="en-US" altLang="en-US" sz="1000" kern="1200" smtClean="0">
                <a:solidFill>
                  <a:schemeClr val="tx1"/>
                </a:solidFill>
                <a:latin typeface="Arial" panose="020B0604020202020204" pitchFamily="34" charset="0"/>
                <a:ea typeface="+mn-ea"/>
                <a:cs typeface="+mn-cs"/>
              </a:rPr>
              <a:pPr/>
              <a:t>‹#›</a:t>
            </a:fld>
            <a:endParaRPr lang="en-GB" sz="1000" kern="1200" dirty="0">
              <a:solidFill>
                <a:schemeClr val="tx1"/>
              </a:solidFill>
              <a:latin typeface="Arial" panose="020B0604020202020204" pitchFamily="34" charset="0"/>
              <a:ea typeface="+mn-ea"/>
              <a:cs typeface="+mn-cs"/>
            </a:endParaRPr>
          </a:p>
        </p:txBody>
      </p:sp>
      <p:sp>
        <p:nvSpPr>
          <p:cNvPr id="15" name="Content Placeholder 14"/>
          <p:cNvSpPr>
            <a:spLocks noGrp="1"/>
          </p:cNvSpPr>
          <p:nvPr>
            <p:ph sz="quarter" idx="10"/>
          </p:nvPr>
        </p:nvSpPr>
        <p:spPr>
          <a:xfrm>
            <a:off x="493713" y="4267200"/>
            <a:ext cx="2901950" cy="1509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1"/>
          </p:nvPr>
        </p:nvSpPr>
        <p:spPr>
          <a:xfrm>
            <a:off x="4484688" y="4191000"/>
            <a:ext cx="3625850" cy="1716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421572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46163" y="714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sldNum" sz="quarter" idx="10"/>
          </p:nvPr>
        </p:nvSpPr>
        <p:spPr>
          <a:ln/>
        </p:spPr>
        <p:txBody>
          <a:bodyPr/>
          <a:lstStyle>
            <a:lvl1pPr>
              <a:defRPr/>
            </a:lvl1pPr>
          </a:lstStyle>
          <a:p>
            <a:fld id="{A742B6A4-2CE9-4BD6-98AF-358044A1942A}" type="slidenum">
              <a:rPr lang="en-US" altLang="en-US"/>
              <a:pPr/>
              <a:t>‹#›</a:t>
            </a:fld>
            <a:endParaRPr lang="en-US" altLang="en-US" dirty="0"/>
          </a:p>
        </p:txBody>
      </p:sp>
      <p:sp>
        <p:nvSpPr>
          <p:cNvPr id="7" name="TextBox 6"/>
          <p:cNvSpPr txBox="1"/>
          <p:nvPr userDrawn="1"/>
        </p:nvSpPr>
        <p:spPr>
          <a:xfrm>
            <a:off x="8499543" y="228600"/>
            <a:ext cx="368163" cy="284288"/>
          </a:xfrm>
          <a:prstGeom prst="rect">
            <a:avLst/>
          </a:prstGeom>
          <a:noFill/>
        </p:spPr>
        <p:txBody>
          <a:bodyPr wrap="square" rtlCol="0">
            <a:spAutoFit/>
          </a:bodyPr>
          <a:lstStyle/>
          <a:p>
            <a:fld id="{A742B6A4-2CE9-4BD6-98AF-358044A1942A}" type="slidenum">
              <a:rPr lang="en-US" altLang="en-US" sz="1000" kern="1200" smtClean="0">
                <a:solidFill>
                  <a:schemeClr val="tx1"/>
                </a:solidFill>
                <a:latin typeface="Arial" panose="020B0604020202020204" pitchFamily="34" charset="0"/>
                <a:ea typeface="+mn-ea"/>
                <a:cs typeface="+mn-cs"/>
              </a:rPr>
              <a:pPr/>
              <a:t>‹#›</a:t>
            </a:fld>
            <a:endParaRPr lang="en-US" altLang="en-US"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39264773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2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2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0" name="Text Box 13"/>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eaLnBrk="1" hangingPunct="1">
              <a:defRPr/>
            </a:pPr>
            <a:r>
              <a:rPr lang="en-US" sz="1200" dirty="0">
                <a:latin typeface="Arial" charset="0"/>
              </a:rPr>
              <a:t>© 2009 McGraw-Hill Higher Education. All rights reserved.</a:t>
            </a:r>
          </a:p>
        </p:txBody>
      </p:sp>
      <p:sp>
        <p:nvSpPr>
          <p:cNvPr id="300034" name="Rectangle 2"/>
          <p:cNvSpPr>
            <a:spLocks noGrp="1" noChangeArrowheads="1"/>
          </p:cNvSpPr>
          <p:nvPr>
            <p:ph type="subTitle" idx="1"/>
          </p:nvPr>
        </p:nvSpPr>
        <p:spPr>
          <a:xfrm>
            <a:off x="2286000" y="3581400"/>
            <a:ext cx="5638800" cy="1905000"/>
          </a:xfrm>
          <a:prstGeom prst="rect">
            <a:avLst/>
          </a:prstGeom>
        </p:spPr>
        <p:txBody>
          <a:bodyPr/>
          <a:lstStyle>
            <a:lvl1pPr marL="0" indent="0">
              <a:buFont typeface="Wingdings" pitchFamily="28" charset="2"/>
              <a:buNone/>
              <a:defRPr b="1"/>
            </a:lvl1pPr>
          </a:lstStyle>
          <a:p>
            <a:r>
              <a:rPr lang="en-US"/>
              <a:t>Click to edit Master subtitle style</a:t>
            </a:r>
          </a:p>
        </p:txBody>
      </p:sp>
      <p:sp>
        <p:nvSpPr>
          <p:cNvPr id="300044"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1"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fld id="{32D7B898-6E88-49FE-ABEE-72603030A2DF}" type="datetime1">
              <a:rPr lang="en-US" altLang="en-US"/>
              <a:pPr/>
              <a:t>8/24/2017</a:t>
            </a:fld>
            <a:endParaRPr lang="en-US" altLang="en-US"/>
          </a:p>
        </p:txBody>
      </p:sp>
      <p:sp>
        <p:nvSpPr>
          <p:cNvPr id="12"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13" name="Rectangle 5"/>
          <p:cNvSpPr>
            <a:spLocks noGrp="1" noChangeArrowheads="1"/>
          </p:cNvSpPr>
          <p:nvPr>
            <p:ph type="sldNum" sz="quarter" idx="12"/>
          </p:nvPr>
        </p:nvSpPr>
        <p:spPr>
          <a:xfrm>
            <a:off x="6934200" y="228600"/>
            <a:ext cx="1905000" cy="457200"/>
          </a:xfrm>
          <a:prstGeom prst="rect">
            <a:avLst/>
          </a:prstGeom>
        </p:spPr>
        <p:txBody>
          <a:bodyPr/>
          <a:lstStyle>
            <a:lvl1pPr>
              <a:defRPr/>
            </a:lvl1pPr>
          </a:lstStyle>
          <a:p>
            <a:fld id="{31AC9709-77FE-4DB8-A2FA-7F83E8C5C21E}" type="slidenum">
              <a:rPr lang="en-US" altLang="en-US"/>
              <a:pPr/>
              <a:t>‹#›</a:t>
            </a:fld>
            <a:endParaRPr lang="en-US" altLang="en-US"/>
          </a:p>
        </p:txBody>
      </p:sp>
    </p:spTree>
    <p:extLst>
      <p:ext uri="{BB962C8B-B14F-4D97-AF65-F5344CB8AC3E}">
        <p14:creationId xmlns:p14="http://schemas.microsoft.com/office/powerpoint/2010/main" val="5569281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2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2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300034" name="Rectangle 2"/>
          <p:cNvSpPr>
            <a:spLocks noGrp="1" noChangeArrowheads="1"/>
          </p:cNvSpPr>
          <p:nvPr>
            <p:ph type="subTitle" idx="1"/>
          </p:nvPr>
        </p:nvSpPr>
        <p:spPr>
          <a:xfrm>
            <a:off x="2286000" y="3581400"/>
            <a:ext cx="5638800" cy="1905000"/>
          </a:xfrm>
          <a:prstGeom prst="rect">
            <a:avLst/>
          </a:prstGeom>
        </p:spPr>
        <p:txBody>
          <a:bodyPr/>
          <a:lstStyle>
            <a:lvl1pPr marL="0" indent="0">
              <a:buFont typeface="Wingdings" pitchFamily="28" charset="2"/>
              <a:buNone/>
              <a:defRPr b="1"/>
            </a:lvl1pPr>
          </a:lstStyle>
          <a:p>
            <a:r>
              <a:rPr lang="en-US"/>
              <a:t>Click to edit Master subtitle style</a:t>
            </a:r>
          </a:p>
        </p:txBody>
      </p:sp>
      <p:sp>
        <p:nvSpPr>
          <p:cNvPr id="300044"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3" name="TextBox 2"/>
          <p:cNvSpPr txBox="1"/>
          <p:nvPr userDrawn="1"/>
        </p:nvSpPr>
        <p:spPr>
          <a:xfrm>
            <a:off x="8502855" y="230090"/>
            <a:ext cx="351078" cy="203488"/>
          </a:xfrm>
          <a:prstGeom prst="rect">
            <a:avLst/>
          </a:prstGeom>
          <a:noFill/>
        </p:spPr>
        <p:txBody>
          <a:bodyPr wrap="square" rtlCol="0">
            <a:spAutoFit/>
          </a:bodyPr>
          <a:lstStyle/>
          <a:p>
            <a:fld id="{31AC9709-77FE-4DB8-A2FA-7F83E8C5C21E}" type="slidenum">
              <a:rPr lang="en-US" altLang="en-US" sz="1000" kern="1200" smtClean="0">
                <a:solidFill>
                  <a:schemeClr val="tx1"/>
                </a:solidFill>
                <a:latin typeface="Arial" panose="020B0604020202020204" pitchFamily="34" charset="0"/>
                <a:ea typeface="+mn-ea"/>
                <a:cs typeface="+mn-cs"/>
              </a:rPr>
              <a:pPr/>
              <a:t>‹#›</a:t>
            </a:fld>
            <a:endParaRPr lang="en-GB" sz="1000" kern="1200" dirty="0">
              <a:solidFill>
                <a:schemeClr val="tx1"/>
              </a:solidFill>
              <a:latin typeface="Arial" panose="020B0604020202020204" pitchFamily="34" charset="0"/>
              <a:ea typeface="+mn-ea"/>
              <a:cs typeface="+mn-cs"/>
            </a:endParaRPr>
          </a:p>
        </p:txBody>
      </p:sp>
      <p:sp>
        <p:nvSpPr>
          <p:cNvPr id="15" name="Content Placeholder 14"/>
          <p:cNvSpPr>
            <a:spLocks noGrp="1"/>
          </p:cNvSpPr>
          <p:nvPr>
            <p:ph sz="quarter" idx="10"/>
          </p:nvPr>
        </p:nvSpPr>
        <p:spPr>
          <a:xfrm>
            <a:off x="493713" y="4267200"/>
            <a:ext cx="2901950" cy="1509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1"/>
          </p:nvPr>
        </p:nvSpPr>
        <p:spPr>
          <a:xfrm>
            <a:off x="4484688" y="4191000"/>
            <a:ext cx="3625850" cy="17160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77432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lvl1pPr marL="0" indent="0">
              <a:buNone/>
              <a:defRPr sz="1400"/>
            </a:lvl1pPr>
            <a:lvl2pPr marL="449262" indent="0">
              <a:buNone/>
              <a:defRPr sz="1400"/>
            </a:lvl2pPr>
            <a:lvl3pPr marL="890588" indent="0">
              <a:buNone/>
              <a:defRPr sz="1400"/>
            </a:lvl3pPr>
            <a:lvl4pPr marL="1295400" indent="0">
              <a:buNone/>
              <a:defRPr sz="1400"/>
            </a:lvl4pPr>
            <a:lvl5pPr marL="168275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83CCE983-BF81-44FA-8981-495E30F92F2B}"/>
              </a:ext>
            </a:extLst>
          </p:cNvPr>
          <p:cNvSpPr>
            <a:spLocks noGrp="1"/>
          </p:cNvSpPr>
          <p:nvPr>
            <p:ph sz="quarter" idx="10" hasCustomPrompt="1"/>
          </p:nvPr>
        </p:nvSpPr>
        <p:spPr>
          <a:xfrm>
            <a:off x="5145088" y="6096000"/>
            <a:ext cx="3059112" cy="304800"/>
          </a:xfrm>
        </p:spPr>
        <p:txBody>
          <a:bodyPr/>
          <a:lstStyle>
            <a:lvl1pPr marL="0" indent="0">
              <a:buNone/>
              <a:defRPr sz="1200"/>
            </a:lvl1pPr>
            <a:lvl2pPr>
              <a:defRPr sz="1200"/>
            </a:lvl2pPr>
            <a:lvl3pPr>
              <a:defRPr sz="1200"/>
            </a:lvl3pPr>
            <a:lvl4pPr>
              <a:defRPr sz="1200"/>
            </a:lvl4pPr>
            <a:lvl5pPr>
              <a:defRPr sz="1200"/>
            </a:lvl5pPr>
          </a:lstStyle>
          <a:p>
            <a:pPr lvl="0"/>
            <a:r>
              <a:rPr lang="en-US" dirty="0"/>
              <a:t>AV</a:t>
            </a:r>
          </a:p>
        </p:txBody>
      </p:sp>
    </p:spTree>
    <p:extLst>
      <p:ext uri="{BB962C8B-B14F-4D97-AF65-F5344CB8AC3E}">
        <p14:creationId xmlns:p14="http://schemas.microsoft.com/office/powerpoint/2010/main" val="395623167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80C91A0-82D7-4658-8940-9CBE57EAE40A}" type="slidenum">
              <a:rPr lang="en-US" altLang="en-US"/>
              <a:pPr/>
              <a:t>‹#›</a:t>
            </a:fld>
            <a:endParaRPr lang="en-US" altLang="en-US"/>
          </a:p>
        </p:txBody>
      </p:sp>
    </p:spTree>
    <p:extLst>
      <p:ext uri="{BB962C8B-B14F-4D97-AF65-F5344CB8AC3E}">
        <p14:creationId xmlns:p14="http://schemas.microsoft.com/office/powerpoint/2010/main" val="188107405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94D598C-286C-4FD2-8A00-5DB7168B6E45}" type="slidenum">
              <a:rPr lang="en-US" altLang="en-US"/>
              <a:pPr/>
              <a:t>‹#›</a:t>
            </a:fld>
            <a:endParaRPr lang="en-US" altLang="en-US"/>
          </a:p>
        </p:txBody>
      </p:sp>
    </p:spTree>
    <p:extLst>
      <p:ext uri="{BB962C8B-B14F-4D97-AF65-F5344CB8AC3E}">
        <p14:creationId xmlns:p14="http://schemas.microsoft.com/office/powerpoint/2010/main" val="103297749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94D598C-286C-4FD2-8A00-5DB7168B6E45}" type="slidenum">
              <a:rPr lang="en-US" altLang="en-US"/>
              <a:pPr/>
              <a:t>‹#›</a:t>
            </a:fld>
            <a:endParaRPr lang="en-US" altLang="en-US" dirty="0"/>
          </a:p>
        </p:txBody>
      </p:sp>
      <p:sp>
        <p:nvSpPr>
          <p:cNvPr id="7" name="Content Placeholder 6"/>
          <p:cNvSpPr>
            <a:spLocks noGrp="1"/>
          </p:cNvSpPr>
          <p:nvPr>
            <p:ph sz="quarter" idx="11"/>
          </p:nvPr>
        </p:nvSpPr>
        <p:spPr>
          <a:xfrm>
            <a:off x="228600" y="2590800"/>
            <a:ext cx="2190750" cy="2609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2"/>
          </p:nvPr>
        </p:nvSpPr>
        <p:spPr>
          <a:xfrm>
            <a:off x="5543550" y="4152900"/>
            <a:ext cx="3181350" cy="2114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3"/>
          </p:nvPr>
        </p:nvSpPr>
        <p:spPr>
          <a:xfrm>
            <a:off x="2114550" y="3867150"/>
            <a:ext cx="2228850" cy="29908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4"/>
          </p:nvPr>
        </p:nvSpPr>
        <p:spPr>
          <a:xfrm>
            <a:off x="2819400" y="3600450"/>
            <a:ext cx="2400300" cy="2895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5"/>
          </p:nvPr>
        </p:nvSpPr>
        <p:spPr>
          <a:xfrm>
            <a:off x="4514850" y="1809750"/>
            <a:ext cx="4324350" cy="13906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Box 15"/>
          <p:cNvSpPr txBox="1"/>
          <p:nvPr userDrawn="1"/>
        </p:nvSpPr>
        <p:spPr>
          <a:xfrm>
            <a:off x="8497743" y="228600"/>
            <a:ext cx="346364" cy="246221"/>
          </a:xfrm>
          <a:prstGeom prst="rect">
            <a:avLst/>
          </a:prstGeom>
          <a:noFill/>
        </p:spPr>
        <p:txBody>
          <a:bodyPr wrap="square" rtlCol="0">
            <a:spAutoFit/>
          </a:bodyPr>
          <a:lstStyle/>
          <a:p>
            <a:fld id="{B94D598C-286C-4FD2-8A00-5DB7168B6E45}" type="slidenum">
              <a:rPr lang="en-US" altLang="en-US" sz="1000" kern="1200" smtClean="0">
                <a:solidFill>
                  <a:schemeClr val="tx1"/>
                </a:solidFill>
                <a:latin typeface="Arial" panose="020B0604020202020204" pitchFamily="34" charset="0"/>
                <a:ea typeface="+mn-ea"/>
                <a:cs typeface="+mn-cs"/>
              </a:rPr>
              <a:pPr/>
              <a:t>‹#›</a:t>
            </a:fld>
            <a:endParaRPr lang="en-US" altLang="en-US"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5810688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9325" y="1981200"/>
            <a:ext cx="3754438"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94D598C-286C-4FD2-8A00-5DB7168B6E45}" type="slidenum">
              <a:rPr lang="en-US" altLang="en-US"/>
              <a:pPr/>
              <a:t>‹#›</a:t>
            </a:fld>
            <a:endParaRPr lang="en-US" altLang="en-US"/>
          </a:p>
        </p:txBody>
      </p:sp>
      <p:sp>
        <p:nvSpPr>
          <p:cNvPr id="6" name="Title 5"/>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4608345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41AD5F3-0F18-4E97-AB6B-AD0D87ED68A4}" type="slidenum">
              <a:rPr lang="en-US" altLang="en-US"/>
              <a:pPr/>
              <a:t>‹#›</a:t>
            </a:fld>
            <a:endParaRPr lang="en-US" altLang="en-US"/>
          </a:p>
        </p:txBody>
      </p:sp>
    </p:spTree>
    <p:extLst>
      <p:ext uri="{BB962C8B-B14F-4D97-AF65-F5344CB8AC3E}">
        <p14:creationId xmlns:p14="http://schemas.microsoft.com/office/powerpoint/2010/main" val="44939955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Box 3"/>
          <p:cNvSpPr txBox="1"/>
          <p:nvPr userDrawn="1"/>
        </p:nvSpPr>
        <p:spPr>
          <a:xfrm>
            <a:off x="8497633" y="225769"/>
            <a:ext cx="368808" cy="205319"/>
          </a:xfrm>
          <a:prstGeom prst="rect">
            <a:avLst/>
          </a:prstGeom>
          <a:noFill/>
        </p:spPr>
        <p:txBody>
          <a:bodyPr wrap="square" rtlCol="0">
            <a:spAutoFit/>
          </a:bodyPr>
          <a:lstStyle/>
          <a:p>
            <a:fld id="{73C1222B-BD79-4CB3-8228-A21071BEED66}" type="slidenum">
              <a:rPr lang="en-US" altLang="en-US" sz="1000" kern="1200" smtClean="0">
                <a:solidFill>
                  <a:schemeClr val="tx1"/>
                </a:solidFill>
                <a:latin typeface="Arial" panose="020B0604020202020204" pitchFamily="34" charset="0"/>
                <a:ea typeface="+mn-ea"/>
                <a:cs typeface="+mn-cs"/>
              </a:rPr>
              <a:pPr/>
              <a:t>‹#›</a:t>
            </a:fld>
            <a:endParaRPr lang="en-GB" sz="1000" kern="1200" dirty="0">
              <a:solidFill>
                <a:schemeClr val="tx1"/>
              </a:solidFill>
              <a:latin typeface="Arial" panose="020B0604020202020204" pitchFamily="34" charset="0"/>
              <a:ea typeface="+mn-ea"/>
              <a:cs typeface="+mn-cs"/>
            </a:endParaRPr>
          </a:p>
        </p:txBody>
      </p:sp>
      <p:sp>
        <p:nvSpPr>
          <p:cNvPr id="9" name="Content Placeholder 8"/>
          <p:cNvSpPr>
            <a:spLocks noGrp="1"/>
          </p:cNvSpPr>
          <p:nvPr>
            <p:ph sz="quarter" idx="11"/>
          </p:nvPr>
        </p:nvSpPr>
        <p:spPr>
          <a:xfrm>
            <a:off x="571500" y="3657600"/>
            <a:ext cx="2190750" cy="1028700"/>
          </a:xfrm>
          <a:prstGeom prst="rect">
            <a:avLst/>
          </a:prstGeom>
        </p:spPr>
        <p:txBody>
          <a:bodyPr/>
          <a:lstStyle/>
          <a:p>
            <a:pPr lvl="0"/>
            <a:r>
              <a:rPr lang="en-US" dirty="0"/>
              <a:t>Click to edit Master </a:t>
            </a:r>
            <a:endParaRPr lang="en-GB" dirty="0"/>
          </a:p>
        </p:txBody>
      </p:sp>
      <p:sp>
        <p:nvSpPr>
          <p:cNvPr id="11" name="Content Placeholder 10"/>
          <p:cNvSpPr>
            <a:spLocks noGrp="1"/>
          </p:cNvSpPr>
          <p:nvPr>
            <p:ph sz="quarter" idx="12"/>
          </p:nvPr>
        </p:nvSpPr>
        <p:spPr>
          <a:xfrm>
            <a:off x="1371600" y="5029200"/>
            <a:ext cx="2590800" cy="1390650"/>
          </a:xfrm>
          <a:prstGeom prst="rect">
            <a:avLst/>
          </a:prstGeom>
        </p:spPr>
        <p:txBody>
          <a:bodyPr/>
          <a:lstStyle/>
          <a:p>
            <a:pPr lvl="0"/>
            <a:r>
              <a:rPr lang="en-US" dirty="0"/>
              <a:t>Click to edit </a:t>
            </a:r>
            <a:endParaRPr lang="en-GB" dirty="0"/>
          </a:p>
        </p:txBody>
      </p:sp>
      <p:sp>
        <p:nvSpPr>
          <p:cNvPr id="13" name="Content Placeholder 12"/>
          <p:cNvSpPr>
            <a:spLocks noGrp="1"/>
          </p:cNvSpPr>
          <p:nvPr>
            <p:ph sz="quarter" idx="13"/>
          </p:nvPr>
        </p:nvSpPr>
        <p:spPr>
          <a:xfrm>
            <a:off x="5334000" y="1809750"/>
            <a:ext cx="2705100" cy="1585913"/>
          </a:xfrm>
          <a:prstGeom prst="rect">
            <a:avLst/>
          </a:prstGeom>
        </p:spPr>
        <p:txBody>
          <a:bodyPr/>
          <a:lstStyle/>
          <a:p>
            <a:pPr lvl="0"/>
            <a:r>
              <a:rPr lang="en-US" dirty="0"/>
              <a:t>Click to edit Master text </a:t>
            </a:r>
            <a:endParaRPr lang="en-GB" dirty="0"/>
          </a:p>
        </p:txBody>
      </p:sp>
    </p:spTree>
    <p:extLst>
      <p:ext uri="{BB962C8B-B14F-4D97-AF65-F5344CB8AC3E}">
        <p14:creationId xmlns:p14="http://schemas.microsoft.com/office/powerpoint/2010/main" val="277877405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fld id="{52374B3F-DD53-4FA9-801F-AB1B86AA46BC}" type="slidenum">
              <a:rPr lang="en-US" altLang="en-US"/>
              <a:pPr/>
              <a:t>‹#›</a:t>
            </a:fld>
            <a:endParaRPr lang="en-US" altLang="en-US" dirty="0"/>
          </a:p>
        </p:txBody>
      </p:sp>
      <p:sp>
        <p:nvSpPr>
          <p:cNvPr id="5" name="TextBox 4"/>
          <p:cNvSpPr txBox="1"/>
          <p:nvPr userDrawn="1"/>
        </p:nvSpPr>
        <p:spPr>
          <a:xfrm>
            <a:off x="8474158" y="230329"/>
            <a:ext cx="364319" cy="225851"/>
          </a:xfrm>
          <a:prstGeom prst="rect">
            <a:avLst/>
          </a:prstGeom>
          <a:noFill/>
        </p:spPr>
        <p:txBody>
          <a:bodyPr wrap="square" rtlCol="0">
            <a:spAutoFit/>
          </a:bodyPr>
          <a:lstStyle/>
          <a:p>
            <a:pPr marL="0" marR="0" indent="0" algn="r" defTabSz="914400" rtl="0" eaLnBrk="1" fontAlgn="base" latinLnBrk="0" hangingPunct="1">
              <a:lnSpc>
                <a:spcPct val="100000"/>
              </a:lnSpc>
              <a:spcBef>
                <a:spcPct val="0"/>
              </a:spcBef>
              <a:spcAft>
                <a:spcPct val="0"/>
              </a:spcAft>
              <a:buClrTx/>
              <a:buSzTx/>
              <a:buFontTx/>
              <a:buNone/>
              <a:tabLst/>
              <a:defRPr/>
            </a:pPr>
            <a:fld id="{52374B3F-DD53-4FA9-801F-AB1B86AA46BC}" type="slidenum">
              <a:rPr lang="en-US" altLang="en-US" sz="1000" kern="1200" smtClean="0">
                <a:solidFill>
                  <a:schemeClr val="tx1"/>
                </a:solidFill>
                <a:latin typeface="Arial" panose="020B0604020202020204" pitchFamily="34" charset="0"/>
                <a:ea typeface="+mn-ea"/>
                <a:cs typeface="+mn-cs"/>
              </a:rPr>
              <a:pPr marL="0" marR="0" indent="0" algn="r" defTabSz="914400" rtl="0" eaLnBrk="1" fontAlgn="base" latinLnBrk="0" hangingPunct="1">
                <a:lnSpc>
                  <a:spcPct val="100000"/>
                </a:lnSpc>
                <a:spcBef>
                  <a:spcPct val="0"/>
                </a:spcBef>
                <a:spcAft>
                  <a:spcPct val="0"/>
                </a:spcAft>
                <a:buClrTx/>
                <a:buSzTx/>
                <a:buFontTx/>
                <a:buNone/>
                <a:tabLst/>
                <a:defRPr/>
              </a:pPr>
              <a:t>‹#›</a:t>
            </a:fld>
            <a:endParaRPr lang="en-US" altLang="en-US" sz="1000" kern="1200" dirty="0">
              <a:solidFill>
                <a:schemeClr val="tx1"/>
              </a:solidFill>
              <a:latin typeface="Arial" panose="020B0604020202020204" pitchFamily="34" charset="0"/>
              <a:ea typeface="+mn-ea"/>
              <a:cs typeface="+mn-cs"/>
            </a:endParaRPr>
          </a:p>
          <a:p>
            <a:pPr algn="r" rtl="0" eaLnBrk="1" fontAlgn="base" hangingPunct="1">
              <a:spcBef>
                <a:spcPct val="0"/>
              </a:spcBef>
              <a:spcAft>
                <a:spcPct val="0"/>
              </a:spcAft>
            </a:pPr>
            <a:endParaRPr lang="en-US" altLang="en-US"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70061226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3C1222B-BD79-4CB3-8228-A21071BEED66}" type="slidenum">
              <a:rPr lang="en-US" altLang="en-US"/>
              <a:pPr/>
              <a:t>‹#›</a:t>
            </a:fld>
            <a:endParaRPr lang="en-US" altLang="en-US" dirty="0"/>
          </a:p>
        </p:txBody>
      </p:sp>
      <p:sp>
        <p:nvSpPr>
          <p:cNvPr id="4" name="TextBox 3"/>
          <p:cNvSpPr txBox="1"/>
          <p:nvPr userDrawn="1"/>
        </p:nvSpPr>
        <p:spPr>
          <a:xfrm>
            <a:off x="8497633" y="225769"/>
            <a:ext cx="368808" cy="205319"/>
          </a:xfrm>
          <a:prstGeom prst="rect">
            <a:avLst/>
          </a:prstGeom>
          <a:noFill/>
        </p:spPr>
        <p:txBody>
          <a:bodyPr wrap="square" rtlCol="0">
            <a:spAutoFit/>
          </a:bodyPr>
          <a:lstStyle/>
          <a:p>
            <a:fld id="{73C1222B-BD79-4CB3-8228-A21071BEED66}" type="slidenum">
              <a:rPr lang="en-US" altLang="en-US" sz="1000" kern="1200" smtClean="0">
                <a:solidFill>
                  <a:schemeClr val="tx1"/>
                </a:solidFill>
                <a:latin typeface="Arial" panose="020B0604020202020204" pitchFamily="34" charset="0"/>
                <a:ea typeface="+mn-ea"/>
                <a:cs typeface="+mn-cs"/>
              </a:rPr>
              <a:pPr/>
              <a:t>‹#›</a:t>
            </a:fld>
            <a:endParaRPr lang="en-GB" sz="1000" kern="1200" dirty="0">
              <a:solidFill>
                <a:schemeClr val="tx1"/>
              </a:solidFill>
              <a:latin typeface="Arial" panose="020B0604020202020204" pitchFamily="34" charset="0"/>
              <a:ea typeface="+mn-ea"/>
              <a:cs typeface="+mn-cs"/>
            </a:endParaRPr>
          </a:p>
        </p:txBody>
      </p:sp>
      <p:sp>
        <p:nvSpPr>
          <p:cNvPr id="9" name="Content Placeholder 8"/>
          <p:cNvSpPr>
            <a:spLocks noGrp="1"/>
          </p:cNvSpPr>
          <p:nvPr>
            <p:ph sz="quarter" idx="11"/>
          </p:nvPr>
        </p:nvSpPr>
        <p:spPr>
          <a:xfrm>
            <a:off x="571500" y="3657600"/>
            <a:ext cx="2190750" cy="1028700"/>
          </a:xfrm>
          <a:prstGeom prst="rect">
            <a:avLst/>
          </a:prstGeom>
        </p:spPr>
        <p:txBody>
          <a:bodyPr/>
          <a:lstStyle/>
          <a:p>
            <a:pPr lvl="0"/>
            <a:r>
              <a:rPr lang="en-US" dirty="0"/>
              <a:t>Click to edit Master </a:t>
            </a:r>
            <a:endParaRPr lang="en-GB" dirty="0"/>
          </a:p>
        </p:txBody>
      </p:sp>
      <p:sp>
        <p:nvSpPr>
          <p:cNvPr id="11" name="Content Placeholder 10"/>
          <p:cNvSpPr>
            <a:spLocks noGrp="1"/>
          </p:cNvSpPr>
          <p:nvPr>
            <p:ph sz="quarter" idx="12"/>
          </p:nvPr>
        </p:nvSpPr>
        <p:spPr>
          <a:xfrm>
            <a:off x="1371600" y="5029200"/>
            <a:ext cx="2590800" cy="1390650"/>
          </a:xfrm>
          <a:prstGeom prst="rect">
            <a:avLst/>
          </a:prstGeom>
        </p:spPr>
        <p:txBody>
          <a:bodyPr/>
          <a:lstStyle/>
          <a:p>
            <a:pPr lvl="0"/>
            <a:r>
              <a:rPr lang="en-US" dirty="0"/>
              <a:t>Click to edit </a:t>
            </a:r>
            <a:endParaRPr lang="en-GB" dirty="0"/>
          </a:p>
        </p:txBody>
      </p:sp>
      <p:sp>
        <p:nvSpPr>
          <p:cNvPr id="13" name="Content Placeholder 12"/>
          <p:cNvSpPr>
            <a:spLocks noGrp="1"/>
          </p:cNvSpPr>
          <p:nvPr>
            <p:ph sz="quarter" idx="13"/>
          </p:nvPr>
        </p:nvSpPr>
        <p:spPr>
          <a:xfrm>
            <a:off x="5334000" y="1809750"/>
            <a:ext cx="2705100" cy="1585913"/>
          </a:xfrm>
          <a:prstGeom prst="rect">
            <a:avLst/>
          </a:prstGeom>
        </p:spPr>
        <p:txBody>
          <a:bodyPr/>
          <a:lstStyle/>
          <a:p>
            <a:pPr lvl="0"/>
            <a:r>
              <a:rPr lang="en-US" dirty="0"/>
              <a:t>Click to edit Master text </a:t>
            </a:r>
            <a:endParaRPr lang="en-GB" dirty="0"/>
          </a:p>
        </p:txBody>
      </p:sp>
      <p:sp>
        <p:nvSpPr>
          <p:cNvPr id="8" name="AutoShape 7"/>
          <p:cNvSpPr>
            <a:spLocks noChangeArrowheads="1"/>
          </p:cNvSpPr>
          <p:nvPr userDrawn="1"/>
        </p:nvSpPr>
        <p:spPr bwMode="auto">
          <a:xfrm>
            <a:off x="1144589" y="1974850"/>
            <a:ext cx="2982912" cy="1420813"/>
          </a:xfrm>
          <a:prstGeom prst="wedgeRoundRectCallout">
            <a:avLst>
              <a:gd name="adj1" fmla="val 3751"/>
              <a:gd name="adj2" fmla="val 78469"/>
              <a:gd name="adj3" fmla="val 16667"/>
            </a:avLst>
          </a:prstGeom>
          <a:solidFill>
            <a:schemeClr val="accent2"/>
          </a:solidFill>
          <a:ln w="12700" cap="sq">
            <a:solidFill>
              <a:schemeClr val="hlink"/>
            </a:solidFill>
            <a:miter lim="800000"/>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000" b="1" dirty="0"/>
          </a:p>
        </p:txBody>
      </p:sp>
      <p:sp>
        <p:nvSpPr>
          <p:cNvPr id="10" name="AutoShape 5"/>
          <p:cNvSpPr>
            <a:spLocks noChangeArrowheads="1"/>
          </p:cNvSpPr>
          <p:nvPr userDrawn="1"/>
        </p:nvSpPr>
        <p:spPr bwMode="auto">
          <a:xfrm>
            <a:off x="5334001" y="2667000"/>
            <a:ext cx="2237232" cy="1563687"/>
          </a:xfrm>
          <a:prstGeom prst="wedgeRoundRectCallout">
            <a:avLst>
              <a:gd name="adj1" fmla="val -126949"/>
              <a:gd name="adj2" fmla="val 45866"/>
              <a:gd name="adj3" fmla="val 16667"/>
            </a:avLst>
          </a:prstGeom>
          <a:solidFill>
            <a:schemeClr val="accent2"/>
          </a:solidFill>
          <a:ln w="12700" cap="sq">
            <a:solidFill>
              <a:schemeClr val="hlink"/>
            </a:solidFill>
            <a:miter lim="800000"/>
            <a:headEnd type="none" w="sm" len="sm"/>
            <a:tailEnd type="none" w="sm" len="sm"/>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endParaRPr lang="en-US" altLang="en-US" sz="2000" dirty="0"/>
          </a:p>
        </p:txBody>
      </p:sp>
      <p:sp>
        <p:nvSpPr>
          <p:cNvPr id="12" name="AutoShape 6"/>
          <p:cNvSpPr>
            <a:spLocks noChangeArrowheads="1"/>
          </p:cNvSpPr>
          <p:nvPr userDrawn="1"/>
        </p:nvSpPr>
        <p:spPr bwMode="auto">
          <a:xfrm>
            <a:off x="4876800" y="5029200"/>
            <a:ext cx="3681984" cy="1220788"/>
          </a:xfrm>
          <a:prstGeom prst="wedgeRoundRectCallout">
            <a:avLst>
              <a:gd name="adj1" fmla="val -93878"/>
              <a:gd name="adj2" fmla="val -43982"/>
              <a:gd name="adj3" fmla="val 16667"/>
            </a:avLst>
          </a:prstGeom>
          <a:solidFill>
            <a:schemeClr val="accent2"/>
          </a:solidFill>
          <a:ln w="12700" cap="sq">
            <a:solidFill>
              <a:schemeClr val="hlink"/>
            </a:solidFill>
            <a:miter lim="800000"/>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sz="2000" b="1" dirty="0"/>
          </a:p>
        </p:txBody>
      </p:sp>
    </p:spTree>
    <p:extLst>
      <p:ext uri="{BB962C8B-B14F-4D97-AF65-F5344CB8AC3E}">
        <p14:creationId xmlns:p14="http://schemas.microsoft.com/office/powerpoint/2010/main" val="154330053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3C1222B-BD79-4CB3-8228-A21071BEED66}" type="slidenum">
              <a:rPr lang="en-US" altLang="en-US"/>
              <a:pPr/>
              <a:t>‹#›</a:t>
            </a:fld>
            <a:endParaRPr lang="en-US" altLang="en-US" dirty="0"/>
          </a:p>
        </p:txBody>
      </p:sp>
      <p:sp>
        <p:nvSpPr>
          <p:cNvPr id="4" name="TextBox 3"/>
          <p:cNvSpPr txBox="1"/>
          <p:nvPr userDrawn="1"/>
        </p:nvSpPr>
        <p:spPr>
          <a:xfrm>
            <a:off x="8497633" y="225769"/>
            <a:ext cx="368808" cy="205319"/>
          </a:xfrm>
          <a:prstGeom prst="rect">
            <a:avLst/>
          </a:prstGeom>
          <a:noFill/>
        </p:spPr>
        <p:txBody>
          <a:bodyPr wrap="square" rtlCol="0">
            <a:spAutoFit/>
          </a:bodyPr>
          <a:lstStyle/>
          <a:p>
            <a:fld id="{73C1222B-BD79-4CB3-8228-A21071BEED66}" type="slidenum">
              <a:rPr lang="en-US" altLang="en-US" sz="1000" kern="1200" smtClean="0">
                <a:solidFill>
                  <a:schemeClr val="tx1"/>
                </a:solidFill>
                <a:latin typeface="Arial" panose="020B0604020202020204" pitchFamily="34" charset="0"/>
                <a:ea typeface="+mn-ea"/>
                <a:cs typeface="+mn-cs"/>
              </a:rPr>
              <a:pPr/>
              <a:t>‹#›</a:t>
            </a:fld>
            <a:endParaRPr lang="en-GB"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104700324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3C1222B-BD79-4CB3-8228-A21071BEED66}" type="slidenum">
              <a:rPr lang="en-US" altLang="en-US"/>
              <a:pPr/>
              <a:t>‹#›</a:t>
            </a:fld>
            <a:endParaRPr lang="en-US" altLang="en-US" dirty="0"/>
          </a:p>
        </p:txBody>
      </p:sp>
      <p:sp>
        <p:nvSpPr>
          <p:cNvPr id="4" name="TextBox 3"/>
          <p:cNvSpPr txBox="1"/>
          <p:nvPr userDrawn="1"/>
        </p:nvSpPr>
        <p:spPr>
          <a:xfrm>
            <a:off x="8497633" y="225769"/>
            <a:ext cx="368808" cy="205319"/>
          </a:xfrm>
          <a:prstGeom prst="rect">
            <a:avLst/>
          </a:prstGeom>
          <a:noFill/>
        </p:spPr>
        <p:txBody>
          <a:bodyPr wrap="square" rtlCol="0">
            <a:spAutoFit/>
          </a:bodyPr>
          <a:lstStyle/>
          <a:p>
            <a:fld id="{73C1222B-BD79-4CB3-8228-A21071BEED66}" type="slidenum">
              <a:rPr lang="en-US" altLang="en-US" sz="1000" kern="1200" smtClean="0">
                <a:solidFill>
                  <a:schemeClr val="tx1"/>
                </a:solidFill>
                <a:latin typeface="Arial" panose="020B0604020202020204" pitchFamily="34" charset="0"/>
                <a:ea typeface="+mn-ea"/>
                <a:cs typeface="+mn-cs"/>
              </a:rPr>
              <a:pPr/>
              <a:t>‹#›</a:t>
            </a:fld>
            <a:endParaRPr lang="en-GB" sz="1000" kern="1200" dirty="0">
              <a:solidFill>
                <a:schemeClr val="tx1"/>
              </a:solidFill>
              <a:latin typeface="Arial" panose="020B0604020202020204" pitchFamily="34" charset="0"/>
              <a:ea typeface="+mn-ea"/>
              <a:cs typeface="+mn-cs"/>
            </a:endParaRPr>
          </a:p>
        </p:txBody>
      </p:sp>
      <p:sp>
        <p:nvSpPr>
          <p:cNvPr id="5" name="AutoShape 10"/>
          <p:cNvSpPr>
            <a:spLocks noChangeArrowheads="1"/>
          </p:cNvSpPr>
          <p:nvPr userDrawn="1"/>
        </p:nvSpPr>
        <p:spPr bwMode="auto">
          <a:xfrm>
            <a:off x="3562350" y="3657600"/>
            <a:ext cx="2057400" cy="2514600"/>
          </a:xfrm>
          <a:prstGeom prst="roundRect">
            <a:avLst>
              <a:gd name="adj" fmla="val 16667"/>
            </a:avLst>
          </a:prstGeom>
          <a:solidFill>
            <a:schemeClr val="accent2"/>
          </a:solidFill>
          <a:ln w="9525">
            <a:solidFill>
              <a:schemeClr val="tx1"/>
            </a:solidFill>
            <a:miter lim="800000"/>
            <a:headEnd/>
            <a:tailEnd/>
          </a:ln>
        </p:spPr>
        <p:txBody>
          <a:bodyPr tIns="91440" bIns="18288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solidFill>
                <a:schemeClr val="tx2"/>
              </a:solidFill>
            </a:endParaRPr>
          </a:p>
        </p:txBody>
      </p:sp>
      <p:sp>
        <p:nvSpPr>
          <p:cNvPr id="6" name="AutoShape 9"/>
          <p:cNvSpPr>
            <a:spLocks noChangeArrowheads="1"/>
          </p:cNvSpPr>
          <p:nvPr userDrawn="1"/>
        </p:nvSpPr>
        <p:spPr bwMode="auto">
          <a:xfrm>
            <a:off x="6305550" y="3657600"/>
            <a:ext cx="2057400" cy="2514600"/>
          </a:xfrm>
          <a:prstGeom prst="roundRect">
            <a:avLst>
              <a:gd name="adj" fmla="val 16667"/>
            </a:avLst>
          </a:prstGeom>
          <a:solidFill>
            <a:schemeClr val="accent2"/>
          </a:solidFill>
          <a:ln w="9525">
            <a:solidFill>
              <a:schemeClr val="tx1"/>
            </a:solidFill>
            <a:miter lim="800000"/>
            <a:headEnd/>
            <a:tailEnd/>
          </a:ln>
        </p:spPr>
        <p:txBody>
          <a:bodyPr tIns="91440" bIns="9144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b="1" dirty="0">
              <a:solidFill>
                <a:schemeClr val="tx2"/>
              </a:solidFill>
            </a:endParaRPr>
          </a:p>
        </p:txBody>
      </p:sp>
      <p:sp>
        <p:nvSpPr>
          <p:cNvPr id="8" name="Content Placeholder 7"/>
          <p:cNvSpPr>
            <a:spLocks noGrp="1"/>
          </p:cNvSpPr>
          <p:nvPr>
            <p:ph sz="quarter" idx="11" hasCustomPrompt="1"/>
          </p:nvPr>
        </p:nvSpPr>
        <p:spPr>
          <a:xfrm>
            <a:off x="1046163" y="1924050"/>
            <a:ext cx="2230437" cy="1257300"/>
          </a:xfrm>
          <a:prstGeom prst="rect">
            <a:avLst/>
          </a:prstGeom>
        </p:spPr>
        <p:txBody>
          <a:bodyPr/>
          <a:lstStyle>
            <a:lvl1pPr>
              <a:defRPr/>
            </a:lvl1pPr>
          </a:lstStyle>
          <a:p>
            <a:pPr lvl="0"/>
            <a:r>
              <a:rPr lang="en-US" dirty="0"/>
              <a:t>Click to edit a</a:t>
            </a:r>
            <a:endParaRPr lang="en-GB" dirty="0"/>
          </a:p>
        </p:txBody>
      </p:sp>
      <p:sp>
        <p:nvSpPr>
          <p:cNvPr id="10" name="Content Placeholder 9"/>
          <p:cNvSpPr>
            <a:spLocks noGrp="1"/>
          </p:cNvSpPr>
          <p:nvPr>
            <p:ph sz="quarter" idx="12"/>
          </p:nvPr>
        </p:nvSpPr>
        <p:spPr>
          <a:xfrm>
            <a:off x="4000500" y="1943100"/>
            <a:ext cx="2933700" cy="1066800"/>
          </a:xfrm>
          <a:prstGeom prst="rect">
            <a:avLst/>
          </a:prstGeom>
        </p:spPr>
        <p:txBody>
          <a:bodyPr/>
          <a:lstStyle/>
          <a:p>
            <a:pPr lvl="0"/>
            <a:r>
              <a:rPr lang="en-US" dirty="0"/>
              <a:t>Click to edit Master text </a:t>
            </a:r>
            <a:endParaRPr lang="en-GB" dirty="0"/>
          </a:p>
        </p:txBody>
      </p:sp>
      <p:sp>
        <p:nvSpPr>
          <p:cNvPr id="12" name="Content Placeholder 11"/>
          <p:cNvSpPr>
            <a:spLocks noGrp="1"/>
          </p:cNvSpPr>
          <p:nvPr>
            <p:ph sz="quarter" idx="13"/>
          </p:nvPr>
        </p:nvSpPr>
        <p:spPr>
          <a:xfrm>
            <a:off x="762000" y="3829050"/>
            <a:ext cx="2038350" cy="1428750"/>
          </a:xfrm>
          <a:prstGeom prst="rect">
            <a:avLst/>
          </a:prstGeom>
        </p:spPr>
        <p:txBody>
          <a:bodyPr/>
          <a:lstStyle/>
          <a:p>
            <a:pPr lvl="0"/>
            <a:r>
              <a:rPr lang="en-US" dirty="0"/>
              <a:t>Click to edit Master </a:t>
            </a:r>
            <a:endParaRPr lang="en-GB" dirty="0"/>
          </a:p>
        </p:txBody>
      </p:sp>
      <p:sp>
        <p:nvSpPr>
          <p:cNvPr id="14" name="Content Placeholder 13"/>
          <p:cNvSpPr>
            <a:spLocks noGrp="1"/>
          </p:cNvSpPr>
          <p:nvPr>
            <p:ph sz="quarter" idx="14"/>
          </p:nvPr>
        </p:nvSpPr>
        <p:spPr>
          <a:xfrm>
            <a:off x="762000" y="5448300"/>
            <a:ext cx="2514600" cy="1066800"/>
          </a:xfrm>
          <a:prstGeom prst="rect">
            <a:avLst/>
          </a:prstGeom>
        </p:spPr>
        <p:txBody>
          <a:bodyPr/>
          <a:lstStyle/>
          <a:p>
            <a:pPr lvl="0"/>
            <a:r>
              <a:rPr lang="en-US" dirty="0"/>
              <a:t>Click to edit </a:t>
            </a:r>
            <a:endParaRPr lang="en-GB" dirty="0"/>
          </a:p>
        </p:txBody>
      </p:sp>
    </p:spTree>
    <p:extLst>
      <p:ext uri="{BB962C8B-B14F-4D97-AF65-F5344CB8AC3E}">
        <p14:creationId xmlns:p14="http://schemas.microsoft.com/office/powerpoint/2010/main" val="109173675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3C1222B-BD79-4CB3-8228-A21071BEED66}" type="slidenum">
              <a:rPr lang="en-US" altLang="en-US"/>
              <a:pPr/>
              <a:t>‹#›</a:t>
            </a:fld>
            <a:endParaRPr lang="en-US" altLang="en-US" dirty="0"/>
          </a:p>
        </p:txBody>
      </p:sp>
      <p:sp>
        <p:nvSpPr>
          <p:cNvPr id="4" name="TextBox 3"/>
          <p:cNvSpPr txBox="1"/>
          <p:nvPr userDrawn="1"/>
        </p:nvSpPr>
        <p:spPr>
          <a:xfrm>
            <a:off x="8497633" y="225769"/>
            <a:ext cx="368808" cy="205319"/>
          </a:xfrm>
          <a:prstGeom prst="rect">
            <a:avLst/>
          </a:prstGeom>
          <a:noFill/>
        </p:spPr>
        <p:txBody>
          <a:bodyPr wrap="square" rtlCol="0">
            <a:spAutoFit/>
          </a:bodyPr>
          <a:lstStyle/>
          <a:p>
            <a:fld id="{73C1222B-BD79-4CB3-8228-A21071BEED66}" type="slidenum">
              <a:rPr lang="en-US" altLang="en-US" sz="1000" kern="1200" smtClean="0">
                <a:solidFill>
                  <a:schemeClr val="tx1"/>
                </a:solidFill>
                <a:latin typeface="Arial" panose="020B0604020202020204" pitchFamily="34" charset="0"/>
                <a:ea typeface="+mn-ea"/>
                <a:cs typeface="+mn-cs"/>
              </a:rPr>
              <a:pPr/>
              <a:t>‹#›</a:t>
            </a:fld>
            <a:endParaRPr lang="en-GB" sz="1000" kern="1200" dirty="0">
              <a:solidFill>
                <a:schemeClr val="tx1"/>
              </a:solidFill>
              <a:latin typeface="Arial" panose="020B0604020202020204" pitchFamily="34" charset="0"/>
              <a:ea typeface="+mn-ea"/>
              <a:cs typeface="+mn-cs"/>
            </a:endParaRPr>
          </a:p>
        </p:txBody>
      </p:sp>
      <p:sp>
        <p:nvSpPr>
          <p:cNvPr id="6" name="Content Placeholder 5"/>
          <p:cNvSpPr>
            <a:spLocks noGrp="1"/>
          </p:cNvSpPr>
          <p:nvPr>
            <p:ph sz="quarter" idx="11"/>
          </p:nvPr>
        </p:nvSpPr>
        <p:spPr>
          <a:xfrm>
            <a:off x="822325" y="2371725"/>
            <a:ext cx="2582863" cy="1736725"/>
          </a:xfrm>
          <a:prstGeom prst="rect">
            <a:avLst/>
          </a:prstGeom>
        </p:spPr>
        <p:txBody>
          <a:bodyPr/>
          <a:lstStyle/>
          <a:p>
            <a:pPr lvl="0"/>
            <a:r>
              <a:rPr lang="en-US" dirty="0"/>
              <a:t>Click to edit Master text styles</a:t>
            </a:r>
          </a:p>
          <a:p>
            <a:pPr lvl="4"/>
            <a:endParaRPr lang="en-GB" dirty="0"/>
          </a:p>
        </p:txBody>
      </p:sp>
      <p:sp>
        <p:nvSpPr>
          <p:cNvPr id="8" name="Content Placeholder 7"/>
          <p:cNvSpPr>
            <a:spLocks noGrp="1"/>
          </p:cNvSpPr>
          <p:nvPr>
            <p:ph sz="quarter" idx="12"/>
          </p:nvPr>
        </p:nvSpPr>
        <p:spPr>
          <a:xfrm>
            <a:off x="3697288" y="2371725"/>
            <a:ext cx="2676525" cy="1843088"/>
          </a:xfrm>
          <a:prstGeom prst="rect">
            <a:avLst/>
          </a:prstGeom>
        </p:spPr>
        <p:txBody>
          <a:bodyPr/>
          <a:lstStyle>
            <a:lvl5pPr marL="1682750" indent="0">
              <a:buNone/>
              <a:defRPr/>
            </a:lvl5pPr>
          </a:lstStyle>
          <a:p>
            <a:pPr lvl="0"/>
            <a:r>
              <a:rPr lang="en-US" dirty="0"/>
              <a:t>Click to edit Master text styles</a:t>
            </a:r>
          </a:p>
          <a:p>
            <a:pPr lvl="4"/>
            <a:endParaRPr lang="en-GB" dirty="0"/>
          </a:p>
        </p:txBody>
      </p:sp>
      <p:sp>
        <p:nvSpPr>
          <p:cNvPr id="10" name="Content Placeholder 9"/>
          <p:cNvSpPr>
            <a:spLocks noGrp="1"/>
          </p:cNvSpPr>
          <p:nvPr>
            <p:ph sz="quarter" idx="13"/>
          </p:nvPr>
        </p:nvSpPr>
        <p:spPr>
          <a:xfrm>
            <a:off x="1246188" y="4757738"/>
            <a:ext cx="3286125" cy="1430337"/>
          </a:xfrm>
          <a:prstGeom prst="rect">
            <a:avLst/>
          </a:prstGeom>
        </p:spPr>
        <p:txBody>
          <a:bodyPr/>
          <a:lstStyle>
            <a:lvl2pPr marL="449262" indent="0">
              <a:buNone/>
              <a:defRPr/>
            </a:lvl2pPr>
          </a:lstStyle>
          <a:p>
            <a:pPr lvl="0"/>
            <a:r>
              <a:rPr lang="en-US" dirty="0"/>
              <a:t>Click to edit Master text styles</a:t>
            </a:r>
          </a:p>
          <a:p>
            <a:pPr lvl="4"/>
            <a:endParaRPr lang="en-GB" dirty="0"/>
          </a:p>
        </p:txBody>
      </p:sp>
      <p:sp>
        <p:nvSpPr>
          <p:cNvPr id="12" name="Content Placeholder 11"/>
          <p:cNvSpPr>
            <a:spLocks noGrp="1"/>
          </p:cNvSpPr>
          <p:nvPr>
            <p:ph sz="quarter" idx="14"/>
          </p:nvPr>
        </p:nvSpPr>
        <p:spPr>
          <a:xfrm>
            <a:off x="5143500" y="4895850"/>
            <a:ext cx="2609850" cy="1292225"/>
          </a:xfrm>
          <a:prstGeom prst="rect">
            <a:avLst/>
          </a:prstGeom>
        </p:spPr>
        <p:txBody>
          <a:bodyPr/>
          <a:lstStyle/>
          <a:p>
            <a:pPr lvl="0"/>
            <a:r>
              <a:rPr lang="en-US" dirty="0"/>
              <a:t>Click to edit </a:t>
            </a:r>
            <a:endParaRPr lang="en-GB" dirty="0"/>
          </a:p>
        </p:txBody>
      </p:sp>
    </p:spTree>
    <p:extLst>
      <p:ext uri="{BB962C8B-B14F-4D97-AF65-F5344CB8AC3E}">
        <p14:creationId xmlns:p14="http://schemas.microsoft.com/office/powerpoint/2010/main" val="46260661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73C1222B-BD79-4CB3-8228-A21071BEED66}" type="slidenum">
              <a:rPr lang="en-US" altLang="en-US"/>
              <a:pPr/>
              <a:t>‹#›</a:t>
            </a:fld>
            <a:endParaRPr lang="en-US" altLang="en-US" dirty="0"/>
          </a:p>
        </p:txBody>
      </p:sp>
      <p:sp>
        <p:nvSpPr>
          <p:cNvPr id="4" name="TextBox 3"/>
          <p:cNvSpPr txBox="1"/>
          <p:nvPr userDrawn="1"/>
        </p:nvSpPr>
        <p:spPr>
          <a:xfrm>
            <a:off x="8497633" y="225769"/>
            <a:ext cx="368808" cy="205319"/>
          </a:xfrm>
          <a:prstGeom prst="rect">
            <a:avLst/>
          </a:prstGeom>
          <a:noFill/>
        </p:spPr>
        <p:txBody>
          <a:bodyPr wrap="square" rtlCol="0">
            <a:spAutoFit/>
          </a:bodyPr>
          <a:lstStyle/>
          <a:p>
            <a:fld id="{73C1222B-BD79-4CB3-8228-A21071BEED66}" type="slidenum">
              <a:rPr lang="en-US" altLang="en-US" sz="1000" kern="1200" smtClean="0">
                <a:solidFill>
                  <a:schemeClr val="tx1"/>
                </a:solidFill>
                <a:latin typeface="Arial" panose="020B0604020202020204" pitchFamily="34" charset="0"/>
                <a:ea typeface="+mn-ea"/>
                <a:cs typeface="+mn-cs"/>
              </a:rPr>
              <a:pPr/>
              <a:t>‹#›</a:t>
            </a:fld>
            <a:endParaRPr lang="en-GB" sz="1000" kern="1200" dirty="0">
              <a:solidFill>
                <a:schemeClr val="tx1"/>
              </a:solidFill>
              <a:latin typeface="Arial" panose="020B0604020202020204" pitchFamily="34" charset="0"/>
              <a:ea typeface="+mn-ea"/>
              <a:cs typeface="+mn-cs"/>
            </a:endParaRPr>
          </a:p>
        </p:txBody>
      </p:sp>
      <p:sp>
        <p:nvSpPr>
          <p:cNvPr id="7" name="Table Placeholder 6">
            <a:extLst>
              <a:ext uri="{FF2B5EF4-FFF2-40B4-BE49-F238E27FC236}">
                <a16:creationId xmlns:a16="http://schemas.microsoft.com/office/drawing/2014/main" id="{80B10D45-70FB-41C0-AD2B-F122F39B98FA}"/>
              </a:ext>
            </a:extLst>
          </p:cNvPr>
          <p:cNvSpPr>
            <a:spLocks noGrp="1"/>
          </p:cNvSpPr>
          <p:nvPr>
            <p:ph type="tbl" sz="quarter" idx="11"/>
          </p:nvPr>
        </p:nvSpPr>
        <p:spPr>
          <a:xfrm>
            <a:off x="1046163" y="2438400"/>
            <a:ext cx="7451725" cy="3079750"/>
          </a:xfrm>
          <a:prstGeom prst="rect">
            <a:avLst/>
          </a:prstGeom>
        </p:spPr>
        <p:txBody>
          <a:bodyPr/>
          <a:lstStyle/>
          <a:p>
            <a:endParaRPr lang="en-US"/>
          </a:p>
        </p:txBody>
      </p:sp>
    </p:spTree>
    <p:extLst>
      <p:ext uri="{BB962C8B-B14F-4D97-AF65-F5344CB8AC3E}">
        <p14:creationId xmlns:p14="http://schemas.microsoft.com/office/powerpoint/2010/main" val="215212924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C503D71-AB27-43B9-ADE7-EC688606F2CC}" type="slidenum">
              <a:rPr lang="en-US" altLang="en-US"/>
              <a:pPr/>
              <a:t>‹#›</a:t>
            </a:fld>
            <a:endParaRPr lang="en-US" altLang="en-US"/>
          </a:p>
        </p:txBody>
      </p:sp>
    </p:spTree>
    <p:extLst>
      <p:ext uri="{BB962C8B-B14F-4D97-AF65-F5344CB8AC3E}">
        <p14:creationId xmlns:p14="http://schemas.microsoft.com/office/powerpoint/2010/main" val="155259500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C6BEF3F2-709D-4390-B278-32BC9B32620D}" type="slidenum">
              <a:rPr lang="en-US" altLang="en-US"/>
              <a:pPr/>
              <a:t>‹#›</a:t>
            </a:fld>
            <a:endParaRPr lang="en-US" altLang="en-US"/>
          </a:p>
        </p:txBody>
      </p:sp>
    </p:spTree>
    <p:extLst>
      <p:ext uri="{BB962C8B-B14F-4D97-AF65-F5344CB8AC3E}">
        <p14:creationId xmlns:p14="http://schemas.microsoft.com/office/powerpoint/2010/main" val="119109726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0FE308E-887F-4B18-9621-DD5B4B6355F2}" type="slidenum">
              <a:rPr lang="en-US" altLang="en-US"/>
              <a:pPr/>
              <a:t>‹#›</a:t>
            </a:fld>
            <a:endParaRPr lang="en-US" altLang="en-US"/>
          </a:p>
        </p:txBody>
      </p:sp>
    </p:spTree>
    <p:extLst>
      <p:ext uri="{BB962C8B-B14F-4D97-AF65-F5344CB8AC3E}">
        <p14:creationId xmlns:p14="http://schemas.microsoft.com/office/powerpoint/2010/main" val="246490190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949325" y="1981200"/>
            <a:ext cx="7661275"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71246FA-9028-4C08-841F-FE0B1D9F2295}" type="slidenum">
              <a:rPr lang="en-US" altLang="en-US"/>
              <a:pPr/>
              <a:t>‹#›</a:t>
            </a:fld>
            <a:endParaRPr lang="en-US" altLang="en-US"/>
          </a:p>
        </p:txBody>
      </p:sp>
    </p:spTree>
    <p:extLst>
      <p:ext uri="{BB962C8B-B14F-4D97-AF65-F5344CB8AC3E}">
        <p14:creationId xmlns:p14="http://schemas.microsoft.com/office/powerpoint/2010/main" val="166442065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71438"/>
            <a:ext cx="1914525" cy="6024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9325" y="71438"/>
            <a:ext cx="5594350" cy="60245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A50ACFBD-D7CA-4AFC-9FA4-323E38470ADC}" type="slidenum">
              <a:rPr lang="en-US" altLang="en-US"/>
              <a:pPr/>
              <a:t>‹#›</a:t>
            </a:fld>
            <a:endParaRPr lang="en-US" altLang="en-US"/>
          </a:p>
        </p:txBody>
      </p:sp>
    </p:spTree>
    <p:extLst>
      <p:ext uri="{BB962C8B-B14F-4D97-AF65-F5344CB8AC3E}">
        <p14:creationId xmlns:p14="http://schemas.microsoft.com/office/powerpoint/2010/main" val="21649970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080C91A0-82D7-4658-8940-9CBE57EAE40A}" type="slidenum">
              <a:rPr lang="en-US" altLang="en-US"/>
              <a:pPr/>
              <a:t>‹#›</a:t>
            </a:fld>
            <a:endParaRPr lang="en-US" altLang="en-US"/>
          </a:p>
        </p:txBody>
      </p:sp>
    </p:spTree>
    <p:extLst>
      <p:ext uri="{BB962C8B-B14F-4D97-AF65-F5344CB8AC3E}">
        <p14:creationId xmlns:p14="http://schemas.microsoft.com/office/powerpoint/2010/main" val="279643128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46163" y="714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A742B6A4-2CE9-4BD6-98AF-358044A1942A}" type="slidenum">
              <a:rPr lang="en-US" altLang="en-US"/>
              <a:pPr/>
              <a:t>‹#›</a:t>
            </a:fld>
            <a:endParaRPr lang="en-US" altLang="en-US" dirty="0"/>
          </a:p>
        </p:txBody>
      </p:sp>
      <p:sp>
        <p:nvSpPr>
          <p:cNvPr id="7" name="TextBox 6"/>
          <p:cNvSpPr txBox="1"/>
          <p:nvPr userDrawn="1"/>
        </p:nvSpPr>
        <p:spPr>
          <a:xfrm>
            <a:off x="8499543" y="228600"/>
            <a:ext cx="368163" cy="284288"/>
          </a:xfrm>
          <a:prstGeom prst="rect">
            <a:avLst/>
          </a:prstGeom>
          <a:noFill/>
        </p:spPr>
        <p:txBody>
          <a:bodyPr wrap="square" rtlCol="0">
            <a:spAutoFit/>
          </a:bodyPr>
          <a:lstStyle/>
          <a:p>
            <a:fld id="{A742B6A4-2CE9-4BD6-98AF-358044A1942A}" type="slidenum">
              <a:rPr lang="en-US" altLang="en-US" sz="1000" kern="1200" smtClean="0">
                <a:solidFill>
                  <a:schemeClr val="tx1"/>
                </a:solidFill>
                <a:latin typeface="Arial" panose="020B0604020202020204" pitchFamily="34" charset="0"/>
                <a:ea typeface="+mn-ea"/>
                <a:cs typeface="+mn-cs"/>
              </a:rPr>
              <a:pPr/>
              <a:t>‹#›</a:t>
            </a:fld>
            <a:endParaRPr lang="en-US" altLang="en-US"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36460972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B94D598C-286C-4FD2-8A00-5DB7168B6E45}" type="slidenum">
              <a:rPr lang="en-US" altLang="en-US"/>
              <a:pPr/>
              <a:t>‹#›</a:t>
            </a:fld>
            <a:endParaRPr lang="en-US" altLang="en-US"/>
          </a:p>
        </p:txBody>
      </p:sp>
    </p:spTree>
    <p:extLst>
      <p:ext uri="{BB962C8B-B14F-4D97-AF65-F5344CB8AC3E}">
        <p14:creationId xmlns:p14="http://schemas.microsoft.com/office/powerpoint/2010/main" val="307284309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B94D598C-286C-4FD2-8A00-5DB7168B6E45}" type="slidenum">
              <a:rPr lang="en-US" altLang="en-US"/>
              <a:pPr/>
              <a:t>‹#›</a:t>
            </a:fld>
            <a:endParaRPr lang="en-US" altLang="en-US" dirty="0"/>
          </a:p>
        </p:txBody>
      </p:sp>
      <p:sp>
        <p:nvSpPr>
          <p:cNvPr id="7" name="Content Placeholder 6"/>
          <p:cNvSpPr>
            <a:spLocks noGrp="1"/>
          </p:cNvSpPr>
          <p:nvPr>
            <p:ph sz="quarter" idx="11"/>
          </p:nvPr>
        </p:nvSpPr>
        <p:spPr>
          <a:xfrm>
            <a:off x="228600" y="2590800"/>
            <a:ext cx="2190750"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2"/>
          </p:nvPr>
        </p:nvSpPr>
        <p:spPr>
          <a:xfrm>
            <a:off x="5543550" y="4152900"/>
            <a:ext cx="3181350" cy="2114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3"/>
          </p:nvPr>
        </p:nvSpPr>
        <p:spPr>
          <a:xfrm>
            <a:off x="2114550" y="3867150"/>
            <a:ext cx="2228850" cy="2990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4"/>
          </p:nvPr>
        </p:nvSpPr>
        <p:spPr>
          <a:xfrm>
            <a:off x="2819400" y="3600450"/>
            <a:ext cx="2400300" cy="2895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5"/>
          </p:nvPr>
        </p:nvSpPr>
        <p:spPr>
          <a:xfrm>
            <a:off x="4514850" y="1809750"/>
            <a:ext cx="4324350" cy="1390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Box 15"/>
          <p:cNvSpPr txBox="1"/>
          <p:nvPr userDrawn="1"/>
        </p:nvSpPr>
        <p:spPr>
          <a:xfrm>
            <a:off x="8497743" y="228600"/>
            <a:ext cx="346364" cy="246221"/>
          </a:xfrm>
          <a:prstGeom prst="rect">
            <a:avLst/>
          </a:prstGeom>
          <a:noFill/>
        </p:spPr>
        <p:txBody>
          <a:bodyPr wrap="square" rtlCol="0">
            <a:spAutoFit/>
          </a:bodyPr>
          <a:lstStyle/>
          <a:p>
            <a:fld id="{B94D598C-286C-4FD2-8A00-5DB7168B6E45}" type="slidenum">
              <a:rPr lang="en-US" altLang="en-US" sz="1000" kern="1200" smtClean="0">
                <a:solidFill>
                  <a:schemeClr val="tx1"/>
                </a:solidFill>
                <a:latin typeface="Arial" panose="020B0604020202020204" pitchFamily="34" charset="0"/>
                <a:ea typeface="+mn-ea"/>
                <a:cs typeface="+mn-cs"/>
              </a:rPr>
              <a:pPr/>
              <a:t>‹#›</a:t>
            </a:fld>
            <a:endParaRPr lang="en-US" altLang="en-US"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10742045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ln/>
        </p:spPr>
        <p:txBody>
          <a:bodyPr/>
          <a:lstStyle>
            <a:lvl1pPr>
              <a:defRPr/>
            </a:lvl1pPr>
          </a:lstStyle>
          <a:p>
            <a:fld id="{B94D598C-286C-4FD2-8A00-5DB7168B6E45}" type="slidenum">
              <a:rPr lang="en-US" altLang="en-US"/>
              <a:pPr/>
              <a:t>‹#›</a:t>
            </a:fld>
            <a:endParaRPr lang="en-US" altLang="en-US"/>
          </a:p>
        </p:txBody>
      </p:sp>
      <p:sp>
        <p:nvSpPr>
          <p:cNvPr id="6" name="Title 5"/>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254333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ln/>
        </p:spPr>
        <p:txBody>
          <a:bodyPr/>
          <a:lstStyle>
            <a:lvl1pPr>
              <a:defRPr/>
            </a:lvl1pPr>
          </a:lstStyle>
          <a:p>
            <a:fld id="{B41AD5F3-0F18-4E97-AB6B-AD0D87ED68A4}" type="slidenum">
              <a:rPr lang="en-US" altLang="en-US"/>
              <a:pPr/>
              <a:t>‹#›</a:t>
            </a:fld>
            <a:endParaRPr lang="en-US" altLang="en-US"/>
          </a:p>
        </p:txBody>
      </p:sp>
    </p:spTree>
    <p:extLst>
      <p:ext uri="{BB962C8B-B14F-4D97-AF65-F5344CB8AC3E}">
        <p14:creationId xmlns:p14="http://schemas.microsoft.com/office/powerpoint/2010/main" val="31235234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Box 3"/>
          <p:cNvSpPr txBox="1"/>
          <p:nvPr userDrawn="1"/>
        </p:nvSpPr>
        <p:spPr>
          <a:xfrm>
            <a:off x="8497633" y="225769"/>
            <a:ext cx="368808" cy="205319"/>
          </a:xfrm>
          <a:prstGeom prst="rect">
            <a:avLst/>
          </a:prstGeom>
          <a:noFill/>
        </p:spPr>
        <p:txBody>
          <a:bodyPr wrap="square" rtlCol="0">
            <a:spAutoFit/>
          </a:bodyPr>
          <a:lstStyle/>
          <a:p>
            <a:fld id="{73C1222B-BD79-4CB3-8228-A21071BEED66}" type="slidenum">
              <a:rPr lang="en-US" altLang="en-US" sz="1000" kern="1200" smtClean="0">
                <a:solidFill>
                  <a:schemeClr val="tx1"/>
                </a:solidFill>
                <a:latin typeface="Arial" panose="020B0604020202020204" pitchFamily="34" charset="0"/>
                <a:ea typeface="+mn-ea"/>
                <a:cs typeface="+mn-cs"/>
              </a:rPr>
              <a:pPr/>
              <a:t>‹#›</a:t>
            </a:fld>
            <a:endParaRPr lang="en-GB" sz="1000" kern="1200" dirty="0">
              <a:solidFill>
                <a:schemeClr val="tx1"/>
              </a:solidFill>
              <a:latin typeface="Arial" panose="020B0604020202020204" pitchFamily="34" charset="0"/>
              <a:ea typeface="+mn-ea"/>
              <a:cs typeface="+mn-cs"/>
            </a:endParaRPr>
          </a:p>
        </p:txBody>
      </p:sp>
      <p:sp>
        <p:nvSpPr>
          <p:cNvPr id="9" name="Content Placeholder 8"/>
          <p:cNvSpPr>
            <a:spLocks noGrp="1"/>
          </p:cNvSpPr>
          <p:nvPr>
            <p:ph sz="quarter" idx="11"/>
          </p:nvPr>
        </p:nvSpPr>
        <p:spPr>
          <a:xfrm>
            <a:off x="571500" y="3657600"/>
            <a:ext cx="2190750" cy="1028700"/>
          </a:xfrm>
        </p:spPr>
        <p:txBody>
          <a:bodyPr/>
          <a:lstStyle/>
          <a:p>
            <a:pPr lvl="0"/>
            <a:r>
              <a:rPr lang="en-US" dirty="0"/>
              <a:t>Click to edit Master </a:t>
            </a:r>
            <a:endParaRPr lang="en-GB" dirty="0"/>
          </a:p>
        </p:txBody>
      </p:sp>
      <p:sp>
        <p:nvSpPr>
          <p:cNvPr id="11" name="Content Placeholder 10"/>
          <p:cNvSpPr>
            <a:spLocks noGrp="1"/>
          </p:cNvSpPr>
          <p:nvPr>
            <p:ph sz="quarter" idx="12"/>
          </p:nvPr>
        </p:nvSpPr>
        <p:spPr>
          <a:xfrm>
            <a:off x="1371600" y="5029200"/>
            <a:ext cx="2590800" cy="1390650"/>
          </a:xfrm>
        </p:spPr>
        <p:txBody>
          <a:bodyPr/>
          <a:lstStyle/>
          <a:p>
            <a:pPr lvl="0"/>
            <a:r>
              <a:rPr lang="en-US" dirty="0"/>
              <a:t>Click to edit </a:t>
            </a:r>
            <a:endParaRPr lang="en-GB" dirty="0"/>
          </a:p>
        </p:txBody>
      </p:sp>
      <p:sp>
        <p:nvSpPr>
          <p:cNvPr id="13" name="Content Placeholder 12"/>
          <p:cNvSpPr>
            <a:spLocks noGrp="1"/>
          </p:cNvSpPr>
          <p:nvPr>
            <p:ph sz="quarter" idx="13"/>
          </p:nvPr>
        </p:nvSpPr>
        <p:spPr>
          <a:xfrm>
            <a:off x="5334000" y="1809750"/>
            <a:ext cx="2705100" cy="1585913"/>
          </a:xfrm>
        </p:spPr>
        <p:txBody>
          <a:bodyPr/>
          <a:lstStyle/>
          <a:p>
            <a:pPr lvl="0"/>
            <a:r>
              <a:rPr lang="en-US" dirty="0"/>
              <a:t>Click to edit Master text </a:t>
            </a:r>
            <a:endParaRPr lang="en-GB" dirty="0"/>
          </a:p>
        </p:txBody>
      </p:sp>
    </p:spTree>
    <p:extLst>
      <p:ext uri="{BB962C8B-B14F-4D97-AF65-F5344CB8AC3E}">
        <p14:creationId xmlns:p14="http://schemas.microsoft.com/office/powerpoint/2010/main" val="29987191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Arial" charset="0"/>
            </a:endParaRPr>
          </a:p>
        </p:txBody>
      </p:sp>
      <p:sp>
        <p:nvSpPr>
          <p:cNvPr id="299011"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Arial" charset="0"/>
            </a:endParaRPr>
          </a:p>
        </p:txBody>
      </p:sp>
      <p:sp>
        <p:nvSpPr>
          <p:cNvPr id="2052" name="Rectangle 4"/>
          <p:cNvSpPr>
            <a:spLocks noGrp="1" noChangeArrowheads="1"/>
          </p:cNvSpPr>
          <p:nvPr>
            <p:ph type="title"/>
          </p:nvPr>
        </p:nvSpPr>
        <p:spPr bwMode="auto">
          <a:xfrm>
            <a:off x="1046163" y="714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9014"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299015"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299016" name="Text Box 8"/>
          <p:cNvSpPr txBox="1">
            <a:spLocks noChangeArrowheads="1"/>
          </p:cNvSpPr>
          <p:nvPr/>
        </p:nvSpPr>
        <p:spPr bwMode="auto">
          <a:xfrm>
            <a:off x="4953000" y="6583363"/>
            <a:ext cx="4097338" cy="274637"/>
          </a:xfrm>
          <a:prstGeom prst="rect">
            <a:avLst/>
          </a:prstGeom>
          <a:noFill/>
          <a:ln w="9525">
            <a:noFill/>
            <a:miter lim="800000"/>
            <a:headEnd/>
            <a:tailEnd/>
          </a:ln>
          <a:effectLst/>
        </p:spPr>
        <p:txBody>
          <a:bodyPr wrap="none">
            <a:spAutoFit/>
          </a:bodyPr>
          <a:lstStyle/>
          <a:p>
            <a:pPr eaLnBrk="1" hangingPunct="1">
              <a:defRPr/>
            </a:pPr>
            <a:r>
              <a:rPr lang="en-US" sz="1200" dirty="0">
                <a:latin typeface="Arial" charset="0"/>
              </a:rPr>
              <a:t>© 2018 McGraw-Hill Higher Education. All rights reserved.</a:t>
            </a:r>
          </a:p>
        </p:txBody>
      </p:sp>
      <p:sp>
        <p:nvSpPr>
          <p:cNvPr id="299017"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99020" name="Line 12"/>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fld id="{CDEBD54D-18D6-438A-9512-CFA3AD812E3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39" r:id="rId3"/>
    <p:sldLayoutId id="2147483738" r:id="rId4"/>
    <p:sldLayoutId id="2147483737" r:id="rId5"/>
    <p:sldLayoutId id="2147483746" r:id="rId6"/>
    <p:sldLayoutId id="2147483744" r:id="rId7"/>
    <p:sldLayoutId id="2147483736" r:id="rId8"/>
    <p:sldLayoutId id="2147483735" r:id="rId9"/>
    <p:sldLayoutId id="2147483747" r:id="rId10"/>
    <p:sldLayoutId id="2147483745" r:id="rId11"/>
    <p:sldLayoutId id="2147483743" r:id="rId12"/>
    <p:sldLayoutId id="2147483742" r:id="rId13"/>
    <p:sldLayoutId id="2147483748" r:id="rId14"/>
    <p:sldLayoutId id="2147483734" r:id="rId15"/>
    <p:sldLayoutId id="2147483733" r:id="rId16"/>
    <p:sldLayoutId id="2147483732" r:id="rId17"/>
    <p:sldLayoutId id="2147483731" r:id="rId18"/>
    <p:sldLayoutId id="2147483730" r:id="rId19"/>
    <p:sldLayoutId id="2147483729" r:id="rId20"/>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bwMode="auto">
          <a:xfrm>
            <a:off x="1046163" y="714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03206021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8"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slide" Target="slide3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slide" Target="slide3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8.wmf"/></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21.wmf"/><Relationship Id="rId4" Type="http://schemas.openxmlformats.org/officeDocument/2006/relationships/image" Target="../media/image20.wmf"/></Relationships>
</file>

<file path=ppt/slides/_rels/slide2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slide" Target="slide39.xml"/></Relationships>
</file>

<file path=ppt/slides/_rels/slide2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slide" Target="slide40.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slide" Target="slide4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slide" Target="slide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838200" y="1443038"/>
            <a:ext cx="3440113" cy="1600200"/>
          </a:xfrm>
        </p:spPr>
        <p:txBody>
          <a:bodyPr/>
          <a:lstStyle/>
          <a:p>
            <a:pPr eaLnBrk="1" hangingPunct="1"/>
            <a:r>
              <a:rPr lang="en-US" altLang="en-US" dirty="0"/>
              <a:t>CHAPTER 11</a:t>
            </a:r>
            <a:endParaRPr lang="en-GB" dirty="0"/>
          </a:p>
        </p:txBody>
      </p:sp>
      <p:sp>
        <p:nvSpPr>
          <p:cNvPr id="8" name="Content Placeholder 7"/>
          <p:cNvSpPr>
            <a:spLocks noGrp="1"/>
          </p:cNvSpPr>
          <p:nvPr>
            <p:ph sz="quarter" idx="11"/>
          </p:nvPr>
        </p:nvSpPr>
        <p:spPr>
          <a:xfrm>
            <a:off x="2289309" y="3587352"/>
            <a:ext cx="5839469" cy="1065556"/>
          </a:xfrm>
        </p:spPr>
        <p:txBody>
          <a:bodyPr/>
          <a:lstStyle/>
          <a:p>
            <a:pPr marL="0" indent="0" eaLnBrk="1" hangingPunct="1">
              <a:buNone/>
            </a:pPr>
            <a:r>
              <a:rPr lang="en-US" altLang="en-US" b="1" dirty="0"/>
              <a:t>Learning and Cognition in the Content Areas</a:t>
            </a:r>
            <a:endParaRPr lang="en-GB" b="1" dirty="0"/>
          </a:p>
        </p:txBody>
      </p:sp>
      <p:sp>
        <p:nvSpPr>
          <p:cNvPr id="7" name="Content Placeholder 6"/>
          <p:cNvSpPr>
            <a:spLocks noGrp="1"/>
          </p:cNvSpPr>
          <p:nvPr>
            <p:ph sz="quarter" idx="10"/>
          </p:nvPr>
        </p:nvSpPr>
        <p:spPr>
          <a:xfrm>
            <a:off x="4278313" y="6443088"/>
            <a:ext cx="4090570" cy="270534"/>
          </a:xfrm>
        </p:spPr>
        <p:txBody>
          <a:bodyPr/>
          <a:lstStyle/>
          <a:p>
            <a:pPr marL="0" indent="0">
              <a:spcBef>
                <a:spcPct val="0"/>
              </a:spcBef>
              <a:buNone/>
              <a:defRPr/>
            </a:pPr>
            <a:r>
              <a:rPr lang="en-US" sz="1200" kern="1200" dirty="0">
                <a:latin typeface="Arial" charset="0"/>
              </a:rPr>
              <a:t>© 2018 McGraw-Hill Higher Education. All rights reserved.</a:t>
            </a:r>
            <a:endParaRPr lang="en-GB" sz="1200" kern="1200" dirty="0">
              <a:latin typeface="Arial"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2415" y="427790"/>
            <a:ext cx="7158037" cy="976313"/>
          </a:xfrm>
        </p:spPr>
        <p:txBody>
          <a:bodyPr/>
          <a:lstStyle/>
          <a:p>
            <a:r>
              <a:rPr lang="en-US" altLang="en-US" sz="3600" dirty="0">
                <a:solidFill>
                  <a:srgbClr val="000000"/>
                </a:solidFill>
              </a:rPr>
              <a:t>Developmental Model of Reading </a:t>
            </a:r>
            <a:r>
              <a:rPr lang="en-US" altLang="en-US" sz="1800" dirty="0">
                <a:solidFill>
                  <a:srgbClr val="000000"/>
                </a:solidFill>
              </a:rPr>
              <a:t>(</a:t>
            </a:r>
            <a:r>
              <a:rPr lang="en-US" altLang="en-US" sz="1800" dirty="0" err="1">
                <a:solidFill>
                  <a:srgbClr val="000000"/>
                </a:solidFill>
              </a:rPr>
              <a:t>Chall</a:t>
            </a:r>
            <a:r>
              <a:rPr lang="en-US" altLang="en-US" sz="1800" dirty="0">
                <a:solidFill>
                  <a:srgbClr val="000000"/>
                </a:solidFill>
              </a:rPr>
              <a:t>, 1979), 2</a:t>
            </a:r>
            <a:endParaRPr lang="en-GB" dirty="0"/>
          </a:p>
        </p:txBody>
      </p:sp>
      <p:sp>
        <p:nvSpPr>
          <p:cNvPr id="2" name="Content Placeholder 1"/>
          <p:cNvSpPr>
            <a:spLocks noGrp="1"/>
          </p:cNvSpPr>
          <p:nvPr>
            <p:ph sz="quarter" idx="11"/>
          </p:nvPr>
        </p:nvSpPr>
        <p:spPr>
          <a:xfrm>
            <a:off x="1095663" y="1599549"/>
            <a:ext cx="6870412" cy="1578841"/>
          </a:xfrm>
          <a:solidFill>
            <a:schemeClr val="accent2">
              <a:alpha val="65881"/>
            </a:schemeClr>
          </a:solidFill>
          <a:ln w="12700">
            <a:solidFill>
              <a:schemeClr val="hlink"/>
            </a:solidFill>
            <a:miter lim="800000"/>
            <a:headEnd/>
            <a:tailEnd/>
          </a:ln>
        </p:spPr>
        <p:txBody>
          <a:bodyPr tIns="91440" bIns="91440" anchor="ctr"/>
          <a:lstStyle/>
          <a:p>
            <a:pPr marL="463550" indent="-463550" eaLnBrk="1" hangingPunct="1">
              <a:buNone/>
            </a:pPr>
            <a:r>
              <a:rPr lang="en-US" altLang="en-US" sz="2400" b="1" kern="1200" dirty="0">
                <a:latin typeface="Arial" panose="020B0604020202020204" pitchFamily="34" charset="0"/>
              </a:rPr>
              <a:t>Stage 3 </a:t>
            </a:r>
            <a:r>
              <a:rPr lang="en-US" altLang="en-US" sz="2400" kern="1200" dirty="0">
                <a:latin typeface="Arial" panose="020B0604020202020204" pitchFamily="34" charset="0"/>
              </a:rPr>
              <a:t>(grades 4 to 8) </a:t>
            </a:r>
            <a:r>
              <a:rPr lang="en-IN" altLang="en-US" sz="2400" kern="1200" dirty="0">
                <a:latin typeface="Arial" panose="020B0604020202020204" pitchFamily="34" charset="0"/>
              </a:rPr>
              <a:t>Read to learn, face difficulties in understanding various perspectives, and become increasingly able to obtain new information from print</a:t>
            </a:r>
            <a:endParaRPr lang="en-GB" sz="2400" b="1" kern="1200" dirty="0">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5811521" y="3233268"/>
            <a:ext cx="600075" cy="542925"/>
          </a:xfrm>
          <a:prstGeom prst="rect">
            <a:avLst/>
          </a:prstGeom>
        </p:spPr>
      </p:pic>
      <p:sp>
        <p:nvSpPr>
          <p:cNvPr id="4" name="Content Placeholder 3"/>
          <p:cNvSpPr>
            <a:spLocks noGrp="1"/>
          </p:cNvSpPr>
          <p:nvPr>
            <p:ph sz="quarter" idx="13"/>
          </p:nvPr>
        </p:nvSpPr>
        <p:spPr>
          <a:xfrm>
            <a:off x="1172368" y="3778626"/>
            <a:ext cx="6850857" cy="1573371"/>
          </a:xfrm>
          <a:solidFill>
            <a:schemeClr val="accent2">
              <a:alpha val="50980"/>
            </a:schemeClr>
          </a:solidFill>
          <a:ln w="12700" algn="ctr">
            <a:solidFill>
              <a:schemeClr val="hlink"/>
            </a:solidFill>
            <a:miter lim="800000"/>
            <a:headEnd/>
            <a:tailEnd/>
          </a:ln>
        </p:spPr>
        <p:txBody>
          <a:bodyPr tIns="91440" bIns="91440" anchor="ctr"/>
          <a:lstStyle/>
          <a:p>
            <a:pPr marL="463550" indent="-463550" eaLnBrk="1" hangingPunct="1">
              <a:buNone/>
            </a:pPr>
            <a:r>
              <a:rPr lang="en-US" altLang="en-US" sz="2400" b="1" kern="1200" dirty="0">
                <a:latin typeface="Arial" panose="020B0604020202020204" pitchFamily="34" charset="0"/>
              </a:rPr>
              <a:t>Stage 4 </a:t>
            </a:r>
            <a:r>
              <a:rPr lang="en-US" altLang="en-US" sz="2400" kern="1200" dirty="0">
                <a:latin typeface="Arial" panose="020B0604020202020204" pitchFamily="34" charset="0"/>
              </a:rPr>
              <a:t>(high school) Develop the ability to understand material written from different perspectives and discuss and become fully competent readers</a:t>
            </a:r>
            <a:endParaRPr lang="en-GB" sz="2400" b="1" kern="1200" dirty="0">
              <a:latin typeface="Arial" panose="020B060402020202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6163" y="777875"/>
            <a:ext cx="4687887" cy="706438"/>
          </a:xfrm>
        </p:spPr>
        <p:txBody>
          <a:bodyPr/>
          <a:lstStyle/>
          <a:p>
            <a:pPr eaLnBrk="1" hangingPunct="1"/>
            <a:r>
              <a:rPr lang="en-US" altLang="en-US" dirty="0"/>
              <a:t>Teaching Reading</a:t>
            </a:r>
            <a:endParaRPr lang="en-GB" dirty="0"/>
          </a:p>
        </p:txBody>
      </p:sp>
      <p:sp>
        <p:nvSpPr>
          <p:cNvPr id="6" name="Content Placeholder 5"/>
          <p:cNvSpPr>
            <a:spLocks noGrp="1"/>
          </p:cNvSpPr>
          <p:nvPr>
            <p:ph sz="quarter" idx="14"/>
          </p:nvPr>
        </p:nvSpPr>
        <p:spPr>
          <a:xfrm>
            <a:off x="2597590" y="1670050"/>
            <a:ext cx="5390270" cy="1066800"/>
          </a:xfrm>
        </p:spPr>
        <p:txBody>
          <a:bodyPr/>
          <a:lstStyle/>
          <a:p>
            <a:pPr marL="464400" lvl="0" indent="-464400" eaLnBrk="1" hangingPunct="1">
              <a:spcBef>
                <a:spcPct val="0"/>
              </a:spcBef>
              <a:buClrTx/>
              <a:buSzTx/>
              <a:buNone/>
            </a:pPr>
            <a:r>
              <a:rPr lang="en-US" altLang="en-US" b="1" kern="1200" dirty="0">
                <a:solidFill>
                  <a:srgbClr val="292929"/>
                </a:solidFill>
                <a:latin typeface="Arial" panose="020B0604020202020204" pitchFamily="34" charset="0"/>
              </a:rPr>
              <a:t>Reading</a:t>
            </a:r>
            <a:r>
              <a:rPr lang="en-US" altLang="en-US" sz="2800" kern="1200" dirty="0">
                <a:solidFill>
                  <a:srgbClr val="292929"/>
                </a:solidFill>
                <a:latin typeface="Arial" panose="020B0604020202020204" pitchFamily="34" charset="0"/>
              </a:rPr>
              <a:t> is the ability to understand written discourse.</a:t>
            </a:r>
          </a:p>
        </p:txBody>
      </p:sp>
      <p:pic>
        <p:nvPicPr>
          <p:cNvPr id="8" name="Picture 7"/>
          <p:cNvPicPr>
            <a:picLocks noChangeAspect="1"/>
          </p:cNvPicPr>
          <p:nvPr/>
        </p:nvPicPr>
        <p:blipFill>
          <a:blip r:embed="rId3"/>
          <a:stretch>
            <a:fillRect/>
          </a:stretch>
        </p:blipFill>
        <p:spPr>
          <a:xfrm>
            <a:off x="4707980" y="2661525"/>
            <a:ext cx="2390775" cy="962025"/>
          </a:xfrm>
          <a:prstGeom prst="rect">
            <a:avLst/>
          </a:prstGeom>
        </p:spPr>
      </p:pic>
      <p:sp>
        <p:nvSpPr>
          <p:cNvPr id="4" name="Content Placeholder 3"/>
          <p:cNvSpPr>
            <a:spLocks noGrp="1"/>
          </p:cNvSpPr>
          <p:nvPr>
            <p:ph sz="quarter" idx="12"/>
          </p:nvPr>
        </p:nvSpPr>
        <p:spPr>
          <a:xfrm>
            <a:off x="3756584" y="4451041"/>
            <a:ext cx="1655996" cy="969818"/>
          </a:xfrm>
        </p:spPr>
        <p:txBody>
          <a:bodyPr/>
          <a:lstStyle/>
          <a:p>
            <a:pPr marL="0" indent="0" algn="ctr" eaLnBrk="1" hangingPunct="1">
              <a:spcBef>
                <a:spcPct val="0"/>
              </a:spcBef>
              <a:buNone/>
            </a:pPr>
            <a:r>
              <a:rPr lang="en-US" altLang="en-US" sz="2400" b="1" kern="1200" dirty="0">
                <a:solidFill>
                  <a:schemeClr val="tx2"/>
                </a:solidFill>
                <a:latin typeface="Arial" panose="020B0604020202020204" pitchFamily="34" charset="0"/>
              </a:rPr>
              <a:t>Phonics Approach</a:t>
            </a:r>
            <a:endParaRPr lang="en-GB" sz="2400" b="1" kern="1200" dirty="0">
              <a:solidFill>
                <a:schemeClr val="tx2"/>
              </a:solidFill>
              <a:latin typeface="Arial" panose="020B0604020202020204" pitchFamily="34" charset="0"/>
            </a:endParaRPr>
          </a:p>
        </p:txBody>
      </p:sp>
      <p:sp>
        <p:nvSpPr>
          <p:cNvPr id="5" name="Content Placeholder 4"/>
          <p:cNvSpPr>
            <a:spLocks noGrp="1"/>
          </p:cNvSpPr>
          <p:nvPr>
            <p:ph sz="quarter" idx="13"/>
          </p:nvPr>
        </p:nvSpPr>
        <p:spPr>
          <a:xfrm>
            <a:off x="6404123" y="4303902"/>
            <a:ext cx="1853045" cy="1298864"/>
          </a:xfrm>
        </p:spPr>
        <p:txBody>
          <a:bodyPr/>
          <a:lstStyle/>
          <a:p>
            <a:pPr marL="0" indent="0" algn="ctr" eaLnBrk="1" hangingPunct="1">
              <a:spcBef>
                <a:spcPct val="0"/>
              </a:spcBef>
              <a:buNone/>
            </a:pPr>
            <a:r>
              <a:rPr lang="en-US" altLang="en-US" sz="2400" b="1" kern="1200" dirty="0">
                <a:solidFill>
                  <a:schemeClr val="tx2"/>
                </a:solidFill>
                <a:latin typeface="Arial" panose="020B0604020202020204" pitchFamily="34" charset="0"/>
              </a:rPr>
              <a:t>Whole-Language </a:t>
            </a:r>
          </a:p>
          <a:p>
            <a:pPr marL="0" indent="0" algn="ctr" eaLnBrk="1" hangingPunct="1">
              <a:spcBef>
                <a:spcPct val="0"/>
              </a:spcBef>
              <a:buNone/>
            </a:pPr>
            <a:r>
              <a:rPr lang="en-US" altLang="en-US" sz="2400" b="1" kern="1200" dirty="0">
                <a:solidFill>
                  <a:schemeClr val="tx2"/>
                </a:solidFill>
                <a:latin typeface="Arial" panose="020B0604020202020204" pitchFamily="34" charset="0"/>
              </a:rPr>
              <a:t>Approach</a:t>
            </a:r>
            <a:endParaRPr lang="en-GB" sz="2400" b="1" kern="1200" dirty="0">
              <a:solidFill>
                <a:schemeClr val="tx2"/>
              </a:solidFill>
              <a:latin typeface="Arial" panose="020B0604020202020204" pitchFamily="34" charset="0"/>
            </a:endParaRPr>
          </a:p>
        </p:txBody>
      </p:sp>
      <p:pic>
        <p:nvPicPr>
          <p:cNvPr id="1433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 y="1937625"/>
            <a:ext cx="9255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1388" y="3505200"/>
            <a:ext cx="8778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 y="4419600"/>
            <a:ext cx="11303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6163" y="842962"/>
            <a:ext cx="6341608" cy="641351"/>
          </a:xfrm>
        </p:spPr>
        <p:txBody>
          <a:bodyPr/>
          <a:lstStyle/>
          <a:p>
            <a:pPr eaLnBrk="1" hangingPunct="1"/>
            <a:r>
              <a:rPr lang="en-US" altLang="en-US" dirty="0"/>
              <a:t>Cognitive Approaches, 1</a:t>
            </a:r>
            <a:endParaRPr lang="en-GB" dirty="0"/>
          </a:p>
        </p:txBody>
      </p:sp>
      <p:sp>
        <p:nvSpPr>
          <p:cNvPr id="4" name="Content Placeholder 3"/>
          <p:cNvSpPr>
            <a:spLocks noGrp="1"/>
          </p:cNvSpPr>
          <p:nvPr>
            <p:ph sz="quarter" idx="13"/>
          </p:nvPr>
        </p:nvSpPr>
        <p:spPr>
          <a:xfrm>
            <a:off x="1031566" y="1501209"/>
            <a:ext cx="2987386" cy="1430337"/>
          </a:xfrm>
        </p:spPr>
        <p:txBody>
          <a:bodyPr/>
          <a:lstStyle/>
          <a:p>
            <a:pPr marL="0" indent="0">
              <a:buNone/>
            </a:pPr>
            <a:r>
              <a:rPr lang="en-US" sz="2800" b="1" kern="1200" dirty="0">
                <a:latin typeface="Arial" charset="0"/>
              </a:rPr>
              <a:t>Decoding and Comprehending Words</a:t>
            </a:r>
            <a:endParaRPr lang="en-GB" sz="2800" b="1" kern="1200" dirty="0">
              <a:latin typeface="Arial" charset="0"/>
            </a:endParaRPr>
          </a:p>
        </p:txBody>
      </p:sp>
      <p:pic>
        <p:nvPicPr>
          <p:cNvPr id="1536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750" y="2898775"/>
            <a:ext cx="21336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4950" y="4914900"/>
            <a:ext cx="2209800"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quarter" idx="12"/>
          </p:nvPr>
        </p:nvSpPr>
        <p:spPr>
          <a:xfrm>
            <a:off x="4182730" y="1497631"/>
            <a:ext cx="4872934" cy="5159843"/>
          </a:xfrm>
        </p:spPr>
        <p:txBody>
          <a:bodyPr/>
          <a:lstStyle/>
          <a:p>
            <a:pPr marL="457200" indent="-457200" eaLnBrk="1" hangingPunct="1">
              <a:spcAft>
                <a:spcPts val="0"/>
              </a:spcAft>
              <a:buFont typeface="Wingdings" pitchFamily="28" charset="2"/>
              <a:buNone/>
            </a:pPr>
            <a:r>
              <a:rPr lang="en-US" sz="2400" b="1" kern="1200" dirty="0">
                <a:latin typeface="Arial" charset="0"/>
              </a:rPr>
              <a:t>Automaticity and Metacognitive Strategies:</a:t>
            </a:r>
          </a:p>
          <a:p>
            <a:pPr eaLnBrk="1" hangingPunct="1">
              <a:buClr>
                <a:srgbClr val="826200"/>
              </a:buClr>
              <a:buSzPct val="100000"/>
              <a:buFont typeface="Arial" panose="020B0604020202020204" pitchFamily="34" charset="0"/>
              <a:buChar char="•"/>
            </a:pPr>
            <a:r>
              <a:rPr lang="en-US" sz="2400" kern="1200" dirty="0">
                <a:latin typeface="Arial" charset="0"/>
              </a:rPr>
              <a:t>Overview of text before reading</a:t>
            </a:r>
          </a:p>
          <a:p>
            <a:pPr eaLnBrk="1" hangingPunct="1">
              <a:buClr>
                <a:srgbClr val="826200"/>
              </a:buClr>
              <a:buSzPct val="100000"/>
              <a:buFont typeface="Arial" panose="020B0604020202020204" pitchFamily="34" charset="0"/>
              <a:buChar char="•"/>
            </a:pPr>
            <a:r>
              <a:rPr lang="en-US" sz="2400" kern="1200" dirty="0">
                <a:latin typeface="Arial" charset="0"/>
              </a:rPr>
              <a:t>Seek and relate important ideas</a:t>
            </a:r>
          </a:p>
          <a:p>
            <a:pPr eaLnBrk="1" hangingPunct="1">
              <a:buClr>
                <a:srgbClr val="826200"/>
              </a:buClr>
              <a:buSzPct val="100000"/>
              <a:buFont typeface="Arial" panose="020B0604020202020204" pitchFamily="34" charset="0"/>
              <a:buChar char="•"/>
            </a:pPr>
            <a:r>
              <a:rPr lang="en-US" sz="2400" kern="1200" dirty="0">
                <a:latin typeface="Arial" charset="0"/>
              </a:rPr>
              <a:t>Determine word meaning</a:t>
            </a:r>
          </a:p>
          <a:p>
            <a:pPr eaLnBrk="1" hangingPunct="1">
              <a:buClr>
                <a:srgbClr val="826200"/>
              </a:buClr>
              <a:buSzPct val="100000"/>
              <a:buFont typeface="Arial" panose="020B0604020202020204" pitchFamily="34" charset="0"/>
              <a:buChar char="•"/>
            </a:pPr>
            <a:r>
              <a:rPr lang="en-US" sz="2400" kern="1200" dirty="0">
                <a:latin typeface="Arial" charset="0"/>
              </a:rPr>
              <a:t>Monitor comprehension</a:t>
            </a:r>
          </a:p>
          <a:p>
            <a:pPr eaLnBrk="1" hangingPunct="1">
              <a:buClr>
                <a:srgbClr val="826200"/>
              </a:buClr>
              <a:buSzPct val="100000"/>
              <a:buFont typeface="Arial" panose="020B0604020202020204" pitchFamily="34" charset="0"/>
              <a:buChar char="•"/>
            </a:pPr>
            <a:r>
              <a:rPr lang="en-US" sz="2400" kern="1200" dirty="0">
                <a:latin typeface="Arial" charset="0"/>
              </a:rPr>
              <a:t>Understand relationships</a:t>
            </a:r>
          </a:p>
          <a:p>
            <a:pPr eaLnBrk="1" hangingPunct="1">
              <a:buClr>
                <a:srgbClr val="826200"/>
              </a:buClr>
              <a:buSzPct val="100000"/>
              <a:buFont typeface="Arial" panose="020B0604020202020204" pitchFamily="34" charset="0"/>
              <a:buChar char="•"/>
            </a:pPr>
            <a:r>
              <a:rPr lang="en-US" sz="2400" kern="1200" dirty="0">
                <a:latin typeface="Arial" charset="0"/>
              </a:rPr>
              <a:t>Recognize the necessity to reread</a:t>
            </a:r>
          </a:p>
          <a:p>
            <a:pPr eaLnBrk="1" hangingPunct="1">
              <a:buClr>
                <a:srgbClr val="826200"/>
              </a:buClr>
              <a:buSzPct val="100000"/>
              <a:buFont typeface="Arial" panose="020B0604020202020204" pitchFamily="34" charset="0"/>
              <a:buChar char="•"/>
            </a:pPr>
            <a:r>
              <a:rPr lang="en-US" sz="2400" kern="1200" dirty="0">
                <a:latin typeface="Arial" charset="0"/>
              </a:rPr>
              <a:t>Adjust pace based on difficulty of material</a:t>
            </a:r>
            <a:endParaRPr lang="en-GB" sz="2400" kern="1200" dirty="0">
              <a:latin typeface="Arial"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1110331" y="515938"/>
            <a:ext cx="7158037" cy="904207"/>
          </a:xfrm>
        </p:spPr>
        <p:txBody>
          <a:bodyPr/>
          <a:lstStyle/>
          <a:p>
            <a:r>
              <a:rPr lang="en-US" altLang="en-US" dirty="0"/>
              <a:t>Cognitive Approaches, 2</a:t>
            </a:r>
            <a:endParaRPr lang="en-GB" dirty="0"/>
          </a:p>
        </p:txBody>
      </p:sp>
      <p:graphicFrame>
        <p:nvGraphicFramePr>
          <p:cNvPr id="3" name="Table Placeholder 2">
            <a:extLst>
              <a:ext uri="{FF2B5EF4-FFF2-40B4-BE49-F238E27FC236}">
                <a16:creationId xmlns:a16="http://schemas.microsoft.com/office/drawing/2014/main" id="{186110D3-1E1B-42FE-885C-6AFE5F1F0910}"/>
              </a:ext>
            </a:extLst>
          </p:cNvPr>
          <p:cNvGraphicFramePr>
            <a:graphicFrameLocks noGrp="1"/>
          </p:cNvGraphicFramePr>
          <p:nvPr>
            <p:ph type="tbl" sz="quarter" idx="11"/>
            <p:extLst>
              <p:ext uri="{D42A27DB-BD31-4B8C-83A1-F6EECF244321}">
                <p14:modId xmlns:p14="http://schemas.microsoft.com/office/powerpoint/2010/main" val="2230117794"/>
              </p:ext>
            </p:extLst>
          </p:nvPr>
        </p:nvGraphicFramePr>
        <p:xfrm>
          <a:off x="998037" y="1636300"/>
          <a:ext cx="7504279" cy="3572577"/>
        </p:xfrm>
        <a:graphic>
          <a:graphicData uri="http://schemas.openxmlformats.org/drawingml/2006/table">
            <a:tbl>
              <a:tblPr firstRow="1" bandRow="1">
                <a:tableStyleId>{5C22544A-7EE6-4342-B048-85BDC9FD1C3A}</a:tableStyleId>
              </a:tblPr>
              <a:tblGrid>
                <a:gridCol w="3301248">
                  <a:extLst>
                    <a:ext uri="{9D8B030D-6E8A-4147-A177-3AD203B41FA5}">
                      <a16:colId xmlns:a16="http://schemas.microsoft.com/office/drawing/2014/main" val="3125491695"/>
                    </a:ext>
                  </a:extLst>
                </a:gridCol>
                <a:gridCol w="4203031">
                  <a:extLst>
                    <a:ext uri="{9D8B030D-6E8A-4147-A177-3AD203B41FA5}">
                      <a16:colId xmlns:a16="http://schemas.microsoft.com/office/drawing/2014/main" val="70627478"/>
                    </a:ext>
                  </a:extLst>
                </a:gridCol>
              </a:tblGrid>
              <a:tr h="1652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cap="none" normalizeH="0" baseline="0" dirty="0">
                          <a:ln>
                            <a:noFill/>
                          </a:ln>
                          <a:solidFill>
                            <a:schemeClr val="tx1"/>
                          </a:solidFill>
                          <a:effectLst/>
                          <a:latin typeface="Arial" charset="0"/>
                        </a:rPr>
                        <a:t>Prior Knowledge</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A reader’s background knowledge is related to how he or she interprets and remembers reading material.</a:t>
                      </a:r>
                    </a:p>
                  </a:txBody>
                  <a:tcPr>
                    <a:noFill/>
                  </a:tcPr>
                </a:tc>
                <a:extLst>
                  <a:ext uri="{0D108BD9-81ED-4DB2-BD59-A6C34878D82A}">
                    <a16:rowId xmlns:a16="http://schemas.microsoft.com/office/drawing/2014/main" val="3778299373"/>
                  </a:ext>
                </a:extLst>
              </a:tr>
              <a:tr h="1652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cap="none" normalizeH="0" baseline="0" dirty="0">
                          <a:ln>
                            <a:noFill/>
                          </a:ln>
                          <a:solidFill>
                            <a:schemeClr val="tx1"/>
                          </a:solidFill>
                          <a:effectLst/>
                          <a:latin typeface="Arial" charset="0"/>
                        </a:rPr>
                        <a:t>Develop Expert Strategies</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The </a:t>
                      </a:r>
                      <a:r>
                        <a:rPr kumimoji="0" lang="en-US" sz="2400" b="1" i="1" u="none" strike="noStrike" cap="none" normalizeH="0" baseline="0" dirty="0">
                          <a:ln>
                            <a:noFill/>
                          </a:ln>
                          <a:solidFill>
                            <a:schemeClr val="tx1"/>
                          </a:solidFill>
                          <a:effectLst/>
                          <a:latin typeface="Arial" charset="0"/>
                        </a:rPr>
                        <a:t>transactional strategy instruction approach</a:t>
                      </a:r>
                      <a:r>
                        <a:rPr kumimoji="0" lang="en-US" sz="2400" b="0" i="0" u="none" strike="noStrike" cap="none" normalizeH="0" baseline="0" dirty="0">
                          <a:ln>
                            <a:noFill/>
                          </a:ln>
                          <a:solidFill>
                            <a:schemeClr val="tx1"/>
                          </a:solidFill>
                          <a:effectLst/>
                          <a:latin typeface="Arial" charset="0"/>
                        </a:rPr>
                        <a:t> allows students to learn strategies to monitor reading and to summarize information.</a:t>
                      </a:r>
                    </a:p>
                  </a:txBody>
                  <a:tcPr>
                    <a:noFill/>
                  </a:tcPr>
                </a:tc>
                <a:extLst>
                  <a:ext uri="{0D108BD9-81ED-4DB2-BD59-A6C34878D82A}">
                    <a16:rowId xmlns:a16="http://schemas.microsoft.com/office/drawing/2014/main" val="2829550882"/>
                  </a:ext>
                </a:extLst>
              </a:tr>
            </a:tbl>
          </a:graphicData>
        </a:graphic>
      </p:graphicFrame>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7638" y="4606925"/>
            <a:ext cx="213360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3063" y="5360988"/>
            <a:ext cx="1758950"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46163" y="809625"/>
            <a:ext cx="7401151" cy="674688"/>
          </a:xfrm>
        </p:spPr>
        <p:txBody>
          <a:bodyPr/>
          <a:lstStyle/>
          <a:p>
            <a:pPr eaLnBrk="1" hangingPunct="1"/>
            <a:r>
              <a:rPr lang="en-US" altLang="en-US" sz="3600" dirty="0"/>
              <a:t>Social Constructivist Approaches, 1</a:t>
            </a:r>
            <a:endParaRPr lang="en-GB" sz="3600" dirty="0"/>
          </a:p>
        </p:txBody>
      </p:sp>
      <p:sp>
        <p:nvSpPr>
          <p:cNvPr id="7" name="Content Placeholder 6"/>
          <p:cNvSpPr>
            <a:spLocks noGrp="1"/>
          </p:cNvSpPr>
          <p:nvPr>
            <p:ph sz="quarter" idx="14"/>
          </p:nvPr>
        </p:nvSpPr>
        <p:spPr>
          <a:xfrm>
            <a:off x="973694" y="1741245"/>
            <a:ext cx="5594446" cy="1699575"/>
          </a:xfrm>
        </p:spPr>
        <p:txBody>
          <a:bodyPr/>
          <a:lstStyle/>
          <a:p>
            <a:pPr marL="533400" indent="-533400" eaLnBrk="1" hangingPunct="1">
              <a:lnSpc>
                <a:spcPct val="90000"/>
              </a:lnSpc>
              <a:buNone/>
            </a:pPr>
            <a:r>
              <a:rPr lang="en-US" altLang="en-US" sz="2800" kern="1200" dirty="0">
                <a:latin typeface="Arial" panose="020B0604020202020204" pitchFamily="34" charset="0"/>
              </a:rPr>
              <a:t>Meaning is </a:t>
            </a:r>
            <a:r>
              <a:rPr lang="en-US" altLang="en-US" sz="2800" b="1" i="1" kern="1200" dirty="0">
                <a:latin typeface="Arial" panose="020B0604020202020204" pitchFamily="34" charset="0"/>
              </a:rPr>
              <a:t>“socially negotiated”</a:t>
            </a:r>
            <a:r>
              <a:rPr lang="en-US" altLang="en-US" sz="2800" kern="1200" dirty="0">
                <a:latin typeface="Arial" panose="020B0604020202020204" pitchFamily="34" charset="0"/>
              </a:rPr>
              <a:t> (involve reader’s contribution, social context, and purpose for reading)</a:t>
            </a:r>
            <a:endParaRPr lang="en-GB" sz="2800" kern="1200" dirty="0">
              <a:latin typeface="Arial" panose="020B0604020202020204" pitchFamily="34" charset="0"/>
            </a:endParaRPr>
          </a:p>
        </p:txBody>
      </p:sp>
      <p:pic>
        <p:nvPicPr>
          <p:cNvPr id="174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0692" y="3030855"/>
            <a:ext cx="2293508" cy="247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73593" y="488731"/>
            <a:ext cx="7546294" cy="995582"/>
          </a:xfrm>
        </p:spPr>
        <p:txBody>
          <a:bodyPr/>
          <a:lstStyle/>
          <a:p>
            <a:pPr eaLnBrk="1" hangingPunct="1"/>
            <a:r>
              <a:rPr lang="en-US" altLang="en-US" sz="3600" dirty="0">
                <a:solidFill>
                  <a:srgbClr val="000000"/>
                </a:solidFill>
              </a:rPr>
              <a:t>Social Constructivist Approaches, 2</a:t>
            </a:r>
            <a:endParaRPr lang="en-GB" sz="3600" dirty="0"/>
          </a:p>
        </p:txBody>
      </p:sp>
      <p:sp>
        <p:nvSpPr>
          <p:cNvPr id="2" name="Content Placeholder 1"/>
          <p:cNvSpPr>
            <a:spLocks noGrp="1"/>
          </p:cNvSpPr>
          <p:nvPr>
            <p:ph sz="quarter" idx="12"/>
          </p:nvPr>
        </p:nvSpPr>
        <p:spPr>
          <a:xfrm>
            <a:off x="526995" y="1653228"/>
            <a:ext cx="6960407" cy="3015025"/>
          </a:xfrm>
        </p:spPr>
        <p:txBody>
          <a:bodyPr/>
          <a:lstStyle/>
          <a:p>
            <a:pPr marL="533400" indent="-533400" eaLnBrk="1" hangingPunct="1">
              <a:spcBef>
                <a:spcPct val="50000"/>
              </a:spcBef>
              <a:spcAft>
                <a:spcPts val="0"/>
              </a:spcAft>
              <a:buNone/>
            </a:pPr>
            <a:r>
              <a:rPr lang="en-US" altLang="en-US" sz="2800" b="1" dirty="0"/>
              <a:t>Reciprocal teaching</a:t>
            </a:r>
          </a:p>
          <a:p>
            <a:pPr marL="914400" lvl="1" indent="-457200" defTabSz="179388" eaLnBrk="1" hangingPunct="1">
              <a:spcBef>
                <a:spcPct val="50000"/>
              </a:spcBef>
              <a:buClr>
                <a:srgbClr val="826200"/>
              </a:buClr>
              <a:buSzPct val="100000"/>
              <a:buFont typeface="Arial" panose="020B0604020202020204" pitchFamily="34" charset="0"/>
              <a:buChar char="•"/>
            </a:pPr>
            <a:r>
              <a:rPr lang="en-US" altLang="en-US" sz="2400" b="1" dirty="0">
                <a:ea typeface="+mn-ea"/>
                <a:cs typeface="+mn-cs"/>
              </a:rPr>
              <a:t>Generating questions </a:t>
            </a:r>
            <a:r>
              <a:rPr lang="en-US" altLang="en-US" sz="2400" dirty="0">
                <a:ea typeface="+mn-ea"/>
                <a:cs typeface="+mn-cs"/>
              </a:rPr>
              <a:t>about text</a:t>
            </a:r>
          </a:p>
          <a:p>
            <a:pPr marL="914400" lvl="1" indent="-457200" defTabSz="179388" eaLnBrk="1" hangingPunct="1">
              <a:spcBef>
                <a:spcPct val="50000"/>
              </a:spcBef>
              <a:buClr>
                <a:srgbClr val="826200"/>
              </a:buClr>
              <a:buSzPct val="100000"/>
              <a:buFont typeface="Arial" panose="020B0604020202020204" pitchFamily="34" charset="0"/>
              <a:buChar char="•"/>
            </a:pPr>
            <a:r>
              <a:rPr lang="en-US" altLang="en-US" sz="2400" b="1" dirty="0">
                <a:ea typeface="+mn-ea"/>
                <a:cs typeface="+mn-cs"/>
              </a:rPr>
              <a:t>Clarifying </a:t>
            </a:r>
            <a:r>
              <a:rPr lang="en-US" altLang="en-US" sz="2400" dirty="0">
                <a:ea typeface="+mn-ea"/>
                <a:cs typeface="+mn-cs"/>
              </a:rPr>
              <a:t>understanding of text</a:t>
            </a:r>
          </a:p>
          <a:p>
            <a:pPr marL="914400" lvl="1" indent="-457200" defTabSz="179388" eaLnBrk="1" hangingPunct="1">
              <a:spcBef>
                <a:spcPct val="50000"/>
              </a:spcBef>
              <a:buClr>
                <a:srgbClr val="826200"/>
              </a:buClr>
              <a:buSzPct val="100000"/>
              <a:buFont typeface="Arial" panose="020B0604020202020204" pitchFamily="34" charset="0"/>
              <a:buChar char="•"/>
            </a:pPr>
            <a:r>
              <a:rPr lang="en-US" altLang="en-US" sz="2400" b="1" dirty="0">
                <a:ea typeface="+mn-ea"/>
                <a:cs typeface="+mn-cs"/>
              </a:rPr>
              <a:t>Summarizing </a:t>
            </a:r>
            <a:r>
              <a:rPr lang="en-US" altLang="en-US" sz="2400" dirty="0">
                <a:ea typeface="+mn-ea"/>
                <a:cs typeface="+mn-cs"/>
              </a:rPr>
              <a:t>text</a:t>
            </a:r>
          </a:p>
          <a:p>
            <a:pPr marL="914400" lvl="1" indent="-457200" defTabSz="179388" eaLnBrk="1" hangingPunct="1">
              <a:spcBef>
                <a:spcPct val="50000"/>
              </a:spcBef>
              <a:buClr>
                <a:srgbClr val="826200"/>
              </a:buClr>
              <a:buSzPct val="100000"/>
              <a:buFont typeface="Arial" panose="020B0604020202020204" pitchFamily="34" charset="0"/>
              <a:buChar char="•"/>
            </a:pPr>
            <a:r>
              <a:rPr lang="en-US" altLang="en-US" sz="2400" b="1" dirty="0">
                <a:ea typeface="+mn-ea"/>
                <a:cs typeface="+mn-cs"/>
              </a:rPr>
              <a:t> </a:t>
            </a:r>
            <a:r>
              <a:rPr lang="en-US" altLang="en-US" sz="2400" dirty="0">
                <a:ea typeface="+mn-ea"/>
                <a:cs typeface="+mn-cs"/>
              </a:rPr>
              <a:t>Making</a:t>
            </a:r>
            <a:r>
              <a:rPr lang="en-US" altLang="en-US" sz="2400" b="1" dirty="0">
                <a:ea typeface="+mn-ea"/>
                <a:cs typeface="+mn-cs"/>
              </a:rPr>
              <a:t> predictions</a:t>
            </a:r>
            <a:endParaRPr lang="en-GB" sz="2400" b="1" dirty="0"/>
          </a:p>
        </p:txBody>
      </p:sp>
      <p:sp>
        <p:nvSpPr>
          <p:cNvPr id="4" name="Content Placeholder 3"/>
          <p:cNvSpPr>
            <a:spLocks noGrp="1"/>
          </p:cNvSpPr>
          <p:nvPr>
            <p:ph sz="quarter" idx="14"/>
          </p:nvPr>
        </p:nvSpPr>
        <p:spPr>
          <a:xfrm>
            <a:off x="510953" y="4514350"/>
            <a:ext cx="7855627" cy="1719953"/>
          </a:xfrm>
        </p:spPr>
        <p:txBody>
          <a:bodyPr/>
          <a:lstStyle/>
          <a:p>
            <a:pPr marL="533400" indent="-533400" eaLnBrk="1" hangingPunct="1">
              <a:spcBef>
                <a:spcPct val="50000"/>
              </a:spcBef>
              <a:spcAft>
                <a:spcPts val="500"/>
              </a:spcAft>
              <a:buNone/>
            </a:pPr>
            <a:r>
              <a:rPr lang="en-US" altLang="en-US" sz="2800" b="1" dirty="0"/>
              <a:t>School/family/community connections</a:t>
            </a:r>
          </a:p>
          <a:p>
            <a:pPr marL="533400" indent="-533400" eaLnBrk="1" hangingPunct="1">
              <a:spcBef>
                <a:spcPct val="50000"/>
              </a:spcBef>
              <a:buNone/>
            </a:pPr>
            <a:r>
              <a:rPr lang="en-US" altLang="en-US" sz="2800" b="1" dirty="0"/>
              <a:t>	</a:t>
            </a:r>
            <a:r>
              <a:rPr lang="en-US" altLang="en-US" sz="2400" dirty="0"/>
              <a:t>Students from low-income families receive fewer language experiences.</a:t>
            </a:r>
          </a:p>
        </p:txBody>
      </p:sp>
      <p:pic>
        <p:nvPicPr>
          <p:cNvPr id="18437"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3030" y="2384590"/>
            <a:ext cx="1679575"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6373" y="55396"/>
            <a:ext cx="7158037" cy="1412875"/>
          </a:xfrm>
        </p:spPr>
        <p:txBody>
          <a:bodyPr/>
          <a:lstStyle/>
          <a:p>
            <a:r>
              <a:rPr lang="en-US" altLang="en-US" sz="3600" dirty="0"/>
              <a:t>Learning and Cognition in the Content Areas, 2</a:t>
            </a:r>
            <a:endParaRPr lang="en-GB" sz="3600" dirty="0"/>
          </a:p>
        </p:txBody>
      </p:sp>
      <p:pic>
        <p:nvPicPr>
          <p:cNvPr id="3" name="Picture 2">
            <a:extLst>
              <a:ext uri="{FF2B5EF4-FFF2-40B4-BE49-F238E27FC236}">
                <a16:creationId xmlns:a16="http://schemas.microsoft.com/office/drawing/2014/main" id="{7300BCA1-2AC9-420E-AE96-4354CE05C3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41" t="27135" r="6316" b="12423"/>
          <a:stretch/>
        </p:blipFill>
        <p:spPr>
          <a:xfrm>
            <a:off x="561474" y="1860884"/>
            <a:ext cx="8005010" cy="4145124"/>
          </a:xfrm>
          <a:prstGeom prst="rect">
            <a:avLst/>
          </a:prstGeom>
        </p:spPr>
      </p:pic>
      <p:sp>
        <p:nvSpPr>
          <p:cNvPr id="5" name="Content Placeholder 5">
            <a:extLst>
              <a:ext uri="{FF2B5EF4-FFF2-40B4-BE49-F238E27FC236}">
                <a16:creationId xmlns:a16="http://schemas.microsoft.com/office/drawing/2014/main" id="{025C8359-8198-40B7-8F58-6A11E93EE6A4}"/>
              </a:ext>
            </a:extLst>
          </p:cNvPr>
          <p:cNvSpPr>
            <a:spLocks noGrp="1"/>
          </p:cNvSpPr>
          <p:nvPr>
            <p:ph sz="quarter" idx="11"/>
          </p:nvPr>
        </p:nvSpPr>
        <p:spPr>
          <a:xfrm>
            <a:off x="4702629" y="6064332"/>
            <a:ext cx="4241010" cy="392451"/>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58458" y="215817"/>
            <a:ext cx="6552816" cy="1211930"/>
          </a:xfrm>
        </p:spPr>
        <p:txBody>
          <a:bodyPr/>
          <a:lstStyle/>
          <a:p>
            <a:r>
              <a:rPr lang="en-US" altLang="en-US" sz="3600" dirty="0"/>
              <a:t>Developmental Changes in Writing, 1</a:t>
            </a:r>
            <a:endParaRPr lang="en-GB" sz="3600" dirty="0"/>
          </a:p>
        </p:txBody>
      </p:sp>
      <p:sp>
        <p:nvSpPr>
          <p:cNvPr id="2" name="Content Placeholder 1"/>
          <p:cNvSpPr>
            <a:spLocks noGrp="1"/>
          </p:cNvSpPr>
          <p:nvPr>
            <p:ph sz="quarter" idx="11"/>
          </p:nvPr>
        </p:nvSpPr>
        <p:spPr>
          <a:xfrm>
            <a:off x="1118296" y="1992012"/>
            <a:ext cx="6888727" cy="736541"/>
          </a:xfrm>
          <a:solidFill>
            <a:schemeClr val="accent2"/>
          </a:solidFill>
          <a:ln w="25400">
            <a:solidFill>
              <a:schemeClr val="hlink"/>
            </a:solidFill>
            <a:miter lim="800000"/>
            <a:headEnd/>
            <a:tailEnd/>
          </a:ln>
        </p:spPr>
        <p:txBody>
          <a:bodyPr tIns="91440" bIns="91440" anchor="ctr"/>
          <a:lstStyle/>
          <a:p>
            <a:pPr marL="463550" indent="-463550" eaLnBrk="1" hangingPunct="1">
              <a:buNone/>
            </a:pPr>
            <a:r>
              <a:rPr lang="en-US" altLang="en-US" sz="2400" b="1" kern="1200" dirty="0">
                <a:latin typeface="Arial" panose="020B0604020202020204" pitchFamily="34" charset="0"/>
              </a:rPr>
              <a:t>Age 2 to 3 </a:t>
            </a:r>
            <a:r>
              <a:rPr lang="en-US" altLang="en-US" sz="2400" kern="1200" dirty="0">
                <a:latin typeface="Arial" panose="020B0604020202020204" pitchFamily="34" charset="0"/>
              </a:rPr>
              <a:t>Writing emerges out of scribbles</a:t>
            </a:r>
            <a:endParaRPr lang="en-GB" sz="2400" kern="1200" dirty="0">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5835011" y="2786374"/>
            <a:ext cx="619125" cy="476250"/>
          </a:xfrm>
          <a:prstGeom prst="rect">
            <a:avLst/>
          </a:prstGeom>
        </p:spPr>
      </p:pic>
      <p:sp>
        <p:nvSpPr>
          <p:cNvPr id="3" name="Content Placeholder 2"/>
          <p:cNvSpPr>
            <a:spLocks noGrp="1"/>
          </p:cNvSpPr>
          <p:nvPr>
            <p:ph sz="quarter" idx="12"/>
          </p:nvPr>
        </p:nvSpPr>
        <p:spPr>
          <a:xfrm>
            <a:off x="1114361" y="3279495"/>
            <a:ext cx="6845363" cy="859815"/>
          </a:xfrm>
          <a:solidFill>
            <a:schemeClr val="accent2">
              <a:alpha val="87842"/>
            </a:schemeClr>
          </a:solidFill>
          <a:ln w="25400" algn="ctr">
            <a:solidFill>
              <a:schemeClr val="hlink"/>
            </a:solidFill>
            <a:miter lim="800000"/>
            <a:headEnd/>
            <a:tailEnd/>
          </a:ln>
        </p:spPr>
        <p:txBody>
          <a:bodyPr tIns="91440" bIns="91440" anchor="ctr"/>
          <a:lstStyle/>
          <a:p>
            <a:pPr marL="463550" lvl="0" indent="-463550" eaLnBrk="1" hangingPunct="1">
              <a:spcBef>
                <a:spcPct val="0"/>
              </a:spcBef>
              <a:buClrTx/>
              <a:buSzTx/>
              <a:buNone/>
            </a:pPr>
            <a:r>
              <a:rPr lang="en-US" altLang="en-US" sz="2400" b="1" kern="1200" dirty="0">
                <a:latin typeface="Arial" panose="020B0604020202020204" pitchFamily="34" charset="0"/>
              </a:rPr>
              <a:t>Age 4 </a:t>
            </a:r>
            <a:r>
              <a:rPr lang="en-US" altLang="en-US" sz="2400" kern="1200" dirty="0">
                <a:latin typeface="Arial" panose="020B0604020202020204" pitchFamily="34" charset="0"/>
              </a:rPr>
              <a:t>In the United States, children can usually 	 reproduce their name</a:t>
            </a:r>
            <a:endParaRPr lang="en-GB" sz="2400" kern="1200" dirty="0">
              <a:latin typeface="Arial" panose="020B0604020202020204" pitchFamily="34" charset="0"/>
            </a:endParaRPr>
          </a:p>
        </p:txBody>
      </p:sp>
      <p:pic>
        <p:nvPicPr>
          <p:cNvPr id="8" name="Picture 7"/>
          <p:cNvPicPr>
            <a:picLocks noChangeAspect="1"/>
          </p:cNvPicPr>
          <p:nvPr/>
        </p:nvPicPr>
        <p:blipFill>
          <a:blip r:embed="rId3"/>
          <a:stretch>
            <a:fillRect/>
          </a:stretch>
        </p:blipFill>
        <p:spPr>
          <a:xfrm>
            <a:off x="5855009" y="4171950"/>
            <a:ext cx="619125" cy="476250"/>
          </a:xfrm>
          <a:prstGeom prst="rect">
            <a:avLst/>
          </a:prstGeom>
        </p:spPr>
      </p:pic>
      <p:sp>
        <p:nvSpPr>
          <p:cNvPr id="4" name="Content Placeholder 3"/>
          <p:cNvSpPr>
            <a:spLocks noGrp="1"/>
          </p:cNvSpPr>
          <p:nvPr>
            <p:ph sz="quarter" idx="13"/>
          </p:nvPr>
        </p:nvSpPr>
        <p:spPr>
          <a:xfrm>
            <a:off x="1064651" y="4650464"/>
            <a:ext cx="6920474" cy="888126"/>
          </a:xfrm>
          <a:solidFill>
            <a:schemeClr val="accent2">
              <a:alpha val="87842"/>
            </a:schemeClr>
          </a:solidFill>
          <a:ln w="25400" algn="ctr">
            <a:solidFill>
              <a:schemeClr val="hlink"/>
            </a:solidFill>
            <a:miter lim="800000"/>
            <a:headEnd/>
            <a:tailEnd/>
          </a:ln>
        </p:spPr>
        <p:txBody>
          <a:bodyPr tIns="91440" bIns="91440" anchor="ctr"/>
          <a:lstStyle/>
          <a:p>
            <a:pPr marL="463550" indent="-463550" eaLnBrk="1" hangingPunct="1">
              <a:spcBef>
                <a:spcPct val="0"/>
              </a:spcBef>
              <a:buNone/>
            </a:pPr>
            <a:r>
              <a:rPr lang="en-US" altLang="en-US" sz="2400" b="1" kern="1200" dirty="0">
                <a:latin typeface="Arial" panose="020B0604020202020204" pitchFamily="34" charset="0"/>
              </a:rPr>
              <a:t>Age 5 </a:t>
            </a:r>
            <a:r>
              <a:rPr lang="en-US" altLang="en-US" sz="2400" kern="1200" dirty="0">
                <a:latin typeface="Arial" panose="020B0604020202020204" pitchFamily="34" charset="0"/>
              </a:rPr>
              <a:t>Reproducing letters and copying short 		 words</a:t>
            </a:r>
            <a:endParaRPr lang="en-GB" sz="2400" kern="1200" dirty="0">
              <a:latin typeface="Arial" panose="020B0604020202020204" pitchFamily="34" charset="0"/>
            </a:endParaRPr>
          </a:p>
        </p:txBody>
      </p:sp>
      <p:pic>
        <p:nvPicPr>
          <p:cNvPr id="9" name="Picture 8"/>
          <p:cNvPicPr>
            <a:picLocks noChangeAspect="1"/>
          </p:cNvPicPr>
          <p:nvPr/>
        </p:nvPicPr>
        <p:blipFill>
          <a:blip r:embed="rId3"/>
          <a:stretch>
            <a:fillRect/>
          </a:stretch>
        </p:blipFill>
        <p:spPr>
          <a:xfrm>
            <a:off x="5833268" y="5579844"/>
            <a:ext cx="619125" cy="47625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74499" y="148390"/>
            <a:ext cx="6707187" cy="1255713"/>
          </a:xfrm>
        </p:spPr>
        <p:txBody>
          <a:bodyPr/>
          <a:lstStyle/>
          <a:p>
            <a:r>
              <a:rPr lang="en-US" altLang="en-US" sz="3600" dirty="0"/>
              <a:t>Developmental Changes in Writing, 2</a:t>
            </a:r>
            <a:endParaRPr lang="en-GB" sz="3600" dirty="0"/>
          </a:p>
        </p:txBody>
      </p:sp>
      <p:sp>
        <p:nvSpPr>
          <p:cNvPr id="5" name="Content Placeholder 4"/>
          <p:cNvSpPr>
            <a:spLocks noGrp="1"/>
          </p:cNvSpPr>
          <p:nvPr>
            <p:ph sz="quarter" idx="14"/>
          </p:nvPr>
        </p:nvSpPr>
        <p:spPr>
          <a:xfrm>
            <a:off x="1144588" y="1628438"/>
            <a:ext cx="6805612" cy="1827643"/>
          </a:xfrm>
          <a:solidFill>
            <a:schemeClr val="accent2">
              <a:alpha val="65881"/>
            </a:schemeClr>
          </a:solidFill>
          <a:ln w="25400">
            <a:solidFill>
              <a:schemeClr val="hlink"/>
            </a:solidFill>
            <a:miter lim="800000"/>
            <a:headEnd/>
            <a:tailEnd/>
          </a:ln>
        </p:spPr>
        <p:txBody>
          <a:bodyPr tIns="91440" bIns="91440" anchor="ctr"/>
          <a:lstStyle/>
          <a:p>
            <a:pPr marL="463550" indent="-463550" eaLnBrk="1" hangingPunct="1">
              <a:spcBef>
                <a:spcPct val="0"/>
              </a:spcBef>
              <a:buNone/>
            </a:pPr>
            <a:r>
              <a:rPr lang="en-US" altLang="en-US" sz="2400" b="1" kern="1200" dirty="0">
                <a:latin typeface="Arial" panose="020B0604020202020204" pitchFamily="34" charset="0"/>
              </a:rPr>
              <a:t>Early Elementary School: </a:t>
            </a:r>
            <a:r>
              <a:rPr lang="en-US" altLang="en-US" sz="2400" kern="1200" dirty="0">
                <a:latin typeface="Arial" panose="020B0604020202020204" pitchFamily="34" charset="0"/>
              </a:rPr>
              <a:t>Distinguish letter characteristics and continued reversal of letters (</a:t>
            </a:r>
            <a:r>
              <a:rPr lang="en-US" altLang="en-US" sz="2400" kern="1200" dirty="0" err="1">
                <a:latin typeface="Arial" panose="020B0604020202020204" pitchFamily="34" charset="0"/>
              </a:rPr>
              <a:t>b-d;p-q</a:t>
            </a:r>
            <a:r>
              <a:rPr lang="en-US" altLang="en-US" sz="2400" kern="1200" dirty="0">
                <a:latin typeface="Arial" panose="020B0604020202020204" pitchFamily="34" charset="0"/>
              </a:rPr>
              <a:t>); criticism of printing skills should be minimized and letter reversals are not a predictor of literacy problems</a:t>
            </a:r>
            <a:endParaRPr lang="en-GB" sz="2400" b="1" kern="1200" dirty="0">
              <a:latin typeface="Arial" panose="020B0604020202020204" pitchFamily="34" charset="0"/>
            </a:endParaRPr>
          </a:p>
        </p:txBody>
      </p:sp>
      <p:pic>
        <p:nvPicPr>
          <p:cNvPr id="7" name="Picture 6"/>
          <p:cNvPicPr>
            <a:picLocks noChangeAspect="1"/>
          </p:cNvPicPr>
          <p:nvPr/>
        </p:nvPicPr>
        <p:blipFill>
          <a:blip r:embed="rId3"/>
          <a:stretch>
            <a:fillRect/>
          </a:stretch>
        </p:blipFill>
        <p:spPr>
          <a:xfrm>
            <a:off x="5861844" y="3540182"/>
            <a:ext cx="619125" cy="533400"/>
          </a:xfrm>
          <a:prstGeom prst="rect">
            <a:avLst/>
          </a:prstGeom>
        </p:spPr>
      </p:pic>
      <p:sp>
        <p:nvSpPr>
          <p:cNvPr id="4" name="Content Placeholder 3"/>
          <p:cNvSpPr>
            <a:spLocks noGrp="1"/>
          </p:cNvSpPr>
          <p:nvPr>
            <p:ph sz="quarter" idx="13"/>
          </p:nvPr>
        </p:nvSpPr>
        <p:spPr>
          <a:xfrm>
            <a:off x="1147391" y="4163487"/>
            <a:ext cx="6855197" cy="888126"/>
          </a:xfrm>
          <a:solidFill>
            <a:schemeClr val="accent2">
              <a:alpha val="52156"/>
            </a:schemeClr>
          </a:solidFill>
          <a:ln w="25400" algn="ctr">
            <a:solidFill>
              <a:schemeClr val="hlink"/>
            </a:solidFill>
            <a:miter lim="800000"/>
            <a:headEnd/>
            <a:tailEnd/>
          </a:ln>
        </p:spPr>
        <p:txBody>
          <a:bodyPr tIns="91440" bIns="91440" anchor="ctr"/>
          <a:lstStyle/>
          <a:p>
            <a:pPr marL="463550" indent="-463550" eaLnBrk="1" hangingPunct="1">
              <a:spcBef>
                <a:spcPct val="0"/>
              </a:spcBef>
              <a:buNone/>
            </a:pPr>
            <a:r>
              <a:rPr lang="en-US" altLang="en-US" sz="2400" b="1" kern="1200" dirty="0">
                <a:latin typeface="Arial" panose="020B0604020202020204" pitchFamily="34" charset="0"/>
              </a:rPr>
              <a:t>Middle and High School: </a:t>
            </a:r>
            <a:r>
              <a:rPr lang="en-US" altLang="en-US" sz="2400" kern="1200" dirty="0">
                <a:latin typeface="Arial" panose="020B0604020202020204" pitchFamily="34" charset="0"/>
              </a:rPr>
              <a:t>Students develop sophisticated methods of organizing ideas</a:t>
            </a:r>
            <a:endParaRPr lang="en-GB" sz="2400" b="1" kern="1200" dirty="0">
              <a:latin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158457" y="23312"/>
            <a:ext cx="7158037" cy="1412875"/>
          </a:xfrm>
        </p:spPr>
        <p:txBody>
          <a:bodyPr/>
          <a:lstStyle/>
          <a:p>
            <a:pPr eaLnBrk="1" hangingPunct="1"/>
            <a:r>
              <a:rPr lang="en-US" altLang="en-US" sz="3600" dirty="0"/>
              <a:t>Cognitive Approaches to Teaching Writing, 1</a:t>
            </a:r>
            <a:endParaRPr lang="en-GB" sz="3600" dirty="0"/>
          </a:p>
        </p:txBody>
      </p:sp>
      <p:graphicFrame>
        <p:nvGraphicFramePr>
          <p:cNvPr id="8" name="Table Placeholder 7">
            <a:extLst>
              <a:ext uri="{FF2B5EF4-FFF2-40B4-BE49-F238E27FC236}">
                <a16:creationId xmlns:a16="http://schemas.microsoft.com/office/drawing/2014/main" id="{8CFBF34B-DD51-46EC-8730-4EC1940652A9}"/>
              </a:ext>
            </a:extLst>
          </p:cNvPr>
          <p:cNvGraphicFramePr>
            <a:graphicFrameLocks noGrp="1"/>
          </p:cNvGraphicFramePr>
          <p:nvPr>
            <p:ph type="tbl" sz="quarter" idx="11"/>
            <p:extLst>
              <p:ext uri="{D42A27DB-BD31-4B8C-83A1-F6EECF244321}">
                <p14:modId xmlns:p14="http://schemas.microsoft.com/office/powerpoint/2010/main" val="1084921588"/>
              </p:ext>
            </p:extLst>
          </p:nvPr>
        </p:nvGraphicFramePr>
        <p:xfrm>
          <a:off x="757407" y="1732552"/>
          <a:ext cx="7451726" cy="4183154"/>
        </p:xfrm>
        <a:graphic>
          <a:graphicData uri="http://schemas.openxmlformats.org/drawingml/2006/table">
            <a:tbl>
              <a:tblPr firstRow="1" bandRow="1">
                <a:tableStyleId>{5C22544A-7EE6-4342-B048-85BDC9FD1C3A}</a:tableStyleId>
              </a:tblPr>
              <a:tblGrid>
                <a:gridCol w="3269161">
                  <a:extLst>
                    <a:ext uri="{9D8B030D-6E8A-4147-A177-3AD203B41FA5}">
                      <a16:colId xmlns:a16="http://schemas.microsoft.com/office/drawing/2014/main" val="289796022"/>
                    </a:ext>
                  </a:extLst>
                </a:gridCol>
                <a:gridCol w="4182565">
                  <a:extLst>
                    <a:ext uri="{9D8B030D-6E8A-4147-A177-3AD203B41FA5}">
                      <a16:colId xmlns:a16="http://schemas.microsoft.com/office/drawing/2014/main" val="973972322"/>
                    </a:ext>
                  </a:extLst>
                </a:gridCol>
              </a:tblGrid>
              <a:tr h="10530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cap="none" normalizeH="0" baseline="0" dirty="0">
                          <a:ln>
                            <a:noFill/>
                          </a:ln>
                          <a:solidFill>
                            <a:schemeClr val="tx1"/>
                          </a:solidFill>
                          <a:effectLst/>
                          <a:latin typeface="Arial" charset="0"/>
                        </a:rPr>
                        <a:t>Planning</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Outlining and organizing content information</a:t>
                      </a:r>
                    </a:p>
                  </a:txBody>
                  <a:tcPr>
                    <a:noFill/>
                  </a:tcPr>
                </a:tc>
                <a:extLst>
                  <a:ext uri="{0D108BD9-81ED-4DB2-BD59-A6C34878D82A}">
                    <a16:rowId xmlns:a16="http://schemas.microsoft.com/office/drawing/2014/main" val="465801741"/>
                  </a:ext>
                </a:extLst>
              </a:tr>
              <a:tr h="18505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cap="none" normalizeH="0" baseline="0" dirty="0">
                          <a:ln>
                            <a:noFill/>
                          </a:ln>
                          <a:solidFill>
                            <a:schemeClr val="tx1"/>
                          </a:solidFill>
                          <a:effectLst/>
                          <a:latin typeface="Arial" charset="0"/>
                        </a:rPr>
                        <a:t>Problem Solving</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a:ln>
                            <a:noFill/>
                          </a:ln>
                          <a:solidFill>
                            <a:schemeClr val="tx1"/>
                          </a:solidFill>
                          <a:effectLst/>
                          <a:latin typeface="Arial" charset="0"/>
                        </a:rPr>
                        <a:t>Writers establish goals that include the purpose of the paper, the audience, and the role of the writer in the paper</a:t>
                      </a:r>
                    </a:p>
                  </a:txBody>
                  <a:tcPr>
                    <a:noFill/>
                  </a:tcPr>
                </a:tc>
                <a:extLst>
                  <a:ext uri="{0D108BD9-81ED-4DB2-BD59-A6C34878D82A}">
                    <a16:rowId xmlns:a16="http://schemas.microsoft.com/office/drawing/2014/main" val="2425832444"/>
                  </a:ext>
                </a:extLst>
              </a:tr>
              <a:tr h="1279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cap="none" normalizeH="0" baseline="0" dirty="0">
                          <a:ln>
                            <a:noFill/>
                          </a:ln>
                          <a:solidFill>
                            <a:schemeClr val="tx1"/>
                          </a:solidFill>
                          <a:effectLst/>
                          <a:latin typeface="Arial" charset="0"/>
                        </a:rPr>
                        <a:t>Revising</a:t>
                      </a:r>
                    </a:p>
                  </a:txBody>
                  <a:tcP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Pct val="70000"/>
                        <a:buFont typeface="Wingdings" pitchFamily="28" charset="2"/>
                        <a:buNone/>
                        <a:tabLst/>
                      </a:pPr>
                      <a:r>
                        <a:rPr kumimoji="0" lang="en-US" sz="2400" b="0" i="0" u="none" strike="noStrike" cap="none" normalizeH="0" baseline="0" dirty="0">
                          <a:ln>
                            <a:noFill/>
                          </a:ln>
                          <a:solidFill>
                            <a:schemeClr val="tx1"/>
                          </a:solidFill>
                          <a:effectLst/>
                          <a:latin typeface="Arial" charset="0"/>
                        </a:rPr>
                        <a:t>Multiple drafts, getting feedback, and detecting and correcting errors</a:t>
                      </a:r>
                    </a:p>
                  </a:txBody>
                  <a:tcPr>
                    <a:noFill/>
                  </a:tcPr>
                </a:tc>
                <a:extLst>
                  <a:ext uri="{0D108BD9-81ED-4DB2-BD59-A6C34878D82A}">
                    <a16:rowId xmlns:a16="http://schemas.microsoft.com/office/drawing/2014/main" val="3806848492"/>
                  </a:ext>
                </a:extLst>
              </a:tr>
            </a:tbl>
          </a:graphicData>
        </a:graphic>
      </p:graphicFrame>
      <p:pic>
        <p:nvPicPr>
          <p:cNvPr id="23565"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050" y="336550"/>
            <a:ext cx="15811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78247" y="806116"/>
            <a:ext cx="4556351" cy="646113"/>
          </a:xfrm>
        </p:spPr>
        <p:txBody>
          <a:bodyPr/>
          <a:lstStyle/>
          <a:p>
            <a:pPr eaLnBrk="1" hangingPunct="1">
              <a:defRPr/>
            </a:pPr>
            <a:r>
              <a:rPr lang="en-US" dirty="0"/>
              <a:t>Learning Goals, 1</a:t>
            </a:r>
            <a:endParaRPr lang="en-GB" dirty="0"/>
          </a:p>
        </p:txBody>
      </p:sp>
      <p:sp>
        <p:nvSpPr>
          <p:cNvPr id="6" name="Content Placeholder 5"/>
          <p:cNvSpPr>
            <a:spLocks noGrp="1"/>
          </p:cNvSpPr>
          <p:nvPr>
            <p:ph idx="1"/>
          </p:nvPr>
        </p:nvSpPr>
        <p:spPr>
          <a:xfrm>
            <a:off x="1013493" y="1868905"/>
            <a:ext cx="7328401" cy="3729789"/>
          </a:xfrm>
        </p:spPr>
        <p:txBody>
          <a:bodyPr/>
          <a:lstStyle/>
          <a:p>
            <a:pPr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800" dirty="0"/>
              <a:t>Distinguish between expert knowledge </a:t>
            </a:r>
            <a:br>
              <a:rPr lang="en-US" altLang="en-US" sz="2800" dirty="0"/>
            </a:br>
            <a:r>
              <a:rPr lang="en-US" altLang="en-US" sz="2800" dirty="0"/>
              <a:t>and pedagogical content knowledge.</a:t>
            </a:r>
          </a:p>
          <a:p>
            <a:pPr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800" dirty="0"/>
              <a:t>Explain how reading develops and discuss some useful approaches to teaching reading.</a:t>
            </a:r>
          </a:p>
          <a:p>
            <a:pPr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800" dirty="0"/>
              <a:t>Describe how writing develops and discuss some useful approaches to teaching writing.</a:t>
            </a:r>
            <a:endParaRPr lang="en-GB" sz="28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Cognitive Approaches to Teaching Writing, 2</a:t>
            </a:r>
            <a:endParaRPr lang="en-GB" sz="3600" dirty="0"/>
          </a:p>
        </p:txBody>
      </p:sp>
      <p:sp>
        <p:nvSpPr>
          <p:cNvPr id="10" name="Content Placeholder 9"/>
          <p:cNvSpPr>
            <a:spLocks noGrp="1"/>
          </p:cNvSpPr>
          <p:nvPr>
            <p:ph sz="half" idx="1"/>
          </p:nvPr>
        </p:nvSpPr>
        <p:spPr>
          <a:xfrm>
            <a:off x="963838" y="1947279"/>
            <a:ext cx="7254876" cy="979682"/>
          </a:xfrm>
        </p:spPr>
        <p:txBody>
          <a:bodyPr/>
          <a:lstStyle/>
          <a:p>
            <a:pPr marL="457200" lvl="0" indent="-457200" eaLnBrk="1" hangingPunct="1">
              <a:buClr>
                <a:srgbClr val="CC9900"/>
              </a:buClr>
              <a:buNone/>
            </a:pPr>
            <a:r>
              <a:rPr lang="en-US" altLang="en-US" b="1" dirty="0">
                <a:solidFill>
                  <a:srgbClr val="292929"/>
                </a:solidFill>
              </a:rPr>
              <a:t>Metacognition:</a:t>
            </a:r>
            <a:r>
              <a:rPr lang="en-US" altLang="en-US" sz="3200" b="1" dirty="0">
                <a:solidFill>
                  <a:srgbClr val="292929"/>
                </a:solidFill>
              </a:rPr>
              <a:t> </a:t>
            </a:r>
            <a:r>
              <a:rPr lang="en-US" altLang="en-US" sz="2400" dirty="0">
                <a:solidFill>
                  <a:srgbClr val="292929"/>
                </a:solidFill>
              </a:rPr>
              <a:t>Being receptive to feedback in order to become a good writer</a:t>
            </a:r>
          </a:p>
        </p:txBody>
      </p:sp>
      <p:sp>
        <p:nvSpPr>
          <p:cNvPr id="8" name="Content Placeholder 7"/>
          <p:cNvSpPr>
            <a:spLocks noGrp="1"/>
          </p:cNvSpPr>
          <p:nvPr>
            <p:ph sz="quarter" idx="15"/>
          </p:nvPr>
        </p:nvSpPr>
        <p:spPr>
          <a:xfrm>
            <a:off x="949323" y="2858728"/>
            <a:ext cx="5822576" cy="2465667"/>
          </a:xfrm>
        </p:spPr>
        <p:txBody>
          <a:bodyPr/>
          <a:lstStyle/>
          <a:p>
            <a:pPr marL="457200" lvl="0" indent="-457200" eaLnBrk="1" hangingPunct="1">
              <a:spcAft>
                <a:spcPts val="0"/>
              </a:spcAft>
              <a:buClr>
                <a:srgbClr val="CC9900"/>
              </a:buClr>
              <a:buNone/>
            </a:pPr>
            <a:r>
              <a:rPr lang="en-US" altLang="en-US" sz="2800" b="1" dirty="0">
                <a:solidFill>
                  <a:srgbClr val="292929"/>
                </a:solidFill>
              </a:rPr>
              <a:t>Effective Writing Strategies:</a:t>
            </a:r>
          </a:p>
          <a:p>
            <a:pPr marL="850900" lvl="1" indent="-342900" eaLnBrk="1" hangingPunct="1">
              <a:buClr>
                <a:srgbClr val="626220"/>
              </a:buClr>
              <a:buSzPct val="100000"/>
              <a:buFont typeface="Arial" panose="020B0604020202020204" pitchFamily="34" charset="0"/>
              <a:buChar char="•"/>
            </a:pPr>
            <a:r>
              <a:rPr lang="en-US" altLang="en-US" sz="2400" dirty="0">
                <a:solidFill>
                  <a:srgbClr val="292929"/>
                </a:solidFill>
              </a:rPr>
              <a:t>Prewriting</a:t>
            </a:r>
          </a:p>
          <a:p>
            <a:pPr marL="850900" lvl="1" indent="-342900" eaLnBrk="1" hangingPunct="1">
              <a:buClr>
                <a:srgbClr val="626220"/>
              </a:buClr>
              <a:buSzPct val="100000"/>
              <a:buFont typeface="Arial" panose="020B0604020202020204" pitchFamily="34" charset="0"/>
              <a:buChar char="•"/>
            </a:pPr>
            <a:r>
              <a:rPr lang="en-US" altLang="en-US" sz="2400" dirty="0">
                <a:solidFill>
                  <a:srgbClr val="292929"/>
                </a:solidFill>
              </a:rPr>
              <a:t>Planning, revising, and editing</a:t>
            </a:r>
          </a:p>
          <a:p>
            <a:pPr marL="850900" lvl="1" indent="-342900" eaLnBrk="1" hangingPunct="1">
              <a:buClr>
                <a:srgbClr val="626220"/>
              </a:buClr>
              <a:buSzPct val="100000"/>
              <a:buFont typeface="Arial" panose="020B0604020202020204" pitchFamily="34" charset="0"/>
              <a:buChar char="•"/>
            </a:pPr>
            <a:r>
              <a:rPr lang="en-US" altLang="en-US" sz="2400" dirty="0">
                <a:solidFill>
                  <a:srgbClr val="292929"/>
                </a:solidFill>
              </a:rPr>
              <a:t>Summarization</a:t>
            </a:r>
          </a:p>
          <a:p>
            <a:pPr marL="850900" lvl="1" indent="-342900" eaLnBrk="1" hangingPunct="1">
              <a:buClr>
                <a:srgbClr val="626220"/>
              </a:buClr>
              <a:buSzPct val="100000"/>
              <a:buFont typeface="Arial" panose="020B0604020202020204" pitchFamily="34" charset="0"/>
              <a:buChar char="•"/>
            </a:pPr>
            <a:r>
              <a:rPr lang="en-US" altLang="en-US" sz="2400" dirty="0">
                <a:solidFill>
                  <a:srgbClr val="292929"/>
                </a:solidFill>
              </a:rPr>
              <a:t>Sentence combining</a:t>
            </a:r>
            <a:endParaRPr lang="en-US" altLang="en-US" dirty="0">
              <a:solidFill>
                <a:srgbClr val="292929"/>
              </a:solidFill>
            </a:endParaRPr>
          </a:p>
        </p:txBody>
      </p:sp>
      <p:pic>
        <p:nvPicPr>
          <p:cNvPr id="2458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6558" y="1035050"/>
            <a:ext cx="18256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46163" y="247650"/>
            <a:ext cx="7011987" cy="1236663"/>
          </a:xfrm>
        </p:spPr>
        <p:txBody>
          <a:bodyPr/>
          <a:lstStyle/>
          <a:p>
            <a:pPr eaLnBrk="1" hangingPunct="1"/>
            <a:r>
              <a:rPr lang="en-US" altLang="en-US" sz="3600" dirty="0"/>
              <a:t>Social Constructivist Approaches to Teaching Writing</a:t>
            </a:r>
            <a:endParaRPr lang="en-GB" sz="3600" dirty="0"/>
          </a:p>
        </p:txBody>
      </p:sp>
      <p:sp>
        <p:nvSpPr>
          <p:cNvPr id="3" name="Content Placeholder 2"/>
          <p:cNvSpPr>
            <a:spLocks noGrp="1"/>
          </p:cNvSpPr>
          <p:nvPr>
            <p:ph sz="quarter" idx="11"/>
          </p:nvPr>
        </p:nvSpPr>
        <p:spPr>
          <a:xfrm>
            <a:off x="899419" y="1824081"/>
            <a:ext cx="7645974" cy="4222026"/>
          </a:xfrm>
        </p:spPr>
        <p:txBody>
          <a:bodyPr/>
          <a:lstStyle/>
          <a:p>
            <a:pPr eaLnBrk="1" hangingPunct="1">
              <a:spcBef>
                <a:spcPct val="30000"/>
              </a:spcBef>
              <a:buClr>
                <a:srgbClr val="626220"/>
              </a:buClr>
              <a:buSzPct val="100000"/>
              <a:buFont typeface="Arial" panose="020B0604020202020204" pitchFamily="34" charset="0"/>
              <a:buChar char="•"/>
            </a:pPr>
            <a:r>
              <a:rPr lang="en-US" altLang="en-US" sz="2800" kern="1200" dirty="0">
                <a:latin typeface="Arial" panose="020B0604020202020204" pitchFamily="34" charset="0"/>
              </a:rPr>
              <a:t>Creating a </a:t>
            </a:r>
            <a:r>
              <a:rPr lang="en-US" altLang="en-US" sz="2800" b="1" kern="1200" dirty="0">
                <a:latin typeface="Arial" panose="020B0604020202020204" pitchFamily="34" charset="0"/>
              </a:rPr>
              <a:t>social context</a:t>
            </a:r>
            <a:r>
              <a:rPr lang="en-US" altLang="en-US" sz="2800" kern="1200" dirty="0">
                <a:latin typeface="Arial" panose="020B0604020202020204" pitchFamily="34" charset="0"/>
              </a:rPr>
              <a:t> (writing community) that encourages writing</a:t>
            </a:r>
          </a:p>
          <a:p>
            <a:pPr eaLnBrk="1" hangingPunct="1">
              <a:spcBef>
                <a:spcPct val="30000"/>
              </a:spcBef>
              <a:buClr>
                <a:srgbClr val="626220"/>
              </a:buClr>
              <a:buSzPct val="100000"/>
              <a:buFont typeface="Arial" panose="020B0604020202020204" pitchFamily="34" charset="0"/>
              <a:buChar char="•"/>
            </a:pPr>
            <a:r>
              <a:rPr lang="en-IN" altLang="en-US" sz="2800" b="1" kern="1200" dirty="0">
                <a:latin typeface="Arial" panose="020B0604020202020204" pitchFamily="34" charset="0"/>
              </a:rPr>
              <a:t>Meaningful writing and student-teacher writing conferences</a:t>
            </a:r>
            <a:r>
              <a:rPr lang="en-US" altLang="en-US" sz="2800" kern="1200" dirty="0">
                <a:latin typeface="Arial" panose="020B0604020202020204" pitchFamily="34" charset="0"/>
              </a:rPr>
              <a:t> that promote writing about personal experieces</a:t>
            </a:r>
          </a:p>
          <a:p>
            <a:pPr eaLnBrk="1" hangingPunct="1">
              <a:spcBef>
                <a:spcPct val="30000"/>
              </a:spcBef>
              <a:buClr>
                <a:srgbClr val="626220"/>
              </a:buClr>
              <a:buSzPct val="100000"/>
              <a:buFont typeface="Arial" panose="020B0604020202020204" pitchFamily="34" charset="0"/>
              <a:buChar char="•"/>
            </a:pPr>
            <a:r>
              <a:rPr lang="en-US" altLang="en-US" sz="2800" kern="1200" dirty="0">
                <a:latin typeface="Arial" panose="020B0604020202020204" pitchFamily="34" charset="0"/>
              </a:rPr>
              <a:t>Shared rich </a:t>
            </a:r>
            <a:r>
              <a:rPr lang="en-US" altLang="en-US" sz="2800" b="1" kern="1200" dirty="0">
                <a:latin typeface="Arial" panose="020B0604020202020204" pitchFamily="34" charset="0"/>
              </a:rPr>
              <a:t>peer collaboration and family/peer connections</a:t>
            </a:r>
            <a:r>
              <a:rPr lang="en-US" altLang="en-US" sz="2800" kern="1200" dirty="0">
                <a:latin typeface="Arial" panose="020B0604020202020204" pitchFamily="34" charset="0"/>
              </a:rPr>
              <a:t> produce new insights.</a:t>
            </a:r>
            <a:endParaRPr lang="en-GB" sz="2800" kern="1200" dirty="0">
              <a:latin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046163" y="228600"/>
            <a:ext cx="6821487" cy="1255713"/>
          </a:xfrm>
        </p:spPr>
        <p:txBody>
          <a:bodyPr/>
          <a:lstStyle/>
          <a:p>
            <a:r>
              <a:rPr lang="en-US" altLang="en-US" sz="3600" dirty="0"/>
              <a:t>Best Practices for Incorporating Writing into the Curriculum</a:t>
            </a:r>
          </a:p>
        </p:txBody>
      </p:sp>
      <p:sp>
        <p:nvSpPr>
          <p:cNvPr id="26627" name="Content Placeholder 2"/>
          <p:cNvSpPr>
            <a:spLocks noGrp="1"/>
          </p:cNvSpPr>
          <p:nvPr>
            <p:ph idx="1"/>
          </p:nvPr>
        </p:nvSpPr>
        <p:spPr>
          <a:xfrm>
            <a:off x="573088" y="1535113"/>
            <a:ext cx="8083550" cy="4757737"/>
          </a:xfrm>
        </p:spPr>
        <p:txBody>
          <a:bodyPr/>
          <a:lstStyle/>
          <a:p>
            <a:pPr>
              <a:buClr>
                <a:srgbClr val="826200"/>
              </a:buClr>
              <a:buSzPct val="100000"/>
              <a:buFont typeface="Arial" panose="020B0604020202020204" pitchFamily="34" charset="0"/>
              <a:buChar char="•"/>
            </a:pPr>
            <a:r>
              <a:rPr lang="en-US" altLang="en-US" sz="2800" dirty="0"/>
              <a:t>Nurture positive attitudes toward writing.</a:t>
            </a:r>
          </a:p>
          <a:p>
            <a:pPr>
              <a:buClr>
                <a:srgbClr val="826200"/>
              </a:buClr>
              <a:buSzPct val="100000"/>
              <a:buFont typeface="Arial" panose="020B0604020202020204" pitchFamily="34" charset="0"/>
              <a:buChar char="•"/>
            </a:pPr>
            <a:r>
              <a:rPr lang="en-US" altLang="en-US" sz="2800" dirty="0"/>
              <a:t>Foster student engagement through authentic writing tasks and contexts.</a:t>
            </a:r>
          </a:p>
          <a:p>
            <a:pPr>
              <a:buClr>
                <a:srgbClr val="826200"/>
              </a:buClr>
              <a:buSzPct val="100000"/>
              <a:buFont typeface="Arial" panose="020B0604020202020204" pitchFamily="34" charset="0"/>
              <a:buChar char="•"/>
            </a:pPr>
            <a:r>
              <a:rPr lang="en-US" altLang="en-US" sz="2800" dirty="0"/>
              <a:t>Provide a supportive context for writing.</a:t>
            </a:r>
          </a:p>
          <a:p>
            <a:pPr>
              <a:buClr>
                <a:srgbClr val="826200"/>
              </a:buClr>
              <a:buSzPct val="100000"/>
              <a:buFont typeface="Arial" panose="020B0604020202020204" pitchFamily="34" charset="0"/>
              <a:buChar char="•"/>
            </a:pPr>
            <a:r>
              <a:rPr lang="en-US" altLang="en-US" sz="2800" dirty="0"/>
              <a:t>Have students write to learn.</a:t>
            </a:r>
          </a:p>
          <a:p>
            <a:pPr>
              <a:buClr>
                <a:srgbClr val="826200"/>
              </a:buClr>
              <a:buSzPct val="100000"/>
              <a:buFont typeface="Arial" panose="020B0604020202020204" pitchFamily="34" charset="0"/>
              <a:buChar char="•"/>
            </a:pPr>
            <a:r>
              <a:rPr lang="en-US" altLang="en-US" sz="2800" dirty="0"/>
              <a:t>Use free-writing assignments.</a:t>
            </a:r>
          </a:p>
          <a:p>
            <a:pPr>
              <a:buClr>
                <a:srgbClr val="826200"/>
              </a:buClr>
              <a:buSzPct val="100000"/>
              <a:buFont typeface="Arial" panose="020B0604020202020204" pitchFamily="34" charset="0"/>
              <a:buChar char="•"/>
            </a:pPr>
            <a:r>
              <a:rPr lang="en-US" altLang="en-US" sz="2800" dirty="0"/>
              <a:t>Give students creative writing assignments.</a:t>
            </a:r>
          </a:p>
          <a:p>
            <a:pPr>
              <a:buClr>
                <a:srgbClr val="826200"/>
              </a:buClr>
              <a:buSzPct val="100000"/>
              <a:buFont typeface="Arial" panose="020B0604020202020204" pitchFamily="34" charset="0"/>
              <a:buChar char="•"/>
            </a:pPr>
            <a:r>
              <a:rPr lang="en-US" altLang="en-US" sz="2800" dirty="0"/>
              <a:t>Require formal writing assignments.</a:t>
            </a:r>
          </a:p>
          <a:p>
            <a:pPr>
              <a:buClr>
                <a:srgbClr val="826200"/>
              </a:buClr>
              <a:buSzPct val="100000"/>
              <a:buFont typeface="Arial" panose="020B0604020202020204" pitchFamily="34" charset="0"/>
              <a:buChar char="•"/>
            </a:pPr>
            <a:r>
              <a:rPr lang="en-US" altLang="en-US" sz="2800" dirty="0"/>
              <a:t>Invite writers to visit your classroom.</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Learning and Cognition in the Content Areas, 3</a:t>
            </a:r>
            <a:endParaRPr lang="en-GB" sz="3600" dirty="0"/>
          </a:p>
        </p:txBody>
      </p:sp>
      <p:pic>
        <p:nvPicPr>
          <p:cNvPr id="5" name="Picture 4">
            <a:extLst>
              <a:ext uri="{FF2B5EF4-FFF2-40B4-BE49-F238E27FC236}">
                <a16:creationId xmlns:a16="http://schemas.microsoft.com/office/drawing/2014/main" id="{37C1A914-D84A-42E2-818D-CA38F7B5A8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09" t="25620" r="4948" b="5522"/>
          <a:stretch/>
        </p:blipFill>
        <p:spPr>
          <a:xfrm>
            <a:off x="320842" y="1757029"/>
            <a:ext cx="8370720" cy="4722268"/>
          </a:xfrm>
          <a:prstGeom prst="rect">
            <a:avLst/>
          </a:prstGeom>
        </p:spPr>
      </p:pic>
      <p:sp>
        <p:nvSpPr>
          <p:cNvPr id="6" name="Content Placeholder 5">
            <a:extLst>
              <a:ext uri="{FF2B5EF4-FFF2-40B4-BE49-F238E27FC236}">
                <a16:creationId xmlns:a16="http://schemas.microsoft.com/office/drawing/2014/main" id="{74F8C6D1-5A57-464F-9623-E2C718F158A7}"/>
              </a:ext>
            </a:extLst>
          </p:cNvPr>
          <p:cNvSpPr>
            <a:spLocks noGrp="1"/>
          </p:cNvSpPr>
          <p:nvPr>
            <p:ph sz="quarter" idx="11"/>
          </p:nvPr>
        </p:nvSpPr>
        <p:spPr>
          <a:xfrm>
            <a:off x="4702629" y="6064332"/>
            <a:ext cx="4241010" cy="392451"/>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4289" y="180474"/>
            <a:ext cx="5888037" cy="1255713"/>
          </a:xfrm>
        </p:spPr>
        <p:txBody>
          <a:bodyPr/>
          <a:lstStyle/>
          <a:p>
            <a:pPr eaLnBrk="1" hangingPunct="1"/>
            <a:r>
              <a:rPr lang="en-US" altLang="en-US" sz="3600" dirty="0"/>
              <a:t>Developmental Changes in Mathematics, 1</a:t>
            </a:r>
            <a:endParaRPr lang="en-GB" sz="3600" dirty="0"/>
          </a:p>
        </p:txBody>
      </p:sp>
      <p:sp>
        <p:nvSpPr>
          <p:cNvPr id="3" name="Content Placeholder 2"/>
          <p:cNvSpPr>
            <a:spLocks noGrp="1"/>
          </p:cNvSpPr>
          <p:nvPr>
            <p:ph sz="quarter" idx="11"/>
          </p:nvPr>
        </p:nvSpPr>
        <p:spPr>
          <a:xfrm>
            <a:off x="1013613" y="2132128"/>
            <a:ext cx="6812015" cy="1910398"/>
          </a:xfrm>
          <a:solidFill>
            <a:schemeClr val="accent2"/>
          </a:solidFill>
          <a:ln w="25400">
            <a:solidFill>
              <a:schemeClr val="hlink"/>
            </a:solidFill>
            <a:miter lim="800000"/>
            <a:headEnd/>
            <a:tailEnd/>
          </a:ln>
        </p:spPr>
        <p:txBody>
          <a:bodyPr tIns="91440" bIns="91440" anchor="ctr"/>
          <a:lstStyle/>
          <a:p>
            <a:pPr marL="463550" indent="-463550" eaLnBrk="1" hangingPunct="1">
              <a:buNone/>
            </a:pPr>
            <a:r>
              <a:rPr lang="en-US" altLang="en-US" sz="2400" b="1" kern="1200" dirty="0">
                <a:latin typeface="Arial" panose="020B0604020202020204" pitchFamily="34" charset="0"/>
              </a:rPr>
              <a:t>Prekindergarten–Grade 2 </a:t>
            </a:r>
            <a:r>
              <a:rPr lang="en-US" altLang="en-US" sz="2400" kern="1200" dirty="0">
                <a:latin typeface="Arial" panose="020B0604020202020204" pitchFamily="34" charset="0"/>
              </a:rPr>
              <a:t>Count past 20, many can count beyond 100, add/subtract single digits, and know the relative magnitudes of single-digit numbers (8 is greater than 6)</a:t>
            </a:r>
            <a:endParaRPr lang="en-GB" sz="2400" kern="1200" dirty="0">
              <a:latin typeface="Arial" panose="020B0604020202020204" pitchFamily="34" charset="0"/>
            </a:endParaRPr>
          </a:p>
        </p:txBody>
      </p:sp>
      <p:pic>
        <p:nvPicPr>
          <p:cNvPr id="8" name="Picture 7"/>
          <p:cNvPicPr>
            <a:picLocks noChangeAspect="1"/>
          </p:cNvPicPr>
          <p:nvPr/>
        </p:nvPicPr>
        <p:blipFill>
          <a:blip r:embed="rId3"/>
          <a:stretch>
            <a:fillRect/>
          </a:stretch>
        </p:blipFill>
        <p:spPr>
          <a:xfrm>
            <a:off x="5688853" y="4073860"/>
            <a:ext cx="600075" cy="552450"/>
          </a:xfrm>
          <a:prstGeom prst="rect">
            <a:avLst/>
          </a:prstGeom>
        </p:spPr>
      </p:pic>
      <p:sp>
        <p:nvSpPr>
          <p:cNvPr id="4" name="Content Placeholder 3"/>
          <p:cNvSpPr>
            <a:spLocks noGrp="1"/>
          </p:cNvSpPr>
          <p:nvPr>
            <p:ph sz="quarter" idx="12"/>
          </p:nvPr>
        </p:nvSpPr>
        <p:spPr>
          <a:xfrm>
            <a:off x="1003696" y="4648266"/>
            <a:ext cx="6821932" cy="945796"/>
          </a:xfrm>
          <a:solidFill>
            <a:schemeClr val="accent2">
              <a:alpha val="87842"/>
            </a:schemeClr>
          </a:solidFill>
          <a:ln w="25400" algn="ctr">
            <a:solidFill>
              <a:schemeClr val="hlink"/>
            </a:solidFill>
            <a:miter lim="800000"/>
            <a:headEnd/>
            <a:tailEnd/>
          </a:ln>
        </p:spPr>
        <p:txBody>
          <a:bodyPr tIns="91440" bIns="91440" anchor="ctr"/>
          <a:lstStyle/>
          <a:p>
            <a:pPr marL="463550" indent="-463550" eaLnBrk="1" hangingPunct="1">
              <a:buNone/>
            </a:pPr>
            <a:r>
              <a:rPr lang="en-US" altLang="en-US" sz="2400" b="1" kern="1200" dirty="0">
                <a:latin typeface="Arial" panose="020B0604020202020204" pitchFamily="34" charset="0"/>
              </a:rPr>
              <a:t>Grades 3 to 5 </a:t>
            </a:r>
            <a:r>
              <a:rPr lang="en-US" altLang="en-US" sz="2400" kern="1200" dirty="0">
                <a:latin typeface="Arial" panose="020B0604020202020204" pitchFamily="34" charset="0"/>
              </a:rPr>
              <a:t>Multiplicative reasoning, equivalence, and computational fluency</a:t>
            </a:r>
            <a:endParaRPr lang="en-GB" sz="2400" kern="1200" dirty="0">
              <a:latin typeface="Arial" panose="020B0604020202020204" pitchFamily="34" charset="0"/>
            </a:endParaRPr>
          </a:p>
        </p:txBody>
      </p:sp>
      <p:pic>
        <p:nvPicPr>
          <p:cNvPr id="17" name="Picture 16"/>
          <p:cNvPicPr>
            <a:picLocks noChangeAspect="1"/>
          </p:cNvPicPr>
          <p:nvPr/>
        </p:nvPicPr>
        <p:blipFill>
          <a:blip r:embed="rId3"/>
          <a:stretch>
            <a:fillRect/>
          </a:stretch>
        </p:blipFill>
        <p:spPr>
          <a:xfrm>
            <a:off x="5703561" y="5638018"/>
            <a:ext cx="600075" cy="552450"/>
          </a:xfrm>
          <a:prstGeom prst="rect">
            <a:avLst/>
          </a:prstGeom>
        </p:spPr>
      </p:pic>
      <p:pic>
        <p:nvPicPr>
          <p:cNvPr id="28680"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7313" y="663575"/>
            <a:ext cx="19240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4289" y="23312"/>
            <a:ext cx="7158037" cy="1412875"/>
          </a:xfrm>
        </p:spPr>
        <p:txBody>
          <a:bodyPr/>
          <a:lstStyle/>
          <a:p>
            <a:r>
              <a:rPr lang="en-US" altLang="en-US" sz="3600" dirty="0">
                <a:solidFill>
                  <a:srgbClr val="000000"/>
                </a:solidFill>
              </a:rPr>
              <a:t>Developmental Changes in Mathematics, 2</a:t>
            </a:r>
            <a:endParaRPr lang="en-GB" dirty="0"/>
          </a:p>
        </p:txBody>
      </p:sp>
      <p:sp>
        <p:nvSpPr>
          <p:cNvPr id="6" name="Content Placeholder 5"/>
          <p:cNvSpPr>
            <a:spLocks noGrp="1"/>
          </p:cNvSpPr>
          <p:nvPr>
            <p:ph sz="quarter" idx="14"/>
          </p:nvPr>
        </p:nvSpPr>
        <p:spPr>
          <a:xfrm>
            <a:off x="1051709" y="1559890"/>
            <a:ext cx="7271554" cy="1421448"/>
          </a:xfrm>
          <a:solidFill>
            <a:schemeClr val="accent2">
              <a:alpha val="76077"/>
            </a:schemeClr>
          </a:solidFill>
          <a:ln w="25400">
            <a:solidFill>
              <a:schemeClr val="hlink"/>
            </a:solidFill>
            <a:miter lim="800000"/>
            <a:headEnd/>
            <a:tailEnd/>
          </a:ln>
        </p:spPr>
        <p:txBody>
          <a:bodyPr tIns="91440" bIns="91440" anchor="ctr"/>
          <a:lstStyle/>
          <a:p>
            <a:pPr marL="463550" indent="-463550" eaLnBrk="1" hangingPunct="1">
              <a:buNone/>
            </a:pPr>
            <a:r>
              <a:rPr lang="en-US" altLang="en-US" sz="2400" b="1" kern="1200" dirty="0">
                <a:latin typeface="Arial" panose="020B0604020202020204" pitchFamily="34" charset="0"/>
              </a:rPr>
              <a:t>Grades 6 to 8</a:t>
            </a:r>
            <a:r>
              <a:rPr lang="en-US" altLang="en-US" sz="2400" b="1" kern="1200" baseline="0" dirty="0">
                <a:latin typeface="Arial" panose="020B0604020202020204" pitchFamily="34" charset="0"/>
              </a:rPr>
              <a:t> </a:t>
            </a:r>
            <a:r>
              <a:rPr lang="en-US" altLang="en-US" sz="2400" kern="1200" dirty="0">
                <a:latin typeface="Arial" panose="020B0604020202020204" pitchFamily="34" charset="0"/>
              </a:rPr>
              <a:t>Balanced math program includes algebra and geometry, understanding how algebra and geometry are connected, and dealing with quantitative life solutions</a:t>
            </a:r>
            <a:endParaRPr lang="en-GB" sz="2400" b="1" kern="1200" dirty="0">
              <a:latin typeface="Arial" panose="020B0604020202020204" pitchFamily="34" charset="0"/>
            </a:endParaRPr>
          </a:p>
        </p:txBody>
      </p:sp>
      <p:pic>
        <p:nvPicPr>
          <p:cNvPr id="8" name="Picture 7"/>
          <p:cNvPicPr>
            <a:picLocks noChangeAspect="1"/>
          </p:cNvPicPr>
          <p:nvPr/>
        </p:nvPicPr>
        <p:blipFill>
          <a:blip r:embed="rId3"/>
          <a:stretch>
            <a:fillRect/>
          </a:stretch>
        </p:blipFill>
        <p:spPr>
          <a:xfrm>
            <a:off x="6065838" y="3032138"/>
            <a:ext cx="619125" cy="485775"/>
          </a:xfrm>
          <a:prstGeom prst="rect">
            <a:avLst/>
          </a:prstGeom>
        </p:spPr>
      </p:pic>
      <p:sp>
        <p:nvSpPr>
          <p:cNvPr id="5" name="Content Placeholder 4"/>
          <p:cNvSpPr>
            <a:spLocks noGrp="1"/>
          </p:cNvSpPr>
          <p:nvPr>
            <p:ph sz="quarter" idx="13"/>
          </p:nvPr>
        </p:nvSpPr>
        <p:spPr>
          <a:xfrm>
            <a:off x="1412456" y="3539460"/>
            <a:ext cx="6848894" cy="1288317"/>
          </a:xfrm>
          <a:solidFill>
            <a:schemeClr val="accent2">
              <a:alpha val="63921"/>
            </a:schemeClr>
          </a:solidFill>
          <a:ln w="25400" algn="ctr">
            <a:solidFill>
              <a:schemeClr val="hlink"/>
            </a:solidFill>
            <a:miter lim="800000"/>
            <a:headEnd/>
            <a:tailEnd/>
          </a:ln>
        </p:spPr>
        <p:txBody>
          <a:bodyPr tIns="91440" bIns="91440" anchor="ctr"/>
          <a:lstStyle/>
          <a:p>
            <a:pPr marL="463550" indent="-463550" eaLnBrk="1" hangingPunct="1">
              <a:buNone/>
            </a:pPr>
            <a:r>
              <a:rPr lang="en-US" altLang="en-US" sz="2400" b="1" kern="1200" dirty="0">
                <a:latin typeface="Arial" panose="020B0604020202020204" pitchFamily="34" charset="0"/>
              </a:rPr>
              <a:t>Grades 9 to 12</a:t>
            </a:r>
            <a:r>
              <a:rPr lang="en-US" altLang="en-US" sz="2400" b="1" kern="1200" baseline="0" dirty="0">
                <a:latin typeface="Arial" panose="020B0604020202020204" pitchFamily="34" charset="0"/>
              </a:rPr>
              <a:t> </a:t>
            </a:r>
            <a:r>
              <a:rPr lang="en-US" altLang="en-US" sz="2400" kern="1200" dirty="0">
                <a:latin typeface="Arial" panose="020B0604020202020204" pitchFamily="34" charset="0"/>
              </a:rPr>
              <a:t>Students should experience the interplay of algebra, geometry, statistics, probability, and discrete mathematics</a:t>
            </a:r>
            <a:endParaRPr lang="en-GB" sz="2400" b="1" kern="1200" dirty="0">
              <a:latin typeface="Arial" panose="020B0604020202020204" pitchFamily="34" charset="0"/>
            </a:endParaRPr>
          </a:p>
        </p:txBody>
      </p:sp>
      <p:pic>
        <p:nvPicPr>
          <p:cNvPr id="29703"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0138" y="5010912"/>
            <a:ext cx="1442011" cy="135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8067" y="4861052"/>
            <a:ext cx="1633283" cy="136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r>
              <a:rPr lang="en-US" altLang="en-US" sz="3600" dirty="0"/>
              <a:t>Constructivist Principles for Teaching Mathematics</a:t>
            </a:r>
            <a:endParaRPr lang="en-GB" sz="3600" dirty="0"/>
          </a:p>
        </p:txBody>
      </p:sp>
      <p:pic>
        <p:nvPicPr>
          <p:cNvPr id="324616" name="Picture 8"/>
          <p:cNvPicPr>
            <a:picLocks noChangeAspect="1" noChangeArrowheads="1"/>
          </p:cNvPicPr>
          <p:nvPr/>
        </p:nvPicPr>
        <p:blipFill>
          <a:blip r:embed="rId3"/>
          <a:srcRect/>
          <a:stretch>
            <a:fillRect/>
          </a:stretch>
        </p:blipFill>
        <p:spPr bwMode="auto">
          <a:xfrm>
            <a:off x="1354138" y="3886200"/>
            <a:ext cx="1566862" cy="2133600"/>
          </a:xfrm>
          <a:prstGeom prst="rect">
            <a:avLst/>
          </a:prstGeom>
          <a:gradFill rotWithShape="0">
            <a:gsLst>
              <a:gs pos="0">
                <a:schemeClr val="accent1"/>
              </a:gs>
              <a:gs pos="100000">
                <a:schemeClr val="accent1">
                  <a:gamma/>
                  <a:tint val="43922"/>
                  <a:invGamma/>
                </a:schemeClr>
              </a:gs>
            </a:gsLst>
            <a:lin ang="5400000" scaled="1"/>
          </a:gradFill>
        </p:spPr>
      </p:pic>
      <p:sp>
        <p:nvSpPr>
          <p:cNvPr id="9" name="Content Placeholder 8"/>
          <p:cNvSpPr>
            <a:spLocks noGrp="1"/>
          </p:cNvSpPr>
          <p:nvPr>
            <p:ph sz="quarter" idx="13"/>
          </p:nvPr>
        </p:nvSpPr>
        <p:spPr>
          <a:xfrm>
            <a:off x="1146939" y="2309303"/>
            <a:ext cx="2914521" cy="739840"/>
          </a:xfrm>
        </p:spPr>
        <p:txBody>
          <a:bodyPr/>
          <a:lstStyle/>
          <a:p>
            <a:pPr marL="0" indent="0" algn="ctr">
              <a:spcBef>
                <a:spcPct val="0"/>
              </a:spcBef>
              <a:buNone/>
            </a:pPr>
            <a:r>
              <a:rPr lang="en-US" altLang="en-US" sz="2200" b="1" kern="1200" dirty="0">
                <a:latin typeface="Arial" panose="020B0604020202020204" pitchFamily="34" charset="0"/>
              </a:rPr>
              <a:t>Make math realistic </a:t>
            </a:r>
          </a:p>
          <a:p>
            <a:pPr marL="0" indent="0" algn="ctr">
              <a:spcBef>
                <a:spcPct val="0"/>
              </a:spcBef>
              <a:buNone/>
            </a:pPr>
            <a:r>
              <a:rPr lang="en-US" altLang="en-US" sz="2200" b="1" kern="1200" dirty="0">
                <a:latin typeface="Arial" panose="020B0604020202020204" pitchFamily="34" charset="0"/>
              </a:rPr>
              <a:t>and interesting</a:t>
            </a:r>
            <a:endParaRPr lang="en-GB" sz="2200" b="1" kern="1200" dirty="0">
              <a:latin typeface="Arial" panose="020B0604020202020204" pitchFamily="34" charset="0"/>
            </a:endParaRPr>
          </a:p>
        </p:txBody>
      </p:sp>
      <p:sp>
        <p:nvSpPr>
          <p:cNvPr id="6" name="Content Placeholder 5"/>
          <p:cNvSpPr>
            <a:spLocks noGrp="1"/>
          </p:cNvSpPr>
          <p:nvPr>
            <p:ph sz="quarter" idx="12"/>
          </p:nvPr>
        </p:nvSpPr>
        <p:spPr>
          <a:xfrm>
            <a:off x="5374418" y="2941675"/>
            <a:ext cx="2141157" cy="1044815"/>
          </a:xfrm>
        </p:spPr>
        <p:txBody>
          <a:bodyPr/>
          <a:lstStyle/>
          <a:p>
            <a:pPr marL="0" indent="0" algn="ctr">
              <a:spcBef>
                <a:spcPct val="50000"/>
              </a:spcBef>
              <a:buNone/>
            </a:pPr>
            <a:r>
              <a:rPr lang="en-IN" altLang="en-US" sz="2000" b="1" kern="1200" dirty="0">
                <a:latin typeface="Arial" panose="020B0604020202020204" pitchFamily="34" charset="0"/>
              </a:rPr>
              <a:t>Consider the students’ prior knowledge</a:t>
            </a:r>
            <a:endParaRPr lang="en-GB" sz="2000" b="1" kern="1200" dirty="0">
              <a:latin typeface="Arial" panose="020B0604020202020204" pitchFamily="34" charset="0"/>
            </a:endParaRPr>
          </a:p>
        </p:txBody>
      </p:sp>
      <p:sp>
        <p:nvSpPr>
          <p:cNvPr id="4" name="Content Placeholder 3"/>
          <p:cNvSpPr>
            <a:spLocks noGrp="1"/>
          </p:cNvSpPr>
          <p:nvPr>
            <p:ph sz="quarter" idx="11"/>
          </p:nvPr>
        </p:nvSpPr>
        <p:spPr>
          <a:xfrm>
            <a:off x="5113021" y="5253155"/>
            <a:ext cx="3207478" cy="772877"/>
          </a:xfrm>
        </p:spPr>
        <p:txBody>
          <a:bodyPr/>
          <a:lstStyle/>
          <a:p>
            <a:pPr marL="0" indent="0" algn="ctr">
              <a:spcBef>
                <a:spcPct val="0"/>
              </a:spcBef>
              <a:buNone/>
            </a:pPr>
            <a:r>
              <a:rPr lang="en-US" altLang="en-US" sz="2200" b="1" kern="1200" dirty="0">
                <a:latin typeface="Arial" panose="020B0604020202020204" pitchFamily="34" charset="0"/>
              </a:rPr>
              <a:t>Make math curriculum</a:t>
            </a:r>
          </a:p>
          <a:p>
            <a:pPr marL="0" indent="0" algn="ctr">
              <a:spcBef>
                <a:spcPct val="0"/>
              </a:spcBef>
              <a:buNone/>
            </a:pPr>
            <a:r>
              <a:rPr lang="en-US" altLang="en-US" sz="2200" b="1" kern="1200" dirty="0">
                <a:latin typeface="Arial" panose="020B0604020202020204" pitchFamily="34" charset="0"/>
              </a:rPr>
              <a:t> socially interactive</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Best Practices and Strategies for Teaching Mathematics</a:t>
            </a:r>
          </a:p>
        </p:txBody>
      </p:sp>
      <p:sp>
        <p:nvSpPr>
          <p:cNvPr id="31747" name="Content Placeholder 2"/>
          <p:cNvSpPr>
            <a:spLocks noGrp="1"/>
          </p:cNvSpPr>
          <p:nvPr>
            <p:ph idx="1"/>
          </p:nvPr>
        </p:nvSpPr>
        <p:spPr>
          <a:xfrm>
            <a:off x="465139" y="2047875"/>
            <a:ext cx="7935912" cy="3952875"/>
          </a:xfrm>
        </p:spPr>
        <p:txBody>
          <a:bodyPr/>
          <a:lstStyle/>
          <a:p>
            <a:pPr>
              <a:buClr>
                <a:srgbClr val="826200"/>
              </a:buClr>
              <a:buSzPct val="100000"/>
              <a:buFont typeface="Arial" panose="020B0604020202020204" pitchFamily="34" charset="0"/>
              <a:buChar char="•"/>
            </a:pPr>
            <a:r>
              <a:rPr lang="en-US" altLang="en-US" sz="2400" dirty="0"/>
              <a:t>Teach students to become procedurally and conceptually competent in mathematics.</a:t>
            </a:r>
          </a:p>
          <a:p>
            <a:pPr>
              <a:buClr>
                <a:srgbClr val="826200"/>
              </a:buClr>
              <a:buSzPct val="100000"/>
              <a:buFont typeface="Arial" panose="020B0604020202020204" pitchFamily="34" charset="0"/>
              <a:buChar char="•"/>
            </a:pPr>
            <a:r>
              <a:rPr lang="en-US" altLang="en-US" sz="2400" dirty="0"/>
              <a:t>Help students develop good math problem-solving skills.</a:t>
            </a:r>
          </a:p>
          <a:p>
            <a:pPr>
              <a:buClr>
                <a:srgbClr val="826200"/>
              </a:buClr>
              <a:buSzPct val="100000"/>
              <a:buFont typeface="Arial" panose="020B0604020202020204" pitchFamily="34" charset="0"/>
              <a:buChar char="•"/>
            </a:pPr>
            <a:r>
              <a:rPr lang="en-US" altLang="en-US" sz="2400" dirty="0"/>
              <a:t>Encourage students to use metacognitive strategies.</a:t>
            </a:r>
          </a:p>
          <a:p>
            <a:pPr>
              <a:buClr>
                <a:srgbClr val="826200"/>
              </a:buClr>
              <a:buSzPct val="100000"/>
              <a:buFont typeface="Arial" panose="020B0604020202020204" pitchFamily="34" charset="0"/>
              <a:buChar char="•"/>
            </a:pPr>
            <a:r>
              <a:rPr lang="en-US" altLang="en-US" sz="2400" dirty="0"/>
              <a:t>Make math interesting for students.</a:t>
            </a:r>
          </a:p>
          <a:p>
            <a:pPr>
              <a:buClr>
                <a:srgbClr val="826200"/>
              </a:buClr>
              <a:buSzPct val="100000"/>
              <a:buFont typeface="Arial" panose="020B0604020202020204" pitchFamily="34" charset="0"/>
              <a:buChar char="•"/>
            </a:pPr>
            <a:r>
              <a:rPr lang="en-US" altLang="en-US" sz="2400" dirty="0"/>
              <a:t>Use technology effectively.</a:t>
            </a:r>
          </a:p>
          <a:p>
            <a:pPr>
              <a:buClr>
                <a:srgbClr val="826200"/>
              </a:buClr>
              <a:buSzPct val="100000"/>
              <a:buFont typeface="Arial" panose="020B0604020202020204" pitchFamily="34" charset="0"/>
              <a:buChar char="•"/>
            </a:pPr>
            <a:r>
              <a:rPr lang="en-US" altLang="en-US" sz="2400" dirty="0"/>
              <a:t>Connect with parents. </a:t>
            </a:r>
          </a:p>
          <a:p>
            <a:pPr>
              <a:buClr>
                <a:srgbClr val="826200"/>
              </a:buClr>
              <a:buSzPct val="100000"/>
              <a:buFont typeface="Arial" panose="020B0604020202020204" pitchFamily="34" charset="0"/>
              <a:buChar char="•"/>
            </a:pPr>
            <a:r>
              <a:rPr lang="en-US" altLang="en-US" sz="2400" dirty="0"/>
              <a:t>Join the NCTM and use its resources.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46163" y="266700"/>
            <a:ext cx="6440487" cy="1217613"/>
          </a:xfrm>
        </p:spPr>
        <p:txBody>
          <a:bodyPr/>
          <a:lstStyle/>
          <a:p>
            <a:r>
              <a:rPr lang="en-US" altLang="en-US" sz="3600" dirty="0">
                <a:solidFill>
                  <a:srgbClr val="000000"/>
                </a:solidFill>
              </a:rPr>
              <a:t>Learning and Cognition in the Content Areas, 4</a:t>
            </a:r>
            <a:endParaRPr lang="en-GB" dirty="0"/>
          </a:p>
        </p:txBody>
      </p:sp>
      <p:pic>
        <p:nvPicPr>
          <p:cNvPr id="5" name="Picture 4">
            <a:extLst>
              <a:ext uri="{FF2B5EF4-FFF2-40B4-BE49-F238E27FC236}">
                <a16:creationId xmlns:a16="http://schemas.microsoft.com/office/drawing/2014/main" id="{A2F401B6-B918-4F78-9338-F0A7429C63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49" t="26901" r="8596" b="24445"/>
          <a:stretch/>
        </p:blipFill>
        <p:spPr>
          <a:xfrm>
            <a:off x="882316" y="1844842"/>
            <a:ext cx="7475621" cy="3336758"/>
          </a:xfrm>
          <a:prstGeom prst="rect">
            <a:avLst/>
          </a:prstGeom>
        </p:spPr>
      </p:pic>
      <p:sp>
        <p:nvSpPr>
          <p:cNvPr id="6" name="Content Placeholder 5">
            <a:extLst>
              <a:ext uri="{FF2B5EF4-FFF2-40B4-BE49-F238E27FC236}">
                <a16:creationId xmlns:a16="http://schemas.microsoft.com/office/drawing/2014/main" id="{A540C2D4-BFD6-4B52-ACE2-830C5E7139E9}"/>
              </a:ext>
            </a:extLst>
          </p:cNvPr>
          <p:cNvSpPr>
            <a:spLocks noGrp="1"/>
          </p:cNvSpPr>
          <p:nvPr>
            <p:ph sz="quarter" idx="11"/>
          </p:nvPr>
        </p:nvSpPr>
        <p:spPr>
          <a:xfrm>
            <a:off x="4702629" y="6064332"/>
            <a:ext cx="4241010" cy="392451"/>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3600" dirty="0">
                <a:solidFill>
                  <a:srgbClr val="000000"/>
                </a:solidFill>
              </a:rPr>
              <a:t>Best Practices and Strategies for Teaching Science</a:t>
            </a:r>
            <a:endParaRPr lang="en-GB" dirty="0"/>
          </a:p>
        </p:txBody>
      </p:sp>
      <p:sp>
        <p:nvSpPr>
          <p:cNvPr id="4" name="Content Placeholder 3"/>
          <p:cNvSpPr>
            <a:spLocks noGrp="1"/>
          </p:cNvSpPr>
          <p:nvPr>
            <p:ph idx="1"/>
          </p:nvPr>
        </p:nvSpPr>
        <p:spPr>
          <a:xfrm>
            <a:off x="1430586" y="1949116"/>
            <a:ext cx="5964822" cy="2943726"/>
          </a:xfrm>
        </p:spPr>
        <p:txBody>
          <a:bodyPr/>
          <a:lstStyle/>
          <a:p>
            <a:pPr lvl="0" eaLnBrk="1" hangingPunct="1">
              <a:buClr>
                <a:srgbClr val="826200"/>
              </a:buClr>
              <a:buSzPct val="100000"/>
              <a:buFont typeface="Arial" panose="020B0604020202020204" pitchFamily="34" charset="0"/>
              <a:buChar char="•"/>
            </a:pPr>
            <a:r>
              <a:rPr lang="en-US" altLang="en-US" sz="2800" dirty="0">
                <a:solidFill>
                  <a:srgbClr val="292929"/>
                </a:solidFill>
              </a:rPr>
              <a:t>Promote scientific thinking</a:t>
            </a:r>
          </a:p>
          <a:p>
            <a:pPr lvl="0" eaLnBrk="1" hangingPunct="1">
              <a:buClr>
                <a:srgbClr val="826200"/>
              </a:buClr>
              <a:buSzPct val="100000"/>
              <a:buFont typeface="Arial" panose="020B0604020202020204" pitchFamily="34" charset="0"/>
              <a:buChar char="•"/>
            </a:pPr>
            <a:r>
              <a:rPr lang="en-US" altLang="en-US" sz="2800" dirty="0">
                <a:solidFill>
                  <a:srgbClr val="292929"/>
                </a:solidFill>
              </a:rPr>
              <a:t>Address misconceptions about science</a:t>
            </a:r>
          </a:p>
          <a:p>
            <a:pPr lvl="0" eaLnBrk="1" hangingPunct="1">
              <a:buClr>
                <a:srgbClr val="826200"/>
              </a:buClr>
              <a:buSzPct val="100000"/>
              <a:buFont typeface="Arial" panose="020B0604020202020204" pitchFamily="34" charset="0"/>
              <a:buChar char="•"/>
            </a:pPr>
            <a:r>
              <a:rPr lang="en-US" altLang="en-US" sz="2800" dirty="0">
                <a:solidFill>
                  <a:srgbClr val="292929"/>
                </a:solidFill>
              </a:rPr>
              <a:t>Develop inquiry skills</a:t>
            </a:r>
          </a:p>
          <a:p>
            <a:pPr lvl="0" eaLnBrk="1" hangingPunct="1">
              <a:buClr>
                <a:srgbClr val="826200"/>
              </a:buClr>
              <a:buSzPct val="100000"/>
              <a:buFont typeface="Arial" panose="020B0604020202020204" pitchFamily="34" charset="0"/>
              <a:buChar char="•"/>
            </a:pPr>
            <a:r>
              <a:rPr lang="en-US" altLang="en-US" sz="2800" dirty="0">
                <a:solidFill>
                  <a:srgbClr val="292929"/>
                </a:solidFill>
              </a:rPr>
              <a:t>Allow exploration of everyday science problems</a:t>
            </a:r>
            <a:endParaRPr lang="en-GB" dirty="0"/>
          </a:p>
        </p:txBody>
      </p:sp>
      <p:pic>
        <p:nvPicPr>
          <p:cNvPr id="33798"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850" y="4572000"/>
            <a:ext cx="16192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4638" y="4116388"/>
            <a:ext cx="160020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289" y="603489"/>
            <a:ext cx="5267551" cy="816656"/>
          </a:xfrm>
        </p:spPr>
        <p:txBody>
          <a:bodyPr/>
          <a:lstStyle/>
          <a:p>
            <a:r>
              <a:rPr lang="en-US" dirty="0"/>
              <a:t>Learning Goals, 2</a:t>
            </a:r>
            <a:endParaRPr lang="en-GB" dirty="0"/>
          </a:p>
        </p:txBody>
      </p:sp>
      <p:sp>
        <p:nvSpPr>
          <p:cNvPr id="3" name="Content Placeholder 2"/>
          <p:cNvSpPr>
            <a:spLocks noGrp="1"/>
          </p:cNvSpPr>
          <p:nvPr>
            <p:ph idx="1"/>
          </p:nvPr>
        </p:nvSpPr>
        <p:spPr>
          <a:xfrm>
            <a:off x="1077661" y="1836822"/>
            <a:ext cx="7119855" cy="3752850"/>
          </a:xfrm>
        </p:spPr>
        <p:txBody>
          <a:bodyPr/>
          <a:lstStyle/>
          <a:p>
            <a:pPr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800" dirty="0"/>
              <a:t>Characterize how mathematical thinking develops and identify some issues related to teaching mathematics.</a:t>
            </a:r>
          </a:p>
          <a:p>
            <a:pPr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800" dirty="0"/>
              <a:t>Identify some challenges and strategies related to teaching children how to think scientifically.</a:t>
            </a:r>
          </a:p>
          <a:p>
            <a:pPr eaLnBrk="1" hangingPunct="1">
              <a:lnSpc>
                <a:spcPct val="90000"/>
              </a:lnSpc>
              <a:spcBef>
                <a:spcPct val="50000"/>
              </a:spcBef>
              <a:buClr>
                <a:srgbClr val="826200"/>
              </a:buClr>
              <a:buSzPct val="100000"/>
              <a:buFont typeface="Arial" panose="020B0604020202020204" pitchFamily="34" charset="0"/>
              <a:buChar char="•"/>
              <a:tabLst>
                <a:tab pos="349250" algn="l"/>
              </a:tabLst>
            </a:pPr>
            <a:r>
              <a:rPr lang="en-US" altLang="en-US" sz="2800" dirty="0"/>
              <a:t>Summarize how learning in social studies is becoming more constructivist.</a:t>
            </a:r>
            <a:endParaRPr lang="en-GB" sz="28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046163" y="685800"/>
            <a:ext cx="4287837" cy="798513"/>
          </a:xfrm>
        </p:spPr>
        <p:txBody>
          <a:bodyPr/>
          <a:lstStyle/>
          <a:p>
            <a:r>
              <a:rPr lang="en-US" altLang="en-US" dirty="0">
                <a:solidFill>
                  <a:srgbClr val="000000"/>
                </a:solidFill>
              </a:rPr>
              <a:t>Enter the Debate</a:t>
            </a:r>
            <a:endParaRPr lang="en-GB" dirty="0"/>
          </a:p>
        </p:txBody>
      </p:sp>
      <p:sp>
        <p:nvSpPr>
          <p:cNvPr id="19" name="Content Placeholder 18"/>
          <p:cNvSpPr>
            <a:spLocks noGrp="1"/>
          </p:cNvSpPr>
          <p:nvPr>
            <p:ph sz="quarter" idx="11"/>
          </p:nvPr>
        </p:nvSpPr>
        <p:spPr>
          <a:xfrm>
            <a:off x="742504" y="1638589"/>
            <a:ext cx="8138869" cy="935182"/>
          </a:xfrm>
        </p:spPr>
        <p:txBody>
          <a:bodyPr/>
          <a:lstStyle/>
          <a:p>
            <a:pPr eaLnBrk="1" hangingPunct="1">
              <a:buClr>
                <a:srgbClr val="CC9900"/>
              </a:buClr>
              <a:buNone/>
            </a:pPr>
            <a:r>
              <a:rPr lang="en-US" altLang="en-US" sz="2800" i="1" dirty="0">
                <a:solidFill>
                  <a:srgbClr val="292929"/>
                </a:solidFill>
              </a:rPr>
              <a:t>Should teachers emphasize the scientific process or scientific facts in science instruction? </a:t>
            </a:r>
            <a:endParaRPr lang="en-GB" sz="2800" i="1" dirty="0">
              <a:solidFill>
                <a:srgbClr val="292929"/>
              </a:solidFill>
            </a:endParaRPr>
          </a:p>
        </p:txBody>
      </p:sp>
      <p:sp>
        <p:nvSpPr>
          <p:cNvPr id="17" name="Content Placeholder 16"/>
          <p:cNvSpPr>
            <a:spLocks noGrp="1"/>
          </p:cNvSpPr>
          <p:nvPr>
            <p:ph sz="quarter" idx="13"/>
          </p:nvPr>
        </p:nvSpPr>
        <p:spPr>
          <a:xfrm>
            <a:off x="1279525" y="2696374"/>
            <a:ext cx="1820770" cy="464740"/>
          </a:xfrm>
        </p:spPr>
        <p:txBody>
          <a:bodyPr/>
          <a:lstStyle/>
          <a:p>
            <a:pPr marL="0" indent="0">
              <a:spcBef>
                <a:spcPct val="50000"/>
              </a:spcBef>
              <a:buNone/>
            </a:pPr>
            <a:r>
              <a:rPr lang="en-US" altLang="en-US" sz="2400" b="1" kern="1200" dirty="0">
                <a:solidFill>
                  <a:srgbClr val="626220"/>
                </a:solidFill>
                <a:latin typeface="Arial" panose="020B0604020202020204" pitchFamily="34" charset="0"/>
              </a:rPr>
              <a:t>PROCESS</a:t>
            </a:r>
          </a:p>
        </p:txBody>
      </p:sp>
      <p:sp>
        <p:nvSpPr>
          <p:cNvPr id="16" name="Content Placeholder 15"/>
          <p:cNvSpPr>
            <a:spLocks noGrp="1"/>
          </p:cNvSpPr>
          <p:nvPr>
            <p:ph sz="quarter" idx="12"/>
          </p:nvPr>
        </p:nvSpPr>
        <p:spPr>
          <a:xfrm>
            <a:off x="5212317" y="2696826"/>
            <a:ext cx="1191658" cy="366202"/>
          </a:xfrm>
        </p:spPr>
        <p:txBody>
          <a:bodyPr/>
          <a:lstStyle/>
          <a:p>
            <a:pPr marL="0" indent="0">
              <a:spcBef>
                <a:spcPct val="50000"/>
              </a:spcBef>
              <a:buNone/>
            </a:pPr>
            <a:r>
              <a:rPr lang="en-US" altLang="en-US" sz="2400" b="1" kern="1200" dirty="0">
                <a:solidFill>
                  <a:srgbClr val="626220"/>
                </a:solidFill>
                <a:latin typeface="Arial" panose="020B0604020202020204" pitchFamily="34" charset="0"/>
              </a:rPr>
              <a:t>FACTS</a:t>
            </a:r>
            <a:endParaRPr lang="en-GB" sz="2400" b="1" kern="1200" dirty="0">
              <a:solidFill>
                <a:srgbClr val="626220"/>
              </a:solidFill>
              <a:latin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6163" y="228600"/>
            <a:ext cx="6402387" cy="1255713"/>
          </a:xfrm>
        </p:spPr>
        <p:txBody>
          <a:bodyPr/>
          <a:lstStyle/>
          <a:p>
            <a:r>
              <a:rPr lang="en-US" altLang="en-US" sz="3600" dirty="0">
                <a:solidFill>
                  <a:srgbClr val="000000"/>
                </a:solidFill>
              </a:rPr>
              <a:t>Learning and Cognition in the Content Areas, 5</a:t>
            </a:r>
            <a:endParaRPr lang="en-GB" dirty="0"/>
          </a:p>
        </p:txBody>
      </p:sp>
      <p:pic>
        <p:nvPicPr>
          <p:cNvPr id="5" name="Picture 4">
            <a:extLst>
              <a:ext uri="{FF2B5EF4-FFF2-40B4-BE49-F238E27FC236}">
                <a16:creationId xmlns:a16="http://schemas.microsoft.com/office/drawing/2014/main" id="{3BC26976-47F3-4C91-8CA3-12CBE35899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96" t="27369" r="8070" b="22672"/>
          <a:stretch/>
        </p:blipFill>
        <p:spPr>
          <a:xfrm>
            <a:off x="786063" y="1876926"/>
            <a:ext cx="7620000" cy="3426232"/>
          </a:xfrm>
          <a:prstGeom prst="rect">
            <a:avLst/>
          </a:prstGeom>
        </p:spPr>
      </p:pic>
      <p:sp>
        <p:nvSpPr>
          <p:cNvPr id="4" name="Content Placeholder 5">
            <a:extLst>
              <a:ext uri="{FF2B5EF4-FFF2-40B4-BE49-F238E27FC236}">
                <a16:creationId xmlns:a16="http://schemas.microsoft.com/office/drawing/2014/main" id="{CA407AAD-B0BA-4EED-A583-0A7804049FF5}"/>
              </a:ext>
            </a:extLst>
          </p:cNvPr>
          <p:cNvSpPr>
            <a:spLocks noGrp="1"/>
          </p:cNvSpPr>
          <p:nvPr>
            <p:ph sz="quarter" idx="11"/>
          </p:nvPr>
        </p:nvSpPr>
        <p:spPr>
          <a:xfrm>
            <a:off x="4702629" y="6064332"/>
            <a:ext cx="4241010" cy="392451"/>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26374" y="530098"/>
            <a:ext cx="5031908" cy="906089"/>
          </a:xfrm>
        </p:spPr>
        <p:txBody>
          <a:bodyPr/>
          <a:lstStyle/>
          <a:p>
            <a:r>
              <a:rPr lang="en-US" altLang="en-US" sz="3600" dirty="0">
                <a:solidFill>
                  <a:srgbClr val="000000"/>
                </a:solidFill>
              </a:rPr>
              <a:t>Social Studies Themes</a:t>
            </a:r>
            <a:br>
              <a:rPr lang="en-US" altLang="en-US" i="1" dirty="0">
                <a:solidFill>
                  <a:srgbClr val="000000"/>
                </a:solidFill>
              </a:rPr>
            </a:br>
            <a:r>
              <a:rPr lang="en-US" altLang="en-US" sz="1800" dirty="0">
                <a:solidFill>
                  <a:srgbClr val="292929"/>
                </a:solidFill>
              </a:rPr>
              <a:t>(National Council for the Social Sciences, 2000)</a:t>
            </a:r>
            <a:endParaRPr lang="en-GB" dirty="0"/>
          </a:p>
        </p:txBody>
      </p:sp>
      <p:pic>
        <p:nvPicPr>
          <p:cNvPr id="3" name="Picture 2">
            <a:extLst>
              <a:ext uri="{FF2B5EF4-FFF2-40B4-BE49-F238E27FC236}">
                <a16:creationId xmlns:a16="http://schemas.microsoft.com/office/drawing/2014/main" id="{6ABA1D02-2ACC-46D6-A149-FC1E9B4661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 y="1773931"/>
            <a:ext cx="7985760" cy="4529328"/>
          </a:xfrm>
          <a:prstGeom prst="rect">
            <a:avLst/>
          </a:prstGeom>
        </p:spPr>
      </p:pic>
      <p:sp>
        <p:nvSpPr>
          <p:cNvPr id="4" name="Content Placeholder 5">
            <a:extLst>
              <a:ext uri="{FF2B5EF4-FFF2-40B4-BE49-F238E27FC236}">
                <a16:creationId xmlns:a16="http://schemas.microsoft.com/office/drawing/2014/main" id="{9A9511F2-D5FE-4EBB-9E64-DA53E906D3A1}"/>
              </a:ext>
            </a:extLst>
          </p:cNvPr>
          <p:cNvSpPr>
            <a:spLocks noGrp="1"/>
          </p:cNvSpPr>
          <p:nvPr>
            <p:ph sz="quarter" idx="11"/>
          </p:nvPr>
        </p:nvSpPr>
        <p:spPr>
          <a:xfrm>
            <a:off x="4902990" y="6248552"/>
            <a:ext cx="4241010" cy="392451"/>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6373" y="793849"/>
            <a:ext cx="5888037" cy="610254"/>
          </a:xfrm>
        </p:spPr>
        <p:txBody>
          <a:bodyPr/>
          <a:lstStyle/>
          <a:p>
            <a:r>
              <a:rPr lang="en-US" altLang="en-US" dirty="0">
                <a:solidFill>
                  <a:srgbClr val="000000"/>
                </a:solidFill>
              </a:rPr>
              <a:t>Reflection &amp; Observation</a:t>
            </a:r>
            <a:endParaRPr lang="en-GB" dirty="0"/>
          </a:p>
        </p:txBody>
      </p:sp>
      <p:sp>
        <p:nvSpPr>
          <p:cNvPr id="4" name="Text Placeholder 3"/>
          <p:cNvSpPr>
            <a:spLocks noGrp="1"/>
          </p:cNvSpPr>
          <p:nvPr>
            <p:ph type="body" sz="half" idx="1"/>
          </p:nvPr>
        </p:nvSpPr>
        <p:spPr>
          <a:xfrm>
            <a:off x="3352572" y="1653759"/>
            <a:ext cx="5133701" cy="1699043"/>
          </a:xfrm>
        </p:spPr>
        <p:txBody>
          <a:bodyPr/>
          <a:lstStyle/>
          <a:p>
            <a:pPr marL="457200" indent="-457200" eaLnBrk="1" hangingPunct="1">
              <a:buFont typeface="Wingdings" panose="05000000000000000000" pitchFamily="2" charset="2"/>
              <a:buNone/>
            </a:pPr>
            <a:r>
              <a:rPr lang="en-US" altLang="en-US" sz="2800" b="1" dirty="0"/>
              <a:t>Reflection:</a:t>
            </a:r>
          </a:p>
          <a:p>
            <a:pPr eaLnBrk="1" hangingPunct="1">
              <a:buClr>
                <a:srgbClr val="826200"/>
              </a:buClr>
              <a:buSzPct val="100000"/>
              <a:buFont typeface="Arial" panose="020B0604020202020204" pitchFamily="34" charset="0"/>
              <a:buChar char="•"/>
            </a:pPr>
            <a:r>
              <a:rPr lang="en-US" altLang="en-US" sz="2200" i="1" dirty="0"/>
              <a:t>How has working with others affected your learning experiences? Why?</a:t>
            </a:r>
            <a:endParaRPr lang="en-GB" sz="2800" b="1" dirty="0"/>
          </a:p>
        </p:txBody>
      </p:sp>
      <p:pic>
        <p:nvPicPr>
          <p:cNvPr id="36866" name="Picture 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066800" y="2286000"/>
            <a:ext cx="1784350" cy="2700338"/>
          </a:xfrm>
          <a:noFill/>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7827" y="39354"/>
            <a:ext cx="7158037" cy="1412875"/>
          </a:xfrm>
        </p:spPr>
        <p:txBody>
          <a:bodyPr/>
          <a:lstStyle/>
          <a:p>
            <a:r>
              <a:rPr lang="en-US" altLang="en-US" sz="3200" dirty="0">
                <a:solidFill>
                  <a:srgbClr val="000000"/>
                </a:solidFill>
              </a:rPr>
              <a:t>Classroom Connections: Crack the Case: </a:t>
            </a:r>
            <a:r>
              <a:rPr lang="en-US" altLang="en-US" sz="2400" i="1" dirty="0">
                <a:solidFill>
                  <a:srgbClr val="626220"/>
                </a:solidFill>
              </a:rPr>
              <a:t>The Constructivist Math Curriculum</a:t>
            </a:r>
            <a:endParaRPr lang="en-GB" dirty="0">
              <a:solidFill>
                <a:srgbClr val="626220"/>
              </a:solidFill>
            </a:endParaRPr>
          </a:p>
        </p:txBody>
      </p:sp>
      <p:sp>
        <p:nvSpPr>
          <p:cNvPr id="6" name="Content Placeholder 5"/>
          <p:cNvSpPr>
            <a:spLocks noGrp="1"/>
          </p:cNvSpPr>
          <p:nvPr>
            <p:ph idx="1"/>
          </p:nvPr>
        </p:nvSpPr>
        <p:spPr>
          <a:xfrm>
            <a:off x="1013494" y="1884948"/>
            <a:ext cx="7296318" cy="4114800"/>
          </a:xfrm>
        </p:spPr>
        <p:txBody>
          <a:bodyPr/>
          <a:lstStyle/>
          <a:p>
            <a:pPr eaLnBrk="1" hangingPunct="1">
              <a:lnSpc>
                <a:spcPct val="90000"/>
              </a:lnSpc>
              <a:spcBef>
                <a:spcPct val="30000"/>
              </a:spcBef>
              <a:buClr>
                <a:srgbClr val="826200"/>
              </a:buClr>
              <a:buSzPct val="100000"/>
              <a:buFont typeface="Arial" panose="020B0604020202020204" pitchFamily="34" charset="0"/>
              <a:buChar char="•"/>
            </a:pPr>
            <a:r>
              <a:rPr lang="en-US" altLang="en-US" sz="2400" dirty="0"/>
              <a:t>What are the issues in this case?</a:t>
            </a:r>
          </a:p>
          <a:p>
            <a:pPr eaLnBrk="1" hangingPunct="1">
              <a:lnSpc>
                <a:spcPct val="90000"/>
              </a:lnSpc>
              <a:spcBef>
                <a:spcPct val="30000"/>
              </a:spcBef>
              <a:buClr>
                <a:srgbClr val="826200"/>
              </a:buClr>
              <a:buSzPct val="100000"/>
              <a:buFont typeface="Arial" panose="020B0604020202020204" pitchFamily="34" charset="0"/>
              <a:buChar char="•"/>
            </a:pPr>
            <a:r>
              <a:rPr lang="en-US" altLang="en-US" sz="2400" dirty="0"/>
              <a:t>The students in 1st and 2nd grades seem to be flourishing in this curriculum, whereas the older students are struggling. Why might this be? Tie your answer to a constructivist principle.</a:t>
            </a:r>
          </a:p>
          <a:p>
            <a:pPr eaLnBrk="1" hangingPunct="1">
              <a:lnSpc>
                <a:spcPct val="90000"/>
              </a:lnSpc>
              <a:spcBef>
                <a:spcPct val="30000"/>
              </a:spcBef>
              <a:buClr>
                <a:srgbClr val="826200"/>
              </a:buClr>
              <a:buSzPct val="100000"/>
              <a:buFont typeface="Arial" panose="020B0604020202020204" pitchFamily="34" charset="0"/>
              <a:buChar char="•"/>
            </a:pPr>
            <a:r>
              <a:rPr lang="en-US" altLang="en-US" sz="2400" dirty="0"/>
              <a:t>How should the teachers address parental concerns regarding the new curriculum?</a:t>
            </a:r>
          </a:p>
          <a:p>
            <a:pPr eaLnBrk="1" hangingPunct="1">
              <a:lnSpc>
                <a:spcPct val="90000"/>
              </a:lnSpc>
              <a:spcBef>
                <a:spcPct val="30000"/>
              </a:spcBef>
              <a:buClr>
                <a:srgbClr val="826200"/>
              </a:buClr>
              <a:buSzPct val="100000"/>
              <a:buFont typeface="Arial" panose="020B0604020202020204" pitchFamily="34" charset="0"/>
              <a:buChar char="•"/>
            </a:pPr>
            <a:r>
              <a:rPr lang="en-US" altLang="en-US" sz="2400" dirty="0"/>
              <a:t>How should they address the concerns of the algebra teacher?</a:t>
            </a:r>
          </a:p>
          <a:p>
            <a:pPr eaLnBrk="1" hangingPunct="1">
              <a:lnSpc>
                <a:spcPct val="90000"/>
              </a:lnSpc>
              <a:spcBef>
                <a:spcPct val="30000"/>
              </a:spcBef>
              <a:buClr>
                <a:srgbClr val="826200"/>
              </a:buClr>
              <a:buSzPct val="100000"/>
              <a:buFont typeface="Arial" panose="020B0604020202020204" pitchFamily="34" charset="0"/>
              <a:buChar char="•"/>
            </a:pPr>
            <a:r>
              <a:rPr lang="en-US" altLang="en-US" sz="2400" dirty="0"/>
              <a:t>What can the teachers do to help their students at this point?</a:t>
            </a:r>
            <a:endParaRPr lang="en-GB" sz="2400"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1189D8-4F91-4DE0-A50E-50678A1884BA}"/>
              </a:ext>
            </a:extLst>
          </p:cNvPr>
          <p:cNvSpPr>
            <a:spLocks noGrp="1"/>
          </p:cNvSpPr>
          <p:nvPr>
            <p:ph type="title"/>
          </p:nvPr>
        </p:nvSpPr>
        <p:spPr>
          <a:xfrm>
            <a:off x="1134653" y="2770393"/>
            <a:ext cx="7158037" cy="1412875"/>
          </a:xfrm>
        </p:spPr>
        <p:txBody>
          <a:bodyPr/>
          <a:lstStyle/>
          <a:p>
            <a:pPr algn="ctr"/>
            <a:r>
              <a:rPr lang="en-US" sz="4000" dirty="0"/>
              <a:t>Appendix of Image for Long Descriptions</a:t>
            </a:r>
          </a:p>
        </p:txBody>
      </p:sp>
    </p:spTree>
    <p:extLst>
      <p:ext uri="{BB962C8B-B14F-4D97-AF65-F5344CB8AC3E}">
        <p14:creationId xmlns:p14="http://schemas.microsoft.com/office/powerpoint/2010/main" val="373724033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1189D8-4F91-4DE0-A50E-50678A1884BA}"/>
              </a:ext>
            </a:extLst>
          </p:cNvPr>
          <p:cNvSpPr>
            <a:spLocks noGrp="1"/>
          </p:cNvSpPr>
          <p:nvPr>
            <p:ph type="title"/>
          </p:nvPr>
        </p:nvSpPr>
        <p:spPr/>
        <p:txBody>
          <a:bodyPr/>
          <a:lstStyle/>
          <a:p>
            <a:r>
              <a:rPr lang="en-US" altLang="en-US" dirty="0"/>
              <a:t>Learning and Cognition in the Content Areas, 1 </a:t>
            </a:r>
            <a:r>
              <a:rPr lang="en-US" dirty="0"/>
              <a:t>Long Description</a:t>
            </a:r>
          </a:p>
        </p:txBody>
      </p:sp>
      <p:sp>
        <p:nvSpPr>
          <p:cNvPr id="6" name="Content Placeholder 5">
            <a:extLst>
              <a:ext uri="{FF2B5EF4-FFF2-40B4-BE49-F238E27FC236}">
                <a16:creationId xmlns:a16="http://schemas.microsoft.com/office/drawing/2014/main" id="{04676D81-870E-4AEB-81F1-6539C040FC32}"/>
              </a:ext>
            </a:extLst>
          </p:cNvPr>
          <p:cNvSpPr>
            <a:spLocks noGrp="1"/>
          </p:cNvSpPr>
          <p:nvPr>
            <p:ph idx="1"/>
          </p:nvPr>
        </p:nvSpPr>
        <p:spPr>
          <a:xfrm>
            <a:off x="949325" y="1981200"/>
            <a:ext cx="7661275" cy="1011382"/>
          </a:xfrm>
        </p:spPr>
        <p:txBody>
          <a:bodyPr/>
          <a:lstStyle/>
          <a:p>
            <a:r>
              <a:rPr lang="en-US" dirty="0"/>
              <a:t>This figure lists the topics discussed under reading. There are five rectangular boxes. The box at the top reads reading. There are four boxes below it. From the left in an anticlockwise direction, the boxes read a developmental model of reading, approaches to reading, cognitive approaches, and social constructivist approaches.</a:t>
            </a:r>
          </a:p>
        </p:txBody>
      </p:sp>
      <p:sp>
        <p:nvSpPr>
          <p:cNvPr id="7" name="Content Placeholder 6">
            <a:extLst>
              <a:ext uri="{FF2B5EF4-FFF2-40B4-BE49-F238E27FC236}">
                <a16:creationId xmlns:a16="http://schemas.microsoft.com/office/drawing/2014/main" id="{D0BEA9DB-6515-4DBE-B099-927E0F813870}"/>
              </a:ext>
            </a:extLst>
          </p:cNvPr>
          <p:cNvSpPr>
            <a:spLocks noGrp="1"/>
          </p:cNvSpPr>
          <p:nvPr>
            <p:ph sz="quarter" idx="10"/>
          </p:nvPr>
        </p:nvSpPr>
        <p:spPr>
          <a:xfrm>
            <a:off x="5277824" y="6229093"/>
            <a:ext cx="3615454" cy="363794"/>
          </a:xfrm>
        </p:spPr>
        <p:txBody>
          <a:bodyPr/>
          <a:lstStyle/>
          <a:p>
            <a:pPr algn="r"/>
            <a:r>
              <a:rPr lang="en-US" dirty="0">
                <a:hlinkClick r:id="rId2" action="ppaction://hlinksldjump"/>
              </a:rPr>
              <a:t>Jump back to slide containing original image</a:t>
            </a:r>
            <a:endParaRPr lang="en-US" dirty="0"/>
          </a:p>
        </p:txBody>
      </p:sp>
    </p:spTree>
    <p:extLst>
      <p:ext uri="{BB962C8B-B14F-4D97-AF65-F5344CB8AC3E}">
        <p14:creationId xmlns:p14="http://schemas.microsoft.com/office/powerpoint/2010/main" val="420626150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1189D8-4F91-4DE0-A50E-50678A1884BA}"/>
              </a:ext>
            </a:extLst>
          </p:cNvPr>
          <p:cNvSpPr>
            <a:spLocks noGrp="1"/>
          </p:cNvSpPr>
          <p:nvPr>
            <p:ph type="title"/>
          </p:nvPr>
        </p:nvSpPr>
        <p:spPr/>
        <p:txBody>
          <a:bodyPr/>
          <a:lstStyle/>
          <a:p>
            <a:r>
              <a:rPr lang="en-US" altLang="en-US" dirty="0"/>
              <a:t>Learning and Cognition in the Content Areas, 2 </a:t>
            </a:r>
            <a:r>
              <a:rPr lang="en-US" dirty="0"/>
              <a:t>Long Description</a:t>
            </a:r>
          </a:p>
        </p:txBody>
      </p:sp>
      <p:sp>
        <p:nvSpPr>
          <p:cNvPr id="6" name="Content Placeholder 5">
            <a:extLst>
              <a:ext uri="{FF2B5EF4-FFF2-40B4-BE49-F238E27FC236}">
                <a16:creationId xmlns:a16="http://schemas.microsoft.com/office/drawing/2014/main" id="{04676D81-870E-4AEB-81F1-6539C040FC32}"/>
              </a:ext>
            </a:extLst>
          </p:cNvPr>
          <p:cNvSpPr>
            <a:spLocks noGrp="1"/>
          </p:cNvSpPr>
          <p:nvPr>
            <p:ph idx="1"/>
          </p:nvPr>
        </p:nvSpPr>
        <p:spPr>
          <a:xfrm>
            <a:off x="949325" y="1981200"/>
            <a:ext cx="7661275" cy="1011382"/>
          </a:xfrm>
        </p:spPr>
        <p:txBody>
          <a:bodyPr/>
          <a:lstStyle/>
          <a:p>
            <a:r>
              <a:rPr lang="en-US" dirty="0"/>
              <a:t>This figure lists the topics discussed under writing. There are four rectangular boxes. A box at the top reads writing. There are three boxes below it. From the left in an anticlockwise direction, the boxes read developmental changes, cognitive approaches, and social constructivist approaches.</a:t>
            </a:r>
          </a:p>
        </p:txBody>
      </p:sp>
      <p:sp>
        <p:nvSpPr>
          <p:cNvPr id="7" name="Content Placeholder 6">
            <a:extLst>
              <a:ext uri="{FF2B5EF4-FFF2-40B4-BE49-F238E27FC236}">
                <a16:creationId xmlns:a16="http://schemas.microsoft.com/office/drawing/2014/main" id="{D0BEA9DB-6515-4DBE-B099-927E0F813870}"/>
              </a:ext>
            </a:extLst>
          </p:cNvPr>
          <p:cNvSpPr>
            <a:spLocks noGrp="1"/>
          </p:cNvSpPr>
          <p:nvPr>
            <p:ph sz="quarter" idx="10"/>
          </p:nvPr>
        </p:nvSpPr>
        <p:spPr>
          <a:xfrm>
            <a:off x="5277824" y="6229093"/>
            <a:ext cx="3615454" cy="363794"/>
          </a:xfrm>
        </p:spPr>
        <p:txBody>
          <a:bodyPr/>
          <a:lstStyle/>
          <a:p>
            <a:pPr algn="r"/>
            <a:r>
              <a:rPr lang="en-US" dirty="0">
                <a:hlinkClick r:id="rId2" action="ppaction://hlinksldjump"/>
              </a:rPr>
              <a:t>Jump back to slide containing original image</a:t>
            </a:r>
            <a:endParaRPr lang="en-US" dirty="0"/>
          </a:p>
        </p:txBody>
      </p:sp>
    </p:spTree>
    <p:extLst>
      <p:ext uri="{BB962C8B-B14F-4D97-AF65-F5344CB8AC3E}">
        <p14:creationId xmlns:p14="http://schemas.microsoft.com/office/powerpoint/2010/main" val="397241702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1189D8-4F91-4DE0-A50E-50678A1884BA}"/>
              </a:ext>
            </a:extLst>
          </p:cNvPr>
          <p:cNvSpPr>
            <a:spLocks noGrp="1"/>
          </p:cNvSpPr>
          <p:nvPr>
            <p:ph type="title"/>
          </p:nvPr>
        </p:nvSpPr>
        <p:spPr/>
        <p:txBody>
          <a:bodyPr/>
          <a:lstStyle/>
          <a:p>
            <a:r>
              <a:rPr lang="en-US" altLang="en-US" dirty="0"/>
              <a:t>Learning and Cognition in the Content Areas, 3 </a:t>
            </a:r>
            <a:r>
              <a:rPr lang="en-US" dirty="0"/>
              <a:t>Long Description</a:t>
            </a:r>
          </a:p>
        </p:txBody>
      </p:sp>
      <p:sp>
        <p:nvSpPr>
          <p:cNvPr id="6" name="Content Placeholder 5">
            <a:extLst>
              <a:ext uri="{FF2B5EF4-FFF2-40B4-BE49-F238E27FC236}">
                <a16:creationId xmlns:a16="http://schemas.microsoft.com/office/drawing/2014/main" id="{04676D81-870E-4AEB-81F1-6539C040FC32}"/>
              </a:ext>
            </a:extLst>
          </p:cNvPr>
          <p:cNvSpPr>
            <a:spLocks noGrp="1"/>
          </p:cNvSpPr>
          <p:nvPr>
            <p:ph idx="1"/>
          </p:nvPr>
        </p:nvSpPr>
        <p:spPr>
          <a:xfrm>
            <a:off x="949325" y="1981200"/>
            <a:ext cx="7661275" cy="1136073"/>
          </a:xfrm>
        </p:spPr>
        <p:txBody>
          <a:bodyPr/>
          <a:lstStyle/>
          <a:p>
            <a:r>
              <a:rPr lang="en-US" dirty="0"/>
              <a:t>This figure lists the topics discussed under mathematics. There are six rectangular boxes. The box at the top reads mathematics. There are five boxes below it. From the left in an anticlockwise direction, the boxes read developmental changes, controversy in math education, cognitive processes, some constructivist principles, and technology and math instruction.</a:t>
            </a:r>
          </a:p>
        </p:txBody>
      </p:sp>
      <p:sp>
        <p:nvSpPr>
          <p:cNvPr id="7" name="Content Placeholder 6">
            <a:extLst>
              <a:ext uri="{FF2B5EF4-FFF2-40B4-BE49-F238E27FC236}">
                <a16:creationId xmlns:a16="http://schemas.microsoft.com/office/drawing/2014/main" id="{D0BEA9DB-6515-4DBE-B099-927E0F813870}"/>
              </a:ext>
            </a:extLst>
          </p:cNvPr>
          <p:cNvSpPr>
            <a:spLocks noGrp="1"/>
          </p:cNvSpPr>
          <p:nvPr>
            <p:ph sz="quarter" idx="10"/>
          </p:nvPr>
        </p:nvSpPr>
        <p:spPr>
          <a:xfrm>
            <a:off x="5277824" y="6229093"/>
            <a:ext cx="3615454" cy="363794"/>
          </a:xfrm>
        </p:spPr>
        <p:txBody>
          <a:bodyPr/>
          <a:lstStyle/>
          <a:p>
            <a:pPr algn="r"/>
            <a:r>
              <a:rPr lang="en-US" dirty="0">
                <a:hlinkClick r:id="rId2" action="ppaction://hlinksldjump"/>
              </a:rPr>
              <a:t>Jump back to slide containing original image</a:t>
            </a:r>
            <a:endParaRPr lang="en-US" dirty="0"/>
          </a:p>
        </p:txBody>
      </p:sp>
    </p:spTree>
    <p:extLst>
      <p:ext uri="{BB962C8B-B14F-4D97-AF65-F5344CB8AC3E}">
        <p14:creationId xmlns:p14="http://schemas.microsoft.com/office/powerpoint/2010/main" val="229501141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1189D8-4F91-4DE0-A50E-50678A1884BA}"/>
              </a:ext>
            </a:extLst>
          </p:cNvPr>
          <p:cNvSpPr>
            <a:spLocks noGrp="1"/>
          </p:cNvSpPr>
          <p:nvPr>
            <p:ph type="title"/>
          </p:nvPr>
        </p:nvSpPr>
        <p:spPr/>
        <p:txBody>
          <a:bodyPr/>
          <a:lstStyle/>
          <a:p>
            <a:r>
              <a:rPr lang="en-US" altLang="en-US" dirty="0">
                <a:solidFill>
                  <a:srgbClr val="000000"/>
                </a:solidFill>
              </a:rPr>
              <a:t>Learning and Cognition in the Content Areas, 4 </a:t>
            </a:r>
            <a:r>
              <a:rPr lang="en-US" dirty="0"/>
              <a:t>Long Description</a:t>
            </a:r>
          </a:p>
        </p:txBody>
      </p:sp>
      <p:sp>
        <p:nvSpPr>
          <p:cNvPr id="6" name="Content Placeholder 5">
            <a:extLst>
              <a:ext uri="{FF2B5EF4-FFF2-40B4-BE49-F238E27FC236}">
                <a16:creationId xmlns:a16="http://schemas.microsoft.com/office/drawing/2014/main" id="{04676D81-870E-4AEB-81F1-6539C040FC32}"/>
              </a:ext>
            </a:extLst>
          </p:cNvPr>
          <p:cNvSpPr>
            <a:spLocks noGrp="1"/>
          </p:cNvSpPr>
          <p:nvPr>
            <p:ph idx="1"/>
          </p:nvPr>
        </p:nvSpPr>
        <p:spPr>
          <a:xfrm>
            <a:off x="949325" y="1981200"/>
            <a:ext cx="7661275" cy="775855"/>
          </a:xfrm>
        </p:spPr>
        <p:txBody>
          <a:bodyPr/>
          <a:lstStyle/>
          <a:p>
            <a:r>
              <a:rPr lang="en-US" dirty="0"/>
              <a:t>This figure lists the topics discussed under science. There are three rectangular boxes. The box at the top reads science. There are two boxes below it. From the left in an anticlockwise direction, the boxes read science education and constructivist teaching strategies.</a:t>
            </a:r>
          </a:p>
        </p:txBody>
      </p:sp>
      <p:sp>
        <p:nvSpPr>
          <p:cNvPr id="7" name="Content Placeholder 6">
            <a:extLst>
              <a:ext uri="{FF2B5EF4-FFF2-40B4-BE49-F238E27FC236}">
                <a16:creationId xmlns:a16="http://schemas.microsoft.com/office/drawing/2014/main" id="{D0BEA9DB-6515-4DBE-B099-927E0F813870}"/>
              </a:ext>
            </a:extLst>
          </p:cNvPr>
          <p:cNvSpPr>
            <a:spLocks noGrp="1"/>
          </p:cNvSpPr>
          <p:nvPr>
            <p:ph sz="quarter" idx="10"/>
          </p:nvPr>
        </p:nvSpPr>
        <p:spPr>
          <a:xfrm>
            <a:off x="5277824" y="6229093"/>
            <a:ext cx="3615454" cy="363794"/>
          </a:xfrm>
        </p:spPr>
        <p:txBody>
          <a:bodyPr/>
          <a:lstStyle/>
          <a:p>
            <a:pPr algn="r"/>
            <a:r>
              <a:rPr lang="en-US" dirty="0">
                <a:hlinkClick r:id="rId2" action="ppaction://hlinksldjump"/>
              </a:rPr>
              <a:t>Jump back to slide containing original image</a:t>
            </a:r>
            <a:endParaRPr lang="en-US" dirty="0"/>
          </a:p>
        </p:txBody>
      </p:sp>
    </p:spTree>
    <p:extLst>
      <p:ext uri="{BB962C8B-B14F-4D97-AF65-F5344CB8AC3E}">
        <p14:creationId xmlns:p14="http://schemas.microsoft.com/office/powerpoint/2010/main" val="17396649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46163" y="723900"/>
            <a:ext cx="7158037" cy="760413"/>
          </a:xfrm>
        </p:spPr>
        <p:txBody>
          <a:bodyPr/>
          <a:lstStyle/>
          <a:p>
            <a:r>
              <a:rPr lang="en-US" altLang="en-US" dirty="0"/>
              <a:t>Connecting with Teachers</a:t>
            </a:r>
          </a:p>
        </p:txBody>
      </p:sp>
      <p:sp>
        <p:nvSpPr>
          <p:cNvPr id="7171" name="Content Placeholder 2"/>
          <p:cNvSpPr>
            <a:spLocks noGrp="1"/>
          </p:cNvSpPr>
          <p:nvPr>
            <p:ph idx="1"/>
          </p:nvPr>
        </p:nvSpPr>
        <p:spPr>
          <a:xfrm>
            <a:off x="847726" y="1608138"/>
            <a:ext cx="7157286" cy="4519946"/>
          </a:xfrm>
        </p:spPr>
        <p:txBody>
          <a:bodyPr/>
          <a:lstStyle/>
          <a:p>
            <a:pPr marL="0" indent="0">
              <a:spcAft>
                <a:spcPts val="1500"/>
              </a:spcAft>
              <a:buNone/>
            </a:pPr>
            <a:r>
              <a:rPr lang="en-US" altLang="en-US" sz="2800" dirty="0"/>
              <a:t>Wendy Nelson Kauffman, a 10th- and 12th- grade social studies teacher, helps students improve their thinking and writing skills.</a:t>
            </a:r>
          </a:p>
          <a:p>
            <a:pPr marL="457200" lvl="1" defTabSz="457200">
              <a:buClr>
                <a:srgbClr val="826200"/>
              </a:buClr>
              <a:buSzPct val="100000"/>
              <a:buFont typeface="Arial" panose="020B0604020202020204" pitchFamily="34" charset="0"/>
              <a:buChar char="•"/>
            </a:pPr>
            <a:r>
              <a:rPr lang="en-US" altLang="en-US" sz="2400" dirty="0"/>
              <a:t>She believes students have to learn skills in writing, critical thinking, and class participation. </a:t>
            </a:r>
          </a:p>
          <a:p>
            <a:pPr marL="457200" lvl="1" defTabSz="457200">
              <a:buClr>
                <a:srgbClr val="826200"/>
              </a:buClr>
              <a:buSzPct val="100000"/>
              <a:buFont typeface="Arial" panose="020B0604020202020204" pitchFamily="34" charset="0"/>
              <a:buChar char="•"/>
            </a:pPr>
            <a:r>
              <a:rPr lang="en-US" altLang="en-US" sz="2400" dirty="0"/>
              <a:t>She helps them do this by making learning fun and playing to their strengths. </a:t>
            </a:r>
          </a:p>
          <a:p>
            <a:pPr marL="895350" lvl="2">
              <a:buClr>
                <a:srgbClr val="826200"/>
              </a:buClr>
              <a:buSzPct val="100000"/>
              <a:buFont typeface="Arial" panose="020B0604020202020204" pitchFamily="34" charset="0"/>
              <a:buChar char="•"/>
            </a:pPr>
            <a:r>
              <a:rPr lang="en-US" altLang="en-US" dirty="0"/>
              <a:t>Her classroom activities include writing autobiographies, keeping journals, and participating in dramatic role-plays.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1189D8-4F91-4DE0-A50E-50678A1884BA}"/>
              </a:ext>
            </a:extLst>
          </p:cNvPr>
          <p:cNvSpPr>
            <a:spLocks noGrp="1"/>
          </p:cNvSpPr>
          <p:nvPr>
            <p:ph type="title"/>
          </p:nvPr>
        </p:nvSpPr>
        <p:spPr/>
        <p:txBody>
          <a:bodyPr/>
          <a:lstStyle/>
          <a:p>
            <a:r>
              <a:rPr lang="en-US" altLang="en-US" dirty="0">
                <a:solidFill>
                  <a:srgbClr val="000000"/>
                </a:solidFill>
              </a:rPr>
              <a:t>Learning and Cognition in the Content Areas, 5 </a:t>
            </a:r>
            <a:r>
              <a:rPr lang="en-US" dirty="0"/>
              <a:t>Long Description</a:t>
            </a:r>
          </a:p>
        </p:txBody>
      </p:sp>
      <p:sp>
        <p:nvSpPr>
          <p:cNvPr id="6" name="Content Placeholder 5">
            <a:extLst>
              <a:ext uri="{FF2B5EF4-FFF2-40B4-BE49-F238E27FC236}">
                <a16:creationId xmlns:a16="http://schemas.microsoft.com/office/drawing/2014/main" id="{04676D81-870E-4AEB-81F1-6539C040FC32}"/>
              </a:ext>
            </a:extLst>
          </p:cNvPr>
          <p:cNvSpPr>
            <a:spLocks noGrp="1"/>
          </p:cNvSpPr>
          <p:nvPr>
            <p:ph idx="1"/>
          </p:nvPr>
        </p:nvSpPr>
        <p:spPr>
          <a:xfrm>
            <a:off x="949325" y="1981200"/>
            <a:ext cx="7661275" cy="886691"/>
          </a:xfrm>
        </p:spPr>
        <p:txBody>
          <a:bodyPr/>
          <a:lstStyle/>
          <a:p>
            <a:r>
              <a:rPr lang="en-US" dirty="0"/>
              <a:t>This figure lists the topics discussed under social studies. There are three rectangular boxes. The box at the top reads social studies. There are two boxes below it. From the left in an anticlockwise direction, the boxes read what is social studies? and constructivist approaches.</a:t>
            </a:r>
          </a:p>
        </p:txBody>
      </p:sp>
      <p:sp>
        <p:nvSpPr>
          <p:cNvPr id="7" name="Content Placeholder 6">
            <a:extLst>
              <a:ext uri="{FF2B5EF4-FFF2-40B4-BE49-F238E27FC236}">
                <a16:creationId xmlns:a16="http://schemas.microsoft.com/office/drawing/2014/main" id="{D0BEA9DB-6515-4DBE-B099-927E0F813870}"/>
              </a:ext>
            </a:extLst>
          </p:cNvPr>
          <p:cNvSpPr>
            <a:spLocks noGrp="1"/>
          </p:cNvSpPr>
          <p:nvPr>
            <p:ph sz="quarter" idx="10"/>
          </p:nvPr>
        </p:nvSpPr>
        <p:spPr>
          <a:xfrm>
            <a:off x="5277824" y="6229093"/>
            <a:ext cx="3615454" cy="363794"/>
          </a:xfrm>
        </p:spPr>
        <p:txBody>
          <a:bodyPr/>
          <a:lstStyle/>
          <a:p>
            <a:pPr algn="r"/>
            <a:r>
              <a:rPr lang="en-US" dirty="0">
                <a:hlinkClick r:id="rId2" action="ppaction://hlinksldjump"/>
              </a:rPr>
              <a:t>Jump back to slide containing original image</a:t>
            </a:r>
            <a:endParaRPr lang="en-US" dirty="0"/>
          </a:p>
        </p:txBody>
      </p:sp>
    </p:spTree>
    <p:extLst>
      <p:ext uri="{BB962C8B-B14F-4D97-AF65-F5344CB8AC3E}">
        <p14:creationId xmlns:p14="http://schemas.microsoft.com/office/powerpoint/2010/main" val="201480156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1189D8-4F91-4DE0-A50E-50678A1884BA}"/>
              </a:ext>
            </a:extLst>
          </p:cNvPr>
          <p:cNvSpPr>
            <a:spLocks noGrp="1"/>
          </p:cNvSpPr>
          <p:nvPr>
            <p:ph type="title"/>
          </p:nvPr>
        </p:nvSpPr>
        <p:spPr>
          <a:xfrm>
            <a:off x="949325" y="376238"/>
            <a:ext cx="7158037" cy="1412875"/>
          </a:xfrm>
        </p:spPr>
        <p:txBody>
          <a:bodyPr/>
          <a:lstStyle/>
          <a:p>
            <a:r>
              <a:rPr lang="en-US" altLang="en-US" dirty="0">
                <a:solidFill>
                  <a:srgbClr val="000000"/>
                </a:solidFill>
              </a:rPr>
              <a:t>Social Studies Themes</a:t>
            </a:r>
            <a:br>
              <a:rPr lang="en-US" altLang="en-US" i="1" dirty="0">
                <a:solidFill>
                  <a:srgbClr val="000000"/>
                </a:solidFill>
              </a:rPr>
            </a:br>
            <a:r>
              <a:rPr lang="en-US" altLang="en-US" dirty="0">
                <a:solidFill>
                  <a:schemeClr val="tx1"/>
                </a:solidFill>
              </a:rPr>
              <a:t>(National Council for the Social Sciences, 2000) </a:t>
            </a:r>
            <a:r>
              <a:rPr lang="en-US" dirty="0"/>
              <a:t>Long Description</a:t>
            </a:r>
          </a:p>
        </p:txBody>
      </p:sp>
      <p:sp>
        <p:nvSpPr>
          <p:cNvPr id="6" name="Content Placeholder 5">
            <a:extLst>
              <a:ext uri="{FF2B5EF4-FFF2-40B4-BE49-F238E27FC236}">
                <a16:creationId xmlns:a16="http://schemas.microsoft.com/office/drawing/2014/main" id="{04676D81-870E-4AEB-81F1-6539C040FC32}"/>
              </a:ext>
            </a:extLst>
          </p:cNvPr>
          <p:cNvSpPr>
            <a:spLocks noGrp="1"/>
          </p:cNvSpPr>
          <p:nvPr>
            <p:ph idx="1"/>
          </p:nvPr>
        </p:nvSpPr>
        <p:spPr>
          <a:xfrm>
            <a:off x="949325" y="1981200"/>
            <a:ext cx="7661275" cy="1246909"/>
          </a:xfrm>
        </p:spPr>
        <p:txBody>
          <a:bodyPr/>
          <a:lstStyle/>
          <a:p>
            <a:r>
              <a:rPr lang="en-US" dirty="0"/>
              <a:t>This figure lists the ten themes of social studies. The themes are individuals, groups, and institutions; people, places, and environments; time, continuity, and change; global connections; science, technology, and society; civic ideals and practices; production, distribution, and consumption; power, authority, and governance; individual development and identity; and culture.</a:t>
            </a:r>
          </a:p>
        </p:txBody>
      </p:sp>
      <p:sp>
        <p:nvSpPr>
          <p:cNvPr id="7" name="Content Placeholder 6">
            <a:extLst>
              <a:ext uri="{FF2B5EF4-FFF2-40B4-BE49-F238E27FC236}">
                <a16:creationId xmlns:a16="http://schemas.microsoft.com/office/drawing/2014/main" id="{D0BEA9DB-6515-4DBE-B099-927E0F813870}"/>
              </a:ext>
            </a:extLst>
          </p:cNvPr>
          <p:cNvSpPr>
            <a:spLocks noGrp="1"/>
          </p:cNvSpPr>
          <p:nvPr>
            <p:ph sz="quarter" idx="10"/>
          </p:nvPr>
        </p:nvSpPr>
        <p:spPr>
          <a:xfrm>
            <a:off x="5277824" y="6229093"/>
            <a:ext cx="3615454" cy="363794"/>
          </a:xfrm>
        </p:spPr>
        <p:txBody>
          <a:bodyPr/>
          <a:lstStyle/>
          <a:p>
            <a:pPr algn="r"/>
            <a:r>
              <a:rPr lang="en-US" dirty="0">
                <a:hlinkClick r:id="rId2" action="ppaction://hlinksldjump"/>
              </a:rPr>
              <a:t>Jump back to slide containing original image</a:t>
            </a:r>
            <a:endParaRPr lang="en-US" dirty="0"/>
          </a:p>
        </p:txBody>
      </p:sp>
    </p:spTree>
    <p:extLst>
      <p:ext uri="{BB962C8B-B14F-4D97-AF65-F5344CB8AC3E}">
        <p14:creationId xmlns:p14="http://schemas.microsoft.com/office/powerpoint/2010/main" val="19435874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8247" y="71438"/>
            <a:ext cx="7158037" cy="1412875"/>
          </a:xfrm>
        </p:spPr>
        <p:txBody>
          <a:bodyPr/>
          <a:lstStyle/>
          <a:p>
            <a:pPr eaLnBrk="1" hangingPunct="1"/>
            <a:r>
              <a:rPr lang="en-US" altLang="en-US" sz="3600" dirty="0"/>
              <a:t>Expert and Pedagogical Content Knowledge</a:t>
            </a:r>
            <a:endParaRPr lang="en-GB" sz="3600" dirty="0"/>
          </a:p>
        </p:txBody>
      </p:sp>
      <p:sp>
        <p:nvSpPr>
          <p:cNvPr id="4" name="Content Placeholder 3"/>
          <p:cNvSpPr>
            <a:spLocks noGrp="1"/>
          </p:cNvSpPr>
          <p:nvPr>
            <p:ph sz="quarter" idx="13"/>
          </p:nvPr>
        </p:nvSpPr>
        <p:spPr>
          <a:xfrm>
            <a:off x="702463" y="2022070"/>
            <a:ext cx="5540681" cy="3763875"/>
          </a:xfrm>
        </p:spPr>
        <p:txBody>
          <a:bodyPr/>
          <a:lstStyle/>
          <a:p>
            <a:pPr marL="342900" indent="-342900" eaLnBrk="1" hangingPunct="1">
              <a:buNone/>
            </a:pPr>
            <a:r>
              <a:rPr lang="en-US" altLang="en-US" sz="2800" b="1" kern="1200" dirty="0">
                <a:latin typeface="Arial" panose="020B0604020202020204" pitchFamily="34" charset="0"/>
              </a:rPr>
              <a:t>Expert knowledge </a:t>
            </a:r>
            <a:r>
              <a:rPr lang="en-US" altLang="en-US" sz="2800" kern="1200" dirty="0">
                <a:latin typeface="Arial" panose="020B0604020202020204" pitchFamily="34" charset="0"/>
              </a:rPr>
              <a:t>means an excellent knowledge about the content of a particular discipline.</a:t>
            </a:r>
          </a:p>
          <a:p>
            <a:pPr marL="342900" indent="-342900" eaLnBrk="1" hangingPunct="1">
              <a:buNone/>
            </a:pPr>
            <a:r>
              <a:rPr lang="en-US" altLang="en-US" sz="2800" b="1" kern="1200" dirty="0">
                <a:latin typeface="Arial" panose="020B0604020202020204" pitchFamily="34" charset="0"/>
              </a:rPr>
              <a:t>Pedagogical content knowledge </a:t>
            </a:r>
            <a:r>
              <a:rPr lang="en-US" altLang="en-US" sz="2800" kern="1200" dirty="0">
                <a:latin typeface="Arial" panose="020B0604020202020204" pitchFamily="34" charset="0"/>
              </a:rPr>
              <a:t>is knowledge about how to effectively teach a particular discipline.</a:t>
            </a:r>
            <a:endParaRPr lang="en-GB" sz="2800" b="1" kern="1200" dirty="0">
              <a:latin typeface="Arial" panose="020B0604020202020204" pitchFamily="34" charset="0"/>
            </a:endParaRPr>
          </a:p>
        </p:txBody>
      </p:sp>
      <p:pic>
        <p:nvPicPr>
          <p:cNvPr id="8" name="Picture 7"/>
          <p:cNvPicPr>
            <a:picLocks noChangeAspect="1"/>
          </p:cNvPicPr>
          <p:nvPr/>
        </p:nvPicPr>
        <p:blipFill>
          <a:blip r:embed="rId3"/>
          <a:stretch>
            <a:fillRect/>
          </a:stretch>
        </p:blipFill>
        <p:spPr>
          <a:xfrm>
            <a:off x="6168940" y="2495550"/>
            <a:ext cx="2419350" cy="3057525"/>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0331" y="39354"/>
            <a:ext cx="7158037" cy="1412875"/>
          </a:xfrm>
        </p:spPr>
        <p:txBody>
          <a:bodyPr/>
          <a:lstStyle/>
          <a:p>
            <a:pPr eaLnBrk="1" hangingPunct="1"/>
            <a:r>
              <a:rPr lang="en-US" altLang="en-US" sz="3600" dirty="0"/>
              <a:t>Learning and Cognition in the Content Areas, 1</a:t>
            </a:r>
            <a:endParaRPr lang="en-GB" sz="3600" dirty="0"/>
          </a:p>
        </p:txBody>
      </p:sp>
      <p:pic>
        <p:nvPicPr>
          <p:cNvPr id="5" name="Picture 4">
            <a:extLst>
              <a:ext uri="{FF2B5EF4-FFF2-40B4-BE49-F238E27FC236}">
                <a16:creationId xmlns:a16="http://schemas.microsoft.com/office/drawing/2014/main" id="{D5A164B6-ECC2-4B2B-89D8-A5DF5D3F94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35" t="28050" r="6508" b="23743"/>
          <a:stretch/>
        </p:blipFill>
        <p:spPr>
          <a:xfrm>
            <a:off x="368968" y="1923723"/>
            <a:ext cx="8180046" cy="3306004"/>
          </a:xfrm>
          <a:prstGeom prst="rect">
            <a:avLst/>
          </a:prstGeom>
        </p:spPr>
      </p:pic>
      <p:sp>
        <p:nvSpPr>
          <p:cNvPr id="6" name="Content Placeholder 5">
            <a:extLst>
              <a:ext uri="{FF2B5EF4-FFF2-40B4-BE49-F238E27FC236}">
                <a16:creationId xmlns:a16="http://schemas.microsoft.com/office/drawing/2014/main" id="{A46BC459-C802-4D25-AC36-875F269D69FB}"/>
              </a:ext>
            </a:extLst>
          </p:cNvPr>
          <p:cNvSpPr>
            <a:spLocks noGrp="1"/>
          </p:cNvSpPr>
          <p:nvPr>
            <p:ph sz="quarter" idx="11"/>
          </p:nvPr>
        </p:nvSpPr>
        <p:spPr>
          <a:xfrm>
            <a:off x="4702629" y="6064332"/>
            <a:ext cx="4241010" cy="392451"/>
          </a:xfrm>
        </p:spPr>
        <p:txBody>
          <a:bodyPr/>
          <a:lstStyle/>
          <a:p>
            <a:pPr marL="0" indent="0" algn="r">
              <a:buNone/>
            </a:pPr>
            <a:r>
              <a:rPr lang="en-US" sz="1200" dirty="0">
                <a:hlinkClick r:id="rId4" action="ppaction://hlinksldjump"/>
              </a:rPr>
              <a:t>Jump to long description</a:t>
            </a:r>
            <a:endParaRPr lang="en-US" sz="12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46163" y="835572"/>
            <a:ext cx="6742003" cy="648741"/>
          </a:xfrm>
        </p:spPr>
        <p:txBody>
          <a:bodyPr/>
          <a:lstStyle/>
          <a:p>
            <a:r>
              <a:rPr lang="en-US" altLang="en-US" dirty="0"/>
              <a:t>Goals of Reading Instruction</a:t>
            </a:r>
          </a:p>
        </p:txBody>
      </p:sp>
      <p:sp>
        <p:nvSpPr>
          <p:cNvPr id="3" name="Content Placeholder 2"/>
          <p:cNvSpPr>
            <a:spLocks noGrp="1"/>
          </p:cNvSpPr>
          <p:nvPr>
            <p:ph sz="quarter" idx="13"/>
          </p:nvPr>
        </p:nvSpPr>
        <p:spPr>
          <a:xfrm>
            <a:off x="1346954" y="1557338"/>
            <a:ext cx="7235572" cy="3235379"/>
          </a:xfrm>
        </p:spPr>
        <p:txBody>
          <a:bodyPr/>
          <a:lstStyle/>
          <a:p>
            <a:pPr marL="0" indent="0">
              <a:spcAft>
                <a:spcPts val="1500"/>
              </a:spcAft>
              <a:buNone/>
            </a:pPr>
            <a:r>
              <a:rPr lang="en-US" altLang="en-US" dirty="0"/>
              <a:t>Three main goals of reading instruction (Stahl, 2002) to help children</a:t>
            </a:r>
          </a:p>
          <a:p>
            <a:pPr marL="457200" lvl="1" indent="-457200" defTabSz="268288">
              <a:buClr>
                <a:srgbClr val="826200"/>
              </a:buClr>
              <a:buSzPct val="100000"/>
              <a:buFont typeface="Arial" panose="020B0604020202020204" pitchFamily="34" charset="0"/>
              <a:buChar char="•"/>
            </a:pPr>
            <a:r>
              <a:rPr lang="en-US" altLang="en-US" dirty="0">
                <a:ea typeface="+mn-ea"/>
                <a:cs typeface="+mn-cs"/>
              </a:rPr>
              <a:t>Automatically recognize words</a:t>
            </a:r>
          </a:p>
          <a:p>
            <a:pPr marL="457200" lvl="1" indent="-457200" defTabSz="268288">
              <a:buClr>
                <a:srgbClr val="826200"/>
              </a:buClr>
              <a:buSzPct val="100000"/>
              <a:buFont typeface="Arial" panose="020B0604020202020204" pitchFamily="34" charset="0"/>
              <a:buChar char="•"/>
            </a:pPr>
            <a:r>
              <a:rPr lang="en-US" altLang="en-US" dirty="0">
                <a:ea typeface="+mn-ea"/>
                <a:cs typeface="+mn-cs"/>
              </a:rPr>
              <a:t>Comprehend text</a:t>
            </a:r>
          </a:p>
          <a:p>
            <a:pPr marL="457200" lvl="1" indent="-457200" defTabSz="268288">
              <a:buClr>
                <a:srgbClr val="826200"/>
              </a:buClr>
              <a:buSzPct val="100000"/>
              <a:buFont typeface="Arial" panose="020B0604020202020204" pitchFamily="34" charset="0"/>
              <a:buChar char="•"/>
            </a:pPr>
            <a:r>
              <a:rPr lang="en-US" altLang="en-US" dirty="0">
                <a:ea typeface="+mn-ea"/>
                <a:cs typeface="+mn-cs"/>
              </a:rPr>
              <a:t>Become motivated to read and appreciate reading</a:t>
            </a:r>
            <a:endParaRPr lang="en-GB" sz="2800" dirty="0"/>
          </a:p>
        </p:txBody>
      </p:sp>
      <p:sp>
        <p:nvSpPr>
          <p:cNvPr id="6" name="Content Placeholder 5"/>
          <p:cNvSpPr>
            <a:spLocks noGrp="1"/>
          </p:cNvSpPr>
          <p:nvPr>
            <p:ph sz="quarter" idx="11"/>
          </p:nvPr>
        </p:nvSpPr>
        <p:spPr>
          <a:xfrm>
            <a:off x="1347990" y="4903077"/>
            <a:ext cx="5536596" cy="669583"/>
          </a:xfrm>
        </p:spPr>
        <p:txBody>
          <a:bodyPr/>
          <a:lstStyle/>
          <a:p>
            <a:pPr marL="0" indent="0">
              <a:buNone/>
            </a:pPr>
            <a:r>
              <a:rPr lang="en-US" altLang="en-US" dirty="0"/>
              <a:t>All goals are interrelated. </a:t>
            </a:r>
            <a:endParaRPr lang="en-GB"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46164" y="71438"/>
            <a:ext cx="5401934" cy="1412875"/>
          </a:xfrm>
        </p:spPr>
        <p:txBody>
          <a:bodyPr/>
          <a:lstStyle/>
          <a:p>
            <a:r>
              <a:rPr lang="en-US" altLang="en-US" dirty="0"/>
              <a:t>Cognitive Processes in Reading</a:t>
            </a:r>
          </a:p>
        </p:txBody>
      </p:sp>
      <p:sp>
        <p:nvSpPr>
          <p:cNvPr id="11267" name="Content Placeholder 2"/>
          <p:cNvSpPr>
            <a:spLocks noGrp="1"/>
          </p:cNvSpPr>
          <p:nvPr>
            <p:ph idx="1"/>
          </p:nvPr>
        </p:nvSpPr>
        <p:spPr>
          <a:xfrm>
            <a:off x="881064" y="1643063"/>
            <a:ext cx="7220200" cy="4552785"/>
          </a:xfrm>
        </p:spPr>
        <p:txBody>
          <a:bodyPr/>
          <a:lstStyle/>
          <a:p>
            <a:pPr marL="0" indent="0">
              <a:spcAft>
                <a:spcPts val="1500"/>
              </a:spcAft>
              <a:buNone/>
            </a:pPr>
            <a:r>
              <a:rPr lang="en-US" altLang="en-US" sz="2800" dirty="0"/>
              <a:t>Cognitive processes needed by a child to read a printed word (Mayer, 2004, 2008)</a:t>
            </a:r>
          </a:p>
          <a:p>
            <a:pPr marL="439738" lvl="1">
              <a:buClr>
                <a:srgbClr val="826200"/>
              </a:buClr>
              <a:buSzPct val="100000"/>
              <a:buFont typeface="Arial" panose="020B0604020202020204" pitchFamily="34" charset="0"/>
              <a:buChar char="•"/>
            </a:pPr>
            <a:r>
              <a:rPr lang="en-US" altLang="en-US" dirty="0"/>
              <a:t>Being aware of sound units in words (recognizing phonemes)</a:t>
            </a:r>
          </a:p>
          <a:p>
            <a:pPr marL="439738" lvl="1">
              <a:buClr>
                <a:srgbClr val="826200"/>
              </a:buClr>
              <a:buSzPct val="100000"/>
              <a:buFont typeface="Arial" panose="020B0604020202020204" pitchFamily="34" charset="0"/>
              <a:buChar char="•"/>
            </a:pPr>
            <a:r>
              <a:rPr lang="en-US" altLang="en-US" dirty="0"/>
              <a:t>Decoding words (converting printed words into sounds)</a:t>
            </a:r>
          </a:p>
          <a:p>
            <a:pPr marL="439738" lvl="1">
              <a:buClr>
                <a:srgbClr val="826200"/>
              </a:buClr>
              <a:buSzPct val="100000"/>
              <a:buFont typeface="Arial" panose="020B0604020202020204" pitchFamily="34" charset="0"/>
              <a:buChar char="•"/>
            </a:pPr>
            <a:r>
              <a:rPr lang="en-US" altLang="en-US" dirty="0"/>
              <a:t>Accessing word meaning (finding a mental representation of a word’s meaning)</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4289" y="503944"/>
            <a:ext cx="7158037" cy="948285"/>
          </a:xfrm>
        </p:spPr>
        <p:txBody>
          <a:bodyPr/>
          <a:lstStyle/>
          <a:p>
            <a:r>
              <a:rPr lang="en-US" altLang="en-US" sz="3600" dirty="0"/>
              <a:t>Developmental Model of Reading </a:t>
            </a:r>
            <a:r>
              <a:rPr lang="en-US" altLang="en-US" sz="1800" dirty="0"/>
              <a:t>(</a:t>
            </a:r>
            <a:r>
              <a:rPr lang="en-US" altLang="en-US" sz="1800" dirty="0" err="1"/>
              <a:t>Chall</a:t>
            </a:r>
            <a:r>
              <a:rPr lang="en-US" altLang="en-US" sz="1800" dirty="0"/>
              <a:t>, 1979), 1</a:t>
            </a:r>
            <a:endParaRPr lang="en-GB" dirty="0"/>
          </a:p>
        </p:txBody>
      </p:sp>
      <p:sp>
        <p:nvSpPr>
          <p:cNvPr id="2" name="Content Placeholder 1"/>
          <p:cNvSpPr>
            <a:spLocks noGrp="1"/>
          </p:cNvSpPr>
          <p:nvPr>
            <p:ph sz="quarter" idx="11"/>
          </p:nvPr>
        </p:nvSpPr>
        <p:spPr>
          <a:xfrm>
            <a:off x="1212600" y="1500426"/>
            <a:ext cx="6812214" cy="1289445"/>
          </a:xfrm>
          <a:solidFill>
            <a:schemeClr val="accent2"/>
          </a:solidFill>
          <a:ln w="12700">
            <a:solidFill>
              <a:schemeClr val="hlink"/>
            </a:solidFill>
            <a:miter lim="800000"/>
            <a:headEnd/>
            <a:tailEnd/>
          </a:ln>
        </p:spPr>
        <p:txBody>
          <a:bodyPr tIns="91440" bIns="91440" anchor="ctr"/>
          <a:lstStyle/>
          <a:p>
            <a:pPr marL="463550" indent="-463550" eaLnBrk="1" hangingPunct="1">
              <a:spcBef>
                <a:spcPts val="576"/>
              </a:spcBef>
              <a:buNone/>
            </a:pPr>
            <a:r>
              <a:rPr lang="en-US" altLang="en-US" sz="2400" b="1" kern="1200" dirty="0">
                <a:latin typeface="Arial" panose="020B0604020202020204" pitchFamily="34" charset="0"/>
              </a:rPr>
              <a:t>Stage 0 </a:t>
            </a:r>
            <a:r>
              <a:rPr lang="en-US" altLang="en-US" sz="2400" kern="1200" dirty="0">
                <a:latin typeface="Arial" panose="020B0604020202020204" pitchFamily="34" charset="0"/>
              </a:rPr>
              <a:t>(birth to 1st grade) Learn left-to-right progression, identification of letters of the alphabet, and how to write their names</a:t>
            </a:r>
            <a:endParaRPr lang="en-GB" sz="2400" b="1" kern="1200" dirty="0">
              <a:latin typeface="Arial" panose="020B0604020202020204" pitchFamily="34" charset="0"/>
            </a:endParaRPr>
          </a:p>
        </p:txBody>
      </p:sp>
      <p:pic>
        <p:nvPicPr>
          <p:cNvPr id="29" name="Picture 28"/>
          <p:cNvPicPr>
            <a:picLocks noChangeAspect="1"/>
          </p:cNvPicPr>
          <p:nvPr/>
        </p:nvPicPr>
        <p:blipFill>
          <a:blip r:embed="rId3"/>
          <a:stretch>
            <a:fillRect/>
          </a:stretch>
        </p:blipFill>
        <p:spPr>
          <a:xfrm>
            <a:off x="5906280" y="2833758"/>
            <a:ext cx="628650" cy="476250"/>
          </a:xfrm>
          <a:prstGeom prst="rect">
            <a:avLst/>
          </a:prstGeom>
        </p:spPr>
      </p:pic>
      <p:sp>
        <p:nvSpPr>
          <p:cNvPr id="3" name="Content Placeholder 2"/>
          <p:cNvSpPr>
            <a:spLocks noGrp="1"/>
          </p:cNvSpPr>
          <p:nvPr>
            <p:ph sz="quarter" idx="12"/>
          </p:nvPr>
        </p:nvSpPr>
        <p:spPr>
          <a:xfrm>
            <a:off x="1220787" y="3358149"/>
            <a:ext cx="6842126" cy="829175"/>
          </a:xfrm>
          <a:solidFill>
            <a:schemeClr val="accent2">
              <a:alpha val="87842"/>
            </a:schemeClr>
          </a:solidFill>
          <a:ln w="12700" algn="ctr">
            <a:solidFill>
              <a:schemeClr val="hlink"/>
            </a:solidFill>
            <a:miter lim="800000"/>
            <a:headEnd/>
            <a:tailEnd/>
          </a:ln>
        </p:spPr>
        <p:txBody>
          <a:bodyPr tIns="91440" bIns="91440" anchor="ctr"/>
          <a:lstStyle/>
          <a:p>
            <a:pPr marL="463550" indent="-463550" eaLnBrk="1" hangingPunct="1">
              <a:buNone/>
            </a:pPr>
            <a:r>
              <a:rPr lang="en-US" altLang="en-US" sz="2400" b="1" dirty="0"/>
              <a:t>Stage 1</a:t>
            </a:r>
            <a:r>
              <a:rPr lang="en-US" altLang="en-US" sz="2400" dirty="0"/>
              <a:t> (grades 1 and 2) Learn to sound out words</a:t>
            </a:r>
            <a:endParaRPr lang="en-GB" sz="2400" b="1" kern="1200" dirty="0">
              <a:latin typeface="Arial" panose="020B0604020202020204" pitchFamily="34" charset="0"/>
            </a:endParaRPr>
          </a:p>
        </p:txBody>
      </p:sp>
      <p:pic>
        <p:nvPicPr>
          <p:cNvPr id="10" name="Picture 9"/>
          <p:cNvPicPr>
            <a:picLocks noChangeAspect="1"/>
          </p:cNvPicPr>
          <p:nvPr/>
        </p:nvPicPr>
        <p:blipFill>
          <a:blip r:embed="rId3"/>
          <a:stretch>
            <a:fillRect/>
          </a:stretch>
        </p:blipFill>
        <p:spPr>
          <a:xfrm>
            <a:off x="5920567" y="4257174"/>
            <a:ext cx="628650" cy="476250"/>
          </a:xfrm>
          <a:prstGeom prst="rect">
            <a:avLst/>
          </a:prstGeom>
        </p:spPr>
      </p:pic>
      <p:sp>
        <p:nvSpPr>
          <p:cNvPr id="4" name="Content Placeholder 3"/>
          <p:cNvSpPr>
            <a:spLocks noGrp="1"/>
          </p:cNvSpPr>
          <p:nvPr>
            <p:ph sz="quarter" idx="13"/>
          </p:nvPr>
        </p:nvSpPr>
        <p:spPr>
          <a:xfrm>
            <a:off x="1217113" y="4749813"/>
            <a:ext cx="6833100" cy="877029"/>
          </a:xfrm>
          <a:solidFill>
            <a:schemeClr val="accent2">
              <a:alpha val="76077"/>
            </a:schemeClr>
          </a:solidFill>
          <a:ln w="12700" algn="ctr">
            <a:solidFill>
              <a:schemeClr val="hlink"/>
            </a:solidFill>
            <a:miter lim="800000"/>
            <a:headEnd/>
            <a:tailEnd/>
          </a:ln>
        </p:spPr>
        <p:txBody>
          <a:bodyPr tIns="91440" bIns="91440" anchor="ctr"/>
          <a:lstStyle/>
          <a:p>
            <a:pPr marL="463550" indent="-463550" eaLnBrk="1" hangingPunct="1">
              <a:buNone/>
            </a:pPr>
            <a:r>
              <a:rPr lang="en-US" altLang="en-US" sz="2400" b="1" kern="1200" dirty="0">
                <a:latin typeface="Arial" panose="020B0604020202020204" pitchFamily="34" charset="0"/>
              </a:rPr>
              <a:t>Stage 2</a:t>
            </a:r>
            <a:r>
              <a:rPr lang="en-US" altLang="en-US" sz="2400" kern="1200" dirty="0">
                <a:latin typeface="Arial" panose="020B0604020202020204" pitchFamily="34" charset="0"/>
              </a:rPr>
              <a:t> (grades 2 and 3) Retrieve individual words and develop other reading skills</a:t>
            </a:r>
            <a:endParaRPr lang="en-GB" sz="2400" b="1" kern="1200" dirty="0">
              <a:latin typeface="Arial" panose="020B0604020202020204" pitchFamily="34" charset="0"/>
            </a:endParaRPr>
          </a:p>
        </p:txBody>
      </p:sp>
      <p:pic>
        <p:nvPicPr>
          <p:cNvPr id="8" name="Picture 7"/>
          <p:cNvPicPr>
            <a:picLocks noChangeAspect="1"/>
          </p:cNvPicPr>
          <p:nvPr/>
        </p:nvPicPr>
        <p:blipFill>
          <a:blip r:embed="rId4"/>
          <a:stretch>
            <a:fillRect/>
          </a:stretch>
        </p:blipFill>
        <p:spPr>
          <a:xfrm>
            <a:off x="5920569" y="5655931"/>
            <a:ext cx="628650" cy="523875"/>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9"/>
  <p:tag name="MMPROD_UIDATA" val="&lt;database version=&quot;7.0&quot;&gt;&lt;object type=&quot;1&quot; unique_id=&quot;10001&quot;&gt;&lt;object type=&quot;8&quot; unique_id=&quot;11202&quot;&gt;&lt;/object&gt;&lt;object type=&quot;2&quot; unique_id=&quot;11203&quot;&gt;&lt;object type=&quot;3&quot; unique_id=&quot;11204&quot;&gt;&lt;property id=&quot;20148&quot; value=&quot;5&quot;/&gt;&lt;property id=&quot;20300&quot; value=&quot;Slide 1 - &amp;quot;CHAPTER 11&amp;quot;&quot;/&gt;&lt;property id=&quot;20307&quot; value=&quot;433&quot;/&gt;&lt;/object&gt;&lt;object type=&quot;3&quot; unique_id=&quot;11205&quot;&gt;&lt;property id=&quot;20148&quot; value=&quot;5&quot;/&gt;&lt;property id=&quot;20300&quot; value=&quot;Slide 2 - &amp;quot;Learning Goals&amp;quot;&quot;/&gt;&lt;property id=&quot;20307&quot; value=&quot;412&quot;/&gt;&lt;/object&gt;&lt;object type=&quot;3&quot; unique_id=&quot;11206&quot;&gt;&lt;property id=&quot;20148&quot; value=&quot;5&quot;/&gt;&lt;property id=&quot;20300&quot; value=&quot;Slide 3 - &amp;quot;Learning Goals&amp;quot;&quot;/&gt;&lt;property id=&quot;20307&quot; value=&quot;413&quot;/&gt;&lt;/object&gt;&lt;object type=&quot;3&quot; unique_id=&quot;11207&quot;&gt;&lt;property id=&quot;20148&quot; value=&quot;5&quot;/&gt;&lt;property id=&quot;20300&quot; value=&quot;Slide 4 - &amp;quot;Connecting with Teachers&amp;quot;&quot;/&gt;&lt;property id=&quot;20307&quot; value=&quot;449&quot;/&gt;&lt;/object&gt;&lt;object type=&quot;3&quot; unique_id=&quot;11208&quot;&gt;&lt;property id=&quot;20148&quot; value=&quot;5&quot;/&gt;&lt;property id=&quot;20300&quot; value=&quot;Slide 5 - &amp;quot;Expert and Pedagogical Content Knowledge&amp;quot;&quot;/&gt;&lt;property id=&quot;20307&quot; value=&quot;434&quot;/&gt;&lt;/object&gt;&lt;object type=&quot;3&quot; unique_id=&quot;11209&quot;&gt;&lt;property id=&quot;20148&quot; value=&quot;5&quot;/&gt;&lt;property id=&quot;20300&quot; value=&quot;Slide 6 - &amp;quot;Learning and Cognition &amp;#x0D;&amp;#x0A;in the Content Areas&amp;quot;&quot;/&gt;&lt;property id=&quot;20307&quot; value=&quot;429&quot;/&gt;&lt;/object&gt;&lt;object type=&quot;3&quot; unique_id=&quot;11210&quot;&gt;&lt;property id=&quot;20148&quot; value=&quot;5&quot;/&gt;&lt;property id=&quot;20300&quot; value=&quot;Slide 7 - &amp;quot;Goals of Reading Instruction&amp;quot;&quot;/&gt;&lt;property id=&quot;20307&quot; value=&quot;450&quot;/&gt;&lt;/object&gt;&lt;object type=&quot;3&quot; unique_id=&quot;11211&quot;&gt;&lt;property id=&quot;20148&quot; value=&quot;5&quot;/&gt;&lt;property id=&quot;20300&quot; value=&quot;Slide 8 - &amp;quot;Cognitive Processes in Reading&amp;quot;&quot;/&gt;&lt;property id=&quot;20307&quot; value=&quot;451&quot;/&gt;&lt;/object&gt;&lt;object type=&quot;3&quot; unique_id=&quot;11212&quot;&gt;&lt;property id=&quot;20148&quot; value=&quot;5&quot;/&gt;&lt;property id=&quot;20300&quot; value=&quot;Slide 9 - &amp;quot;Developmental Model of Reading (Chall, 1979)&amp;quot;&quot;/&gt;&lt;property id=&quot;20307&quot; value=&quot;416&quot;/&gt;&lt;/object&gt;&lt;object type=&quot;3&quot; unique_id=&quot;11213&quot;&gt;&lt;property id=&quot;20148&quot; value=&quot;5&quot;/&gt;&lt;property id=&quot;20300&quot; value=&quot;Slide 10 - &amp;quot;Developmental Model of Reading&amp;quot;&quot;/&gt;&lt;property id=&quot;20307&quot; value=&quot;417&quot;/&gt;&lt;/object&gt;&lt;object type=&quot;3&quot; unique_id=&quot;11214&quot;&gt;&lt;property id=&quot;20148&quot; value=&quot;5&quot;/&gt;&lt;property id=&quot;20300&quot; value=&quot;Slide 11 - &amp;quot;Teaching Reading&amp;quot;&quot;/&gt;&lt;property id=&quot;20307&quot; value=&quot;435&quot;/&gt;&lt;/object&gt;&lt;object type=&quot;3&quot; unique_id=&quot;11215&quot;&gt;&lt;property id=&quot;20148&quot; value=&quot;5&quot;/&gt;&lt;property id=&quot;20300&quot; value=&quot;Slide 12 - &amp;quot;Cognitive Approaches&amp;quot;&quot;/&gt;&lt;property id=&quot;20307&quot; value=&quot;436&quot;/&gt;&lt;/object&gt;&lt;object type=&quot;3&quot; unique_id=&quot;11216&quot;&gt;&lt;property id=&quot;20148&quot; value=&quot;5&quot;/&gt;&lt;property id=&quot;20300&quot; value=&quot;Slide 13 - &amp;quot;Cognitive Approaches&amp;quot;&quot;/&gt;&lt;property id=&quot;20307&quot; value=&quot;419&quot;/&gt;&lt;/object&gt;&lt;object type=&quot;3&quot; unique_id=&quot;11217&quot;&gt;&lt;property id=&quot;20148&quot; value=&quot;5&quot;/&gt;&lt;property id=&quot;20300&quot; value=&quot;Slide 14 - &amp;quot;Social Constructivist Approaches&amp;quot;&quot;/&gt;&lt;property id=&quot;20307&quot; value=&quot;437&quot;/&gt;&lt;/object&gt;&lt;object type=&quot;3&quot; unique_id=&quot;11218&quot;&gt;&lt;property id=&quot;20148&quot; value=&quot;5&quot;/&gt;&lt;property id=&quot;20300&quot; value=&quot;Slide 15 - &amp;quot;Social Constructivist Approaches&amp;quot;&quot;/&gt;&lt;property id=&quot;20307&quot; value=&quot;432&quot;/&gt;&lt;/object&gt;&lt;object type=&quot;3&quot; unique_id=&quot;11219&quot;&gt;&lt;property id=&quot;20148&quot; value=&quot;5&quot;/&gt;&lt;property id=&quot;20300&quot; value=&quot;Slide 16 - &amp;quot;Comparing Approaches to Reading Instruction&amp;quot;&quot;/&gt;&lt;property id=&quot;20307&quot; value=&quot;438&quot;/&gt;&lt;/object&gt;&lt;object type=&quot;3&quot; unique_id=&quot;11220&quot;&gt;&lt;property id=&quot;20148&quot; value=&quot;5&quot;/&gt;&lt;property id=&quot;20300&quot; value=&quot;Slide 17 - &amp;quot;Learning and Cognition &amp;#x0D;&amp;#x0A;in the Content Areas&amp;quot;&quot;/&gt;&lt;property id=&quot;20307&quot; value=&quot;439&quot;/&gt;&lt;/object&gt;&lt;object type=&quot;3&quot; unique_id=&quot;11221&quot;&gt;&lt;property id=&quot;20148&quot; value=&quot;5&quot;/&gt;&lt;property id=&quot;20300&quot; value=&quot;Slide 18 - &amp;quot;Developmental Changes in Writing&amp;quot;&quot;/&gt;&lt;property id=&quot;20307&quot; value=&quot;420&quot;/&gt;&lt;/object&gt;&lt;object type=&quot;3&quot; unique_id=&quot;11222&quot;&gt;&lt;property id=&quot;20148&quot; value=&quot;5&quot;/&gt;&lt;property id=&quot;20300&quot; value=&quot;Slide 19 - &amp;quot;Developmental Changes in Writing&amp;quot;&quot;/&gt;&lt;property id=&quot;20307&quot; value=&quot;421&quot;/&gt;&lt;/object&gt;&lt;object type=&quot;3&quot; unique_id=&quot;11223&quot;&gt;&lt;property id=&quot;20148&quot; value=&quot;5&quot;/&gt;&lt;property id=&quot;20300&quot; value=&quot;Slide 20 - &amp;quot;Cognitive Approaches to Teaching Writing&amp;quot;&quot;/&gt;&lt;property id=&quot;20307&quot; value=&quot;423&quot;/&gt;&lt;/object&gt;&lt;object type=&quot;3&quot; unique_id=&quot;11224&quot;&gt;&lt;property id=&quot;20148&quot; value=&quot;5&quot;/&gt;&lt;property id=&quot;20300&quot; value=&quot;Slide 21 - &amp;quot;Cognitive Approaches to Teaching Writing&amp;quot;&quot;/&gt;&lt;property id=&quot;20307&quot; value=&quot;440&quot;/&gt;&lt;/object&gt;&lt;object type=&quot;3&quot; unique_id=&quot;11225&quot;&gt;&lt;property id=&quot;20148&quot; value=&quot;5&quot;/&gt;&lt;property id=&quot;20300&quot; value=&quot;Slide 22 - &amp;quot;Social Constructivist Approaches to Teaching Writing&amp;quot;&quot;/&gt;&lt;property id=&quot;20307&quot; value=&quot;441&quot;/&gt;&lt;/object&gt;&lt;object type=&quot;3&quot; unique_id=&quot;11226&quot;&gt;&lt;property id=&quot;20148&quot; value=&quot;5&quot;/&gt;&lt;property id=&quot;20300&quot; value=&quot;Slide 23 - &amp;quot;Best Practices for Incorporating Writing into the Curriculum&amp;quot;&quot;/&gt;&lt;property id=&quot;20307&quot; value=&quot;452&quot;/&gt;&lt;/object&gt;&lt;object type=&quot;3&quot; unique_id=&quot;11227&quot;&gt;&lt;property id=&quot;20148&quot; value=&quot;5&quot;/&gt;&lt;property id=&quot;20300&quot; value=&quot;Slide 24 - &amp;quot;Learning and Cognition &amp;#x0D;&amp;#x0A;in the Content Areas&amp;quot;&quot;/&gt;&lt;property id=&quot;20307&quot; value=&quot;442&quot;/&gt;&lt;/object&gt;&lt;object type=&quot;3&quot; unique_id=&quot;11228&quot;&gt;&lt;property id=&quot;20148&quot; value=&quot;5&quot;/&gt;&lt;property id=&quot;20300&quot; value=&quot;Slide 25 - &amp;quot;Developmental Changes in Mathematics&amp;quot;&quot;/&gt;&lt;property id=&quot;20307&quot; value=&quot;424&quot;/&gt;&lt;/object&gt;&lt;object type=&quot;3&quot; unique_id=&quot;11229&quot;&gt;&lt;property id=&quot;20148&quot; value=&quot;5&quot;/&gt;&lt;property id=&quot;20300&quot; value=&quot;Slide 26 - &amp;quot;Developmental Changes in Mathematics&amp;quot;&quot;/&gt;&lt;property id=&quot;20307&quot; value=&quot;425&quot;/&gt;&lt;/object&gt;&lt;object type=&quot;3&quot; unique_id=&quot;11230&quot;&gt;&lt;property id=&quot;20148&quot; value=&quot;5&quot;/&gt;&lt;property id=&quot;20300&quot; value=&quot;Slide 27 - &amp;quot;Constructivist Principles for Teaching Mathematics&amp;quot;&quot;/&gt;&lt;property id=&quot;20307&quot; value=&quot;443&quot;/&gt;&lt;/object&gt;&lt;object type=&quot;3&quot; unique_id=&quot;11231&quot;&gt;&lt;property id=&quot;20148&quot; value=&quot;5&quot;/&gt;&lt;property id=&quot;20300&quot; value=&quot;Slide 28 - &amp;quot;Best Practices and Strategies for Teaching Mathematics&amp;quot;&quot;/&gt;&lt;property id=&quot;20307&quot; value=&quot;453&quot;/&gt;&lt;/object&gt;&lt;object type=&quot;3&quot; unique_id=&quot;11232&quot;&gt;&lt;property id=&quot;20148&quot; value=&quot;5&quot;/&gt;&lt;property id=&quot;20300&quot; value=&quot;Slide 29 - &amp;quot;Learning and Cognition &amp;#x0D;&amp;#x0A;in the Content Areas&amp;quot;&quot;/&gt;&lt;property id=&quot;20307&quot; value=&quot;444&quot;/&gt;&lt;/object&gt;&lt;object type=&quot;3&quot; unique_id=&quot;11233&quot;&gt;&lt;property id=&quot;20148&quot; value=&quot;5&quot;/&gt;&lt;property id=&quot;20300&quot; value=&quot;Slide 30 - &amp;quot;Best Practices and Strategies for Teaching Science&amp;quot;&quot;/&gt;&lt;property id=&quot;20307&quot; value=&quot;445&quot;/&gt;&lt;/object&gt;&lt;object type=&quot;3&quot; unique_id=&quot;11234&quot;&gt;&lt;property id=&quot;20148&quot; value=&quot;5&quot;/&gt;&lt;property id=&quot;20300&quot; value=&quot;Slide 31 - &amp;quot;Enter the Debate&amp;quot;&quot;/&gt;&lt;property id=&quot;20307&quot; value=&quot;428&quot;/&gt;&lt;/object&gt;&lt;object type=&quot;3&quot; unique_id=&quot;11235&quot;&gt;&lt;property id=&quot;20148&quot; value=&quot;5&quot;/&gt;&lt;property id=&quot;20300&quot; value=&quot;Slide 32 - &amp;quot;Learning and Cognition &amp;#x0D;&amp;#x0A;in the Content Areas&amp;quot;&quot;/&gt;&lt;property id=&quot;20307&quot; value=&quot;446&quot;/&gt;&lt;/object&gt;&lt;object type=&quot;3&quot; unique_id=&quot;11236&quot;&gt;&lt;property id=&quot;20148&quot; value=&quot;5&quot;/&gt;&lt;property id=&quot;20300&quot; value=&quot;Slide 33 - &amp;quot;Social Studies Themes&amp;#x0D;&amp;#x0A;(National Council for the Social Sciences, 2000)&amp;quot;&quot;/&gt;&lt;property id=&quot;20307&quot; value=&quot;448&quot;/&gt;&lt;/object&gt;&lt;object type=&quot;3&quot; unique_id=&quot;11237&quot;&gt;&lt;property id=&quot;20148&quot; value=&quot;5&quot;/&gt;&lt;property id=&quot;20300&quot; value=&quot;Slide 34 - &amp;quot;Reflection &amp;amp; Observation&amp;quot;&quot;/&gt;&lt;property id=&quot;20307&quot; value=&quot;426&quot;/&gt;&lt;/object&gt;&lt;object type=&quot;3&quot; unique_id=&quot;11238&quot;&gt;&lt;property id=&quot;20148&quot; value=&quot;5&quot;/&gt;&lt;property id=&quot;20300&quot; value=&quot;Slide 35 - &amp;quot;Classroom Connections: Crack the Case—The Constructivist Math Classroom&amp;quot;&quot;/&gt;&lt;property id=&quot;20307&quot; value=&quot;427&quot;/&gt;&lt;/object&gt;&lt;/object&gt;&lt;/object&gt;&lt;/database&gt;"/>
  <p:tag name="SECTOMILLISECCONVERTED" val="1"/>
</p:tagLst>
</file>

<file path=ppt/theme/theme1.xml><?xml version="1.0" encoding="utf-8"?>
<a:theme xmlns:a="http://schemas.openxmlformats.org/drawingml/2006/main" name="Axis">
  <a:themeElements>
    <a:clrScheme name="Custom 19">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xis">
  <a:themeElements>
    <a:clrScheme name="Custom 1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Props1.xml><?xml version="1.0" encoding="utf-8"?>
<ds:datastoreItem xmlns:ds="http://schemas.openxmlformats.org/officeDocument/2006/customXml" ds:itemID="{AA311F1F-1674-4422-8A6F-1D1D790B22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97C12F-115E-44F2-8BB5-AAC362329E4E}">
  <ds:schemaRefs>
    <ds:schemaRef ds:uri="http://schemas.microsoft.com/sharepoint/v3/contenttype/forms"/>
  </ds:schemaRefs>
</ds:datastoreItem>
</file>

<file path=customXml/itemProps3.xml><?xml version="1.0" encoding="utf-8"?>
<ds:datastoreItem xmlns:ds="http://schemas.openxmlformats.org/officeDocument/2006/customXml" ds:itemID="{29050F3B-DB09-4BA5-89D9-537F22E5EF4D}">
  <ds:schemaRefs>
    <ds:schemaRef ds:uri="http://schemas.microsoft.com/office/2006/metadata/properties"/>
    <ds:schemaRef ds:uri="http://schemas.microsoft.com/office/2006/documentManagement/types"/>
    <ds:schemaRef ds:uri="http://purl.org/dc/dcmitype/"/>
    <ds:schemaRef ds:uri="3b891efd-a537-4e57-a9a6-7bde74ae8a20"/>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aa4f5ada-9d1d-46d6-b705-f2cf90d05a91"/>
  </ds:schemaRefs>
</ds:datastoreItem>
</file>

<file path=docProps/app.xml><?xml version="1.0" encoding="utf-8"?>
<Properties xmlns="http://schemas.openxmlformats.org/officeDocument/2006/extended-properties" xmlns:vt="http://schemas.openxmlformats.org/officeDocument/2006/docPropsVTypes">
  <Template>White-Browns</Template>
  <TotalTime>9837</TotalTime>
  <Words>2274</Words>
  <Application>Microsoft Office PowerPoint</Application>
  <PresentationFormat>On-screen Show (4:3)</PresentationFormat>
  <Paragraphs>239</Paragraphs>
  <Slides>41</Slides>
  <Notes>34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Times New Roman</vt:lpstr>
      <vt:lpstr>Wingdings</vt:lpstr>
      <vt:lpstr>Axis</vt:lpstr>
      <vt:lpstr>1_Axis</vt:lpstr>
      <vt:lpstr>CHAPTER 11</vt:lpstr>
      <vt:lpstr>Learning Goals, 1</vt:lpstr>
      <vt:lpstr>Learning Goals, 2</vt:lpstr>
      <vt:lpstr>Connecting with Teachers</vt:lpstr>
      <vt:lpstr>Expert and Pedagogical Content Knowledge</vt:lpstr>
      <vt:lpstr>Learning and Cognition in the Content Areas, 1</vt:lpstr>
      <vt:lpstr>Goals of Reading Instruction</vt:lpstr>
      <vt:lpstr>Cognitive Processes in Reading</vt:lpstr>
      <vt:lpstr>Developmental Model of Reading (Chall, 1979), 1</vt:lpstr>
      <vt:lpstr>Developmental Model of Reading (Chall, 1979), 2</vt:lpstr>
      <vt:lpstr>Teaching Reading</vt:lpstr>
      <vt:lpstr>Cognitive Approaches, 1</vt:lpstr>
      <vt:lpstr>Cognitive Approaches, 2</vt:lpstr>
      <vt:lpstr>Social Constructivist Approaches, 1</vt:lpstr>
      <vt:lpstr>Social Constructivist Approaches, 2</vt:lpstr>
      <vt:lpstr>Learning and Cognition in the Content Areas, 2</vt:lpstr>
      <vt:lpstr>Developmental Changes in Writing, 1</vt:lpstr>
      <vt:lpstr>Developmental Changes in Writing, 2</vt:lpstr>
      <vt:lpstr>Cognitive Approaches to Teaching Writing, 1</vt:lpstr>
      <vt:lpstr>Cognitive Approaches to Teaching Writing, 2</vt:lpstr>
      <vt:lpstr>Social Constructivist Approaches to Teaching Writing</vt:lpstr>
      <vt:lpstr>Best Practices for Incorporating Writing into the Curriculum</vt:lpstr>
      <vt:lpstr>Learning and Cognition in the Content Areas, 3</vt:lpstr>
      <vt:lpstr>Developmental Changes in Mathematics, 1</vt:lpstr>
      <vt:lpstr>Developmental Changes in Mathematics, 2</vt:lpstr>
      <vt:lpstr>Constructivist Principles for Teaching Mathematics</vt:lpstr>
      <vt:lpstr>Best Practices and Strategies for Teaching Mathematics</vt:lpstr>
      <vt:lpstr>Learning and Cognition in the Content Areas, 4</vt:lpstr>
      <vt:lpstr>Best Practices and Strategies for Teaching Science</vt:lpstr>
      <vt:lpstr>Enter the Debate</vt:lpstr>
      <vt:lpstr>Learning and Cognition in the Content Areas, 5</vt:lpstr>
      <vt:lpstr>Social Studies Themes (National Council for the Social Sciences, 2000)</vt:lpstr>
      <vt:lpstr>Reflection &amp; Observation</vt:lpstr>
      <vt:lpstr>Classroom Connections: Crack the Case: The Constructivist Math Curriculum</vt:lpstr>
      <vt:lpstr>Appendix of Image for Long Descriptions</vt:lpstr>
      <vt:lpstr>Learning and Cognition in the Content Areas, 1 Long Description</vt:lpstr>
      <vt:lpstr>Learning and Cognition in the Content Areas, 2 Long Description</vt:lpstr>
      <vt:lpstr>Learning and Cognition in the Content Areas, 3 Long Description</vt:lpstr>
      <vt:lpstr>Learning and Cognition in the Content Areas, 4 Long Description</vt:lpstr>
      <vt:lpstr>Learning and Cognition in the Content Areas, 5 Long Description</vt:lpstr>
      <vt:lpstr>Social Studies Themes (National Council for the Social Sciences, 2000) Long Description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cr customer</dc:creator>
  <cp:lastModifiedBy>BUTTERFLY</cp:lastModifiedBy>
  <cp:revision>640</cp:revision>
  <dcterms:created xsi:type="dcterms:W3CDTF">2002-06-09T17:00:30Z</dcterms:created>
  <dcterms:modified xsi:type="dcterms:W3CDTF">2017-08-24T11:21:05Z</dcterms:modified>
</cp:coreProperties>
</file>