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3" r:id="rId4"/>
    <p:sldMasterId id="2147483783" r:id="rId5"/>
  </p:sldMasterIdLst>
  <p:notesMasterIdLst>
    <p:notesMasterId r:id="rId45"/>
  </p:notesMasterIdLst>
  <p:handoutMasterIdLst>
    <p:handoutMasterId r:id="rId46"/>
  </p:handoutMasterIdLst>
  <p:sldIdLst>
    <p:sldId id="463" r:id="rId6"/>
    <p:sldId id="455" r:id="rId7"/>
    <p:sldId id="494" r:id="rId8"/>
    <p:sldId id="486" r:id="rId9"/>
    <p:sldId id="485" r:id="rId10"/>
    <p:sldId id="484" r:id="rId11"/>
    <p:sldId id="483" r:id="rId12"/>
    <p:sldId id="482" r:id="rId13"/>
    <p:sldId id="495" r:id="rId14"/>
    <p:sldId id="481" r:id="rId15"/>
    <p:sldId id="479" r:id="rId16"/>
    <p:sldId id="499" r:id="rId17"/>
    <p:sldId id="477" r:id="rId18"/>
    <p:sldId id="476" r:id="rId19"/>
    <p:sldId id="496" r:id="rId20"/>
    <p:sldId id="497" r:id="rId21"/>
    <p:sldId id="500" r:id="rId22"/>
    <p:sldId id="475" r:id="rId23"/>
    <p:sldId id="473" r:id="rId24"/>
    <p:sldId id="454" r:id="rId25"/>
    <p:sldId id="472" r:id="rId26"/>
    <p:sldId id="487" r:id="rId27"/>
    <p:sldId id="489" r:id="rId28"/>
    <p:sldId id="491" r:id="rId29"/>
    <p:sldId id="492" r:id="rId30"/>
    <p:sldId id="467" r:id="rId31"/>
    <p:sldId id="498" r:id="rId32"/>
    <p:sldId id="459" r:id="rId33"/>
    <p:sldId id="465" r:id="rId34"/>
    <p:sldId id="460" r:id="rId35"/>
    <p:sldId id="462" r:id="rId36"/>
    <p:sldId id="456" r:id="rId37"/>
    <p:sldId id="458" r:id="rId38"/>
    <p:sldId id="501" r:id="rId39"/>
    <p:sldId id="502" r:id="rId40"/>
    <p:sldId id="503" r:id="rId41"/>
    <p:sldId id="504" r:id="rId42"/>
    <p:sldId id="505" r:id="rId43"/>
    <p:sldId id="506" r:id="rId44"/>
  </p:sldIdLst>
  <p:sldSz cx="9144000" cy="6858000" type="screen4x3"/>
  <p:notesSz cx="6858000" cy="9144000"/>
  <p:custDataLst>
    <p:tags r:id="rId47"/>
  </p:custDataLst>
  <p:defaultTextStyle>
    <a:defPPr>
      <a:defRPr lang="en-US"/>
    </a:defPPr>
    <a:lvl1pPr algn="l" rtl="0" fontAlgn="base">
      <a:spcBef>
        <a:spcPct val="0"/>
      </a:spcBef>
      <a:spcAft>
        <a:spcPct val="0"/>
      </a:spcAft>
      <a:defRPr sz="2400" b="1" kern="1200">
        <a:solidFill>
          <a:schemeClr val="tx2"/>
        </a:solidFill>
        <a:latin typeface="Times New Roman" panose="02020603050405020304" pitchFamily="18" charset="0"/>
        <a:ea typeface="+mn-ea"/>
        <a:cs typeface="+mn-cs"/>
      </a:defRPr>
    </a:lvl1pPr>
    <a:lvl2pPr marL="457200" algn="l" rtl="0" fontAlgn="base">
      <a:spcBef>
        <a:spcPct val="0"/>
      </a:spcBef>
      <a:spcAft>
        <a:spcPct val="0"/>
      </a:spcAft>
      <a:defRPr sz="2400" b="1" kern="1200">
        <a:solidFill>
          <a:schemeClr val="tx2"/>
        </a:solidFill>
        <a:latin typeface="Times New Roman" panose="02020603050405020304" pitchFamily="18" charset="0"/>
        <a:ea typeface="+mn-ea"/>
        <a:cs typeface="+mn-cs"/>
      </a:defRPr>
    </a:lvl2pPr>
    <a:lvl3pPr marL="914400" algn="l" rtl="0" fontAlgn="base">
      <a:spcBef>
        <a:spcPct val="0"/>
      </a:spcBef>
      <a:spcAft>
        <a:spcPct val="0"/>
      </a:spcAft>
      <a:defRPr sz="2400" b="1" kern="1200">
        <a:solidFill>
          <a:schemeClr val="tx2"/>
        </a:solidFill>
        <a:latin typeface="Times New Roman" panose="02020603050405020304" pitchFamily="18" charset="0"/>
        <a:ea typeface="+mn-ea"/>
        <a:cs typeface="+mn-cs"/>
      </a:defRPr>
    </a:lvl3pPr>
    <a:lvl4pPr marL="1371600" algn="l" rtl="0" fontAlgn="base">
      <a:spcBef>
        <a:spcPct val="0"/>
      </a:spcBef>
      <a:spcAft>
        <a:spcPct val="0"/>
      </a:spcAft>
      <a:defRPr sz="2400" b="1" kern="1200">
        <a:solidFill>
          <a:schemeClr val="tx2"/>
        </a:solidFill>
        <a:latin typeface="Times New Roman" panose="02020603050405020304" pitchFamily="18" charset="0"/>
        <a:ea typeface="+mn-ea"/>
        <a:cs typeface="+mn-cs"/>
      </a:defRPr>
    </a:lvl4pPr>
    <a:lvl5pPr marL="1828800" algn="l" rtl="0" fontAlgn="base">
      <a:spcBef>
        <a:spcPct val="0"/>
      </a:spcBef>
      <a:spcAft>
        <a:spcPct val="0"/>
      </a:spcAft>
      <a:defRPr sz="2400" b="1" kern="1200">
        <a:solidFill>
          <a:schemeClr val="tx2"/>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2"/>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2"/>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2"/>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30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ta G Kurup" initials="NGK" lastIdx="21" clrIdx="0">
    <p:extLst>
      <p:ext uri="{19B8F6BF-5375-455C-9EA6-DF929625EA0E}">
        <p15:presenceInfo xmlns:p15="http://schemas.microsoft.com/office/powerpoint/2012/main" userId="Nikita G Kurup" providerId="None"/>
      </p:ext>
    </p:extLst>
  </p:cmAuthor>
  <p:cmAuthor id="2" name="Ashtami Devi" initials="AD" lastIdx="10" clrIdx="1">
    <p:extLst>
      <p:ext uri="{19B8F6BF-5375-455C-9EA6-DF929625EA0E}">
        <p15:presenceInfo xmlns:p15="http://schemas.microsoft.com/office/powerpoint/2012/main" userId="S-1-5-21-3361151005-2080053223-3394076701-16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A6220"/>
    <a:srgbClr val="6F6F25"/>
    <a:srgbClr val="E3E3C7"/>
    <a:srgbClr val="FAFAF4"/>
    <a:srgbClr val="F2F2E5"/>
    <a:srgbClr val="CCCC99"/>
    <a:srgbClr val="999933"/>
    <a:srgbClr val="FFFFFF"/>
    <a:srgbClr val="3A866E"/>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132" autoAdjust="0"/>
    <p:restoredTop sz="94280" autoAdjust="0"/>
  </p:normalViewPr>
  <p:slideViewPr>
    <p:cSldViewPr>
      <p:cViewPr varScale="1">
        <p:scale>
          <a:sx n="69" d="100"/>
          <a:sy n="69" d="100"/>
        </p:scale>
        <p:origin x="1854" y="60"/>
      </p:cViewPr>
      <p:guideLst>
        <p:guide orient="horz" pos="2016"/>
        <p:guide pos="3024"/>
      </p:guideLst>
    </p:cSldViewPr>
  </p:slideViewPr>
  <p:outlineViewPr>
    <p:cViewPr>
      <p:scale>
        <a:sx n="33" d="100"/>
        <a:sy n="33" d="100"/>
      </p:scale>
      <p:origin x="0" y="-30090"/>
    </p:cViewPr>
  </p:outlineViewPr>
  <p:notesTextViewPr>
    <p:cViewPr>
      <p:scale>
        <a:sx n="100" d="100"/>
        <a:sy n="100" d="100"/>
      </p:scale>
      <p:origin x="0" y="0"/>
    </p:cViewPr>
  </p:notesTextViewPr>
  <p:sorterViewPr>
    <p:cViewPr>
      <p:scale>
        <a:sx n="66" d="100"/>
        <a:sy n="66" d="100"/>
      </p:scale>
      <p:origin x="0" y="474"/>
    </p:cViewPr>
  </p:sorterViewPr>
  <p:notesViewPr>
    <p:cSldViewPr>
      <p:cViewPr varScale="1">
        <p:scale>
          <a:sx n="34" d="100"/>
          <a:sy n="34" d="100"/>
        </p:scale>
        <p:origin x="-16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New Roman" pitchFamily="28" charset="0"/>
              </a:defRPr>
            </a:lvl1pPr>
          </a:lstStyle>
          <a:p>
            <a:pPr>
              <a:defRPr/>
            </a:pPr>
            <a:endParaRPr lang="en-US" dirty="0"/>
          </a:p>
        </p:txBody>
      </p:sp>
      <p:sp>
        <p:nvSpPr>
          <p:cNvPr id="849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New Roman" pitchFamily="28" charset="0"/>
              </a:defRPr>
            </a:lvl1pPr>
          </a:lstStyle>
          <a:p>
            <a:pPr>
              <a:defRPr/>
            </a:pPr>
            <a:endParaRPr lang="en-US" dirty="0"/>
          </a:p>
        </p:txBody>
      </p:sp>
      <p:sp>
        <p:nvSpPr>
          <p:cNvPr id="849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New Roman" pitchFamily="28" charset="0"/>
              </a:defRPr>
            </a:lvl1pPr>
          </a:lstStyle>
          <a:p>
            <a:pPr>
              <a:defRPr/>
            </a:pPr>
            <a:endParaRPr lang="en-US" dirty="0"/>
          </a:p>
        </p:txBody>
      </p:sp>
      <p:sp>
        <p:nvSpPr>
          <p:cNvPr id="849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defRPr>
            </a:lvl1pPr>
          </a:lstStyle>
          <a:p>
            <a:fld id="{08703E5E-DC30-4AE8-81AD-87A5377A789E}" type="slidenum">
              <a:rPr lang="en-US" altLang="en-US"/>
              <a:pPr/>
              <a:t>‹#›</a:t>
            </a:fld>
            <a:endParaRPr lang="en-US" altLang="en-US" dirty="0"/>
          </a:p>
        </p:txBody>
      </p:sp>
    </p:spTree>
    <p:extLst>
      <p:ext uri="{BB962C8B-B14F-4D97-AF65-F5344CB8AC3E}">
        <p14:creationId xmlns:p14="http://schemas.microsoft.com/office/powerpoint/2010/main" val="424323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New Roman" pitchFamily="28" charset="0"/>
              </a:defRPr>
            </a:lvl1pPr>
          </a:lstStyle>
          <a:p>
            <a:pPr>
              <a:defRPr/>
            </a:pPr>
            <a:endParaRPr lang="en-US" dirty="0"/>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New Roman" pitchFamily="28" charset="0"/>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New Roman" pitchFamily="28" charset="0"/>
              </a:defRPr>
            </a:lvl1pPr>
          </a:lstStyle>
          <a:p>
            <a:pPr>
              <a:defRPr/>
            </a:pPr>
            <a:endParaRPr lang="en-US" dirty="0"/>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defRPr>
            </a:lvl1pPr>
          </a:lstStyle>
          <a:p>
            <a:fld id="{4CCA5058-D2CE-428E-9420-836FE8B1A4BD}" type="slidenum">
              <a:rPr lang="en-US" altLang="en-US"/>
              <a:pPr/>
              <a:t>‹#›</a:t>
            </a:fld>
            <a:endParaRPr lang="en-US" altLang="en-US" dirty="0"/>
          </a:p>
        </p:txBody>
      </p:sp>
    </p:spTree>
    <p:extLst>
      <p:ext uri="{BB962C8B-B14F-4D97-AF65-F5344CB8AC3E}">
        <p14:creationId xmlns:p14="http://schemas.microsoft.com/office/powerpoint/2010/main" val="611146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AF144678-BFE4-4CC4-A8AD-CAA8723F479B}" type="slidenum">
              <a:rPr lang="en-US" altLang="en-US" sz="1200" b="0">
                <a:solidFill>
                  <a:schemeClr val="tx1"/>
                </a:solidFill>
              </a:rPr>
              <a:pPr/>
              <a:t>1</a:t>
            </a:fld>
            <a:endParaRPr lang="en-US" altLang="en-US" sz="1200" b="0" dirty="0">
              <a:solidFill>
                <a:schemeClr val="tx1"/>
              </a:solidFill>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4756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C664DC2B-12F9-4DF4-9692-FE763A094050}" type="slidenum">
              <a:rPr lang="en-US" altLang="en-US" sz="1200" b="0">
                <a:solidFill>
                  <a:schemeClr val="tx1"/>
                </a:solidFill>
              </a:rPr>
              <a:pPr/>
              <a:t>10</a:t>
            </a:fld>
            <a:endParaRPr lang="en-US" altLang="en-US" sz="1200" b="0" dirty="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Bloom’s Taxonomy—developed by Benjamin Blooms and his colleagues—classifies educational objectives into three domains: cognitive, affective, and psychomotor.</a:t>
            </a:r>
          </a:p>
        </p:txBody>
      </p:sp>
    </p:spTree>
    <p:extLst>
      <p:ext uri="{BB962C8B-B14F-4D97-AF65-F5344CB8AC3E}">
        <p14:creationId xmlns:p14="http://schemas.microsoft.com/office/powerpoint/2010/main" val="349269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4EDFF2AC-E58E-4C30-BE8F-EF977572DC2F}" type="slidenum">
              <a:rPr lang="en-US" altLang="en-US" sz="1200" b="0">
                <a:solidFill>
                  <a:schemeClr val="tx1"/>
                </a:solidFill>
              </a:rPr>
              <a:pPr/>
              <a:t>11</a:t>
            </a:fld>
            <a:endParaRPr lang="en-US" altLang="en-US" sz="1200" b="0" dirty="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7960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13617B4B-3DF7-4BAC-BB4C-AEC5F370C15D}" type="slidenum">
              <a:rPr lang="en-US" altLang="en-US" sz="1200" b="0">
                <a:solidFill>
                  <a:schemeClr val="tx1"/>
                </a:solidFill>
              </a:rPr>
              <a:pPr/>
              <a:t>13</a:t>
            </a:fld>
            <a:endParaRPr lang="en-US" altLang="en-US" sz="1200" b="0" dirty="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Cross-cultural research suggests that students in many Asian countries spend more time and effort in learning than do U.S. students. </a:t>
            </a:r>
          </a:p>
          <a:p>
            <a:r>
              <a:rPr lang="en-US" altLang="en-US" dirty="0">
                <a:latin typeface="Times New Roman" panose="02020603050405020304" pitchFamily="18" charset="0"/>
              </a:rPr>
              <a:t>Another emphasis in the direct-instruction approach is keeping negative affect to a minimum. </a:t>
            </a:r>
          </a:p>
        </p:txBody>
      </p:sp>
    </p:spTree>
    <p:extLst>
      <p:ext uri="{BB962C8B-B14F-4D97-AF65-F5344CB8AC3E}">
        <p14:creationId xmlns:p14="http://schemas.microsoft.com/office/powerpoint/2010/main" val="3022027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A809B16F-95D9-487C-8F4F-F05C8CC06AED}" type="slidenum">
              <a:rPr lang="en-US" altLang="en-US" sz="1200" b="0">
                <a:solidFill>
                  <a:schemeClr val="tx1"/>
                </a:solidFill>
              </a:rPr>
              <a:pPr/>
              <a:t>14</a:t>
            </a:fld>
            <a:endParaRPr lang="en-US" altLang="en-US" sz="1200" b="0" dirty="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panose="02020603050405020304" pitchFamily="18" charset="0"/>
              </a:rPr>
              <a:t>Advance organizers</a:t>
            </a:r>
            <a:r>
              <a:rPr lang="en-US" altLang="en-US" dirty="0">
                <a:latin typeface="Times New Roman" panose="02020603050405020304" pitchFamily="18" charset="0"/>
              </a:rPr>
              <a:t>:</a:t>
            </a:r>
            <a:r>
              <a:rPr lang="en-US" altLang="en-US" b="1" dirty="0">
                <a:latin typeface="Times New Roman" panose="02020603050405020304" pitchFamily="18" charset="0"/>
              </a:rPr>
              <a:t> </a:t>
            </a:r>
            <a:r>
              <a:rPr lang="en-US" altLang="en-US" dirty="0">
                <a:latin typeface="Times New Roman" panose="02020603050405020304" pitchFamily="18" charset="0"/>
              </a:rPr>
              <a:t>Establishing a framework</a:t>
            </a:r>
            <a:r>
              <a:rPr lang="en-US" altLang="en-US" baseline="0" dirty="0">
                <a:latin typeface="Times New Roman" panose="02020603050405020304" pitchFamily="18" charset="0"/>
              </a:rPr>
              <a:t> and </a:t>
            </a:r>
            <a:r>
              <a:rPr lang="en-US" altLang="en-US" dirty="0">
                <a:latin typeface="Times New Roman" panose="02020603050405020304" pitchFamily="18" charset="0"/>
              </a:rPr>
              <a:t>orienting students to material before it is presented</a:t>
            </a:r>
          </a:p>
          <a:p>
            <a:r>
              <a:rPr lang="en-US" altLang="en-US" b="1" dirty="0">
                <a:latin typeface="Times New Roman" panose="02020603050405020304" pitchFamily="18" charset="0"/>
              </a:rPr>
              <a:t>Expository advance organizers </a:t>
            </a:r>
            <a:r>
              <a:rPr lang="en-US" altLang="en-US" dirty="0">
                <a:latin typeface="Times New Roman" panose="02020603050405020304" pitchFamily="18" charset="0"/>
              </a:rPr>
              <a:t>: Provide students with new knowledge that will orient them to the upcoming lesson</a:t>
            </a:r>
          </a:p>
          <a:p>
            <a:r>
              <a:rPr lang="en-US" altLang="en-US" b="1" dirty="0">
                <a:latin typeface="Times New Roman" panose="02020603050405020304" pitchFamily="18" charset="0"/>
              </a:rPr>
              <a:t>Comparative advance organizer</a:t>
            </a:r>
            <a:r>
              <a:rPr lang="en-US" altLang="en-US" dirty="0">
                <a:latin typeface="Times New Roman" panose="02020603050405020304" pitchFamily="18" charset="0"/>
              </a:rPr>
              <a:t>: Introduce new material</a:t>
            </a:r>
            <a:r>
              <a:rPr lang="en-US" altLang="en-US" baseline="0" dirty="0">
                <a:latin typeface="Times New Roman" panose="02020603050405020304" pitchFamily="18" charset="0"/>
              </a:rPr>
              <a:t> by </a:t>
            </a:r>
            <a:r>
              <a:rPr lang="en-US" altLang="en-US" dirty="0">
                <a:latin typeface="Times New Roman" panose="02020603050405020304" pitchFamily="18" charset="0"/>
              </a:rPr>
              <a:t>connecting it with what students already know</a:t>
            </a:r>
          </a:p>
        </p:txBody>
      </p:sp>
    </p:spTree>
    <p:extLst>
      <p:ext uri="{BB962C8B-B14F-4D97-AF65-F5344CB8AC3E}">
        <p14:creationId xmlns:p14="http://schemas.microsoft.com/office/powerpoint/2010/main" val="140835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369D04C9-CC01-48F5-8D8A-659CF49B4B11}" type="slidenum">
              <a:rPr lang="en-US" altLang="en-US" sz="1200" b="0">
                <a:solidFill>
                  <a:schemeClr val="tx1"/>
                </a:solidFill>
              </a:rPr>
              <a:pPr/>
              <a:t>15</a:t>
            </a:fld>
            <a:endParaRPr lang="en-US" altLang="en-US" sz="1200" b="0" dirty="0">
              <a:solidFill>
                <a:schemeClr val="tx1"/>
              </a:solidFill>
            </a:endParaRPr>
          </a:p>
        </p:txBody>
      </p:sp>
    </p:spTree>
    <p:extLst>
      <p:ext uri="{BB962C8B-B14F-4D97-AF65-F5344CB8AC3E}">
        <p14:creationId xmlns:p14="http://schemas.microsoft.com/office/powerpoint/2010/main" val="57135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81C697E7-E04A-4016-8003-B5B1A22F6EF5}" type="slidenum">
              <a:rPr lang="en-US" altLang="en-US" sz="1200" b="0">
                <a:solidFill>
                  <a:schemeClr val="tx1"/>
                </a:solidFill>
              </a:rPr>
              <a:pPr/>
              <a:t>16</a:t>
            </a:fld>
            <a:endParaRPr lang="en-US" altLang="en-US" sz="1200" b="0" dirty="0">
              <a:solidFill>
                <a:schemeClr val="tx1"/>
              </a:solidFill>
            </a:endParaRPr>
          </a:p>
        </p:txBody>
      </p:sp>
    </p:spTree>
    <p:extLst>
      <p:ext uri="{BB962C8B-B14F-4D97-AF65-F5344CB8AC3E}">
        <p14:creationId xmlns:p14="http://schemas.microsoft.com/office/powerpoint/2010/main" val="245708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8C8D340F-0A17-42D4-BCF5-D7248B2A6D06}" type="slidenum">
              <a:rPr lang="en-US" altLang="en-US" sz="1200" b="0">
                <a:solidFill>
                  <a:schemeClr val="tx1"/>
                </a:solidFill>
              </a:rPr>
              <a:pPr/>
              <a:t>17</a:t>
            </a:fld>
            <a:endParaRPr lang="en-US" altLang="en-US" sz="1200" b="0" dirty="0">
              <a:solidFill>
                <a:schemeClr val="tx1"/>
              </a:solidFill>
            </a:endParaRPr>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27658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E82C7DE0-8D5C-4114-9243-96E3678EB7D8}" type="slidenum">
              <a:rPr lang="en-US" altLang="en-US" sz="1200" b="0">
                <a:solidFill>
                  <a:schemeClr val="tx1"/>
                </a:solidFill>
              </a:rPr>
              <a:pPr/>
              <a:t>18</a:t>
            </a:fld>
            <a:endParaRPr lang="en-US" altLang="en-US" sz="1200" b="0" dirty="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16401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BF5EAB13-A7C2-412C-BB5E-062566A22A5F}" type="slidenum">
              <a:rPr lang="en-US" altLang="en-US" sz="1200" b="0">
                <a:solidFill>
                  <a:schemeClr val="tx1"/>
                </a:solidFill>
              </a:rPr>
              <a:pPr/>
              <a:t>19</a:t>
            </a:fld>
            <a:endParaRPr lang="en-US" altLang="en-US" sz="1200" b="0" dirty="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36904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39F401A4-3B2A-4A73-9E0A-D2661BDE6815}" type="slidenum">
              <a:rPr lang="en-US" altLang="en-US" sz="1200" b="0">
                <a:solidFill>
                  <a:schemeClr val="tx1"/>
                </a:solidFill>
              </a:rPr>
              <a:pPr/>
              <a:t>20</a:t>
            </a:fld>
            <a:endParaRPr lang="en-US" altLang="en-US" sz="1200" b="0" dirty="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During a slideshow, text may be written on the slides in the yes/no boxes, and then saved for later reference.</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5919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DB29B836-DFCF-426C-A726-CBDDEDE4008B}" type="slidenum">
              <a:rPr lang="en-US" altLang="en-US" sz="1200" b="0">
                <a:solidFill>
                  <a:schemeClr val="tx1"/>
                </a:solidFill>
              </a:rPr>
              <a:pPr/>
              <a:t>2</a:t>
            </a:fld>
            <a:endParaRPr lang="en-US" altLang="en-US" sz="1200" b="0" dirty="0">
              <a:solidFill>
                <a:schemeClr val="tx1"/>
              </a:solidFill>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48483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4A1B053C-6628-4C2A-810E-475CEF742703}" type="slidenum">
              <a:rPr lang="en-US" altLang="en-US" sz="1200" b="0">
                <a:solidFill>
                  <a:schemeClr val="tx1"/>
                </a:solidFill>
              </a:rPr>
              <a:pPr/>
              <a:t>21</a:t>
            </a:fld>
            <a:endParaRPr lang="en-US" altLang="en-US" sz="1200" b="0" dirty="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3965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FEADF2BD-43C4-4EE5-8A89-D303A6BADE0B}" type="slidenum">
              <a:rPr lang="en-US" altLang="en-US" sz="1200" b="0">
                <a:solidFill>
                  <a:schemeClr val="tx1"/>
                </a:solidFill>
              </a:rPr>
              <a:pPr/>
              <a:t>22</a:t>
            </a:fld>
            <a:endParaRPr lang="en-US" altLang="en-US" sz="1200" b="0" dirty="0">
              <a:solidFill>
                <a:schemeClr val="tx1"/>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Times New Roman" panose="02020603050405020304" pitchFamily="18" charset="0"/>
              </a:rPr>
              <a:t>Learner-Centered Psychological Principles: A Framework for School Reform and Redesign</a:t>
            </a:r>
            <a:r>
              <a:rPr lang="en-US" altLang="en-US" dirty="0">
                <a:latin typeface="Times New Roman" panose="02020603050405020304" pitchFamily="18" charset="0"/>
              </a:rPr>
              <a:t> (Presidential Task Force on Psychology and Education, 1992; Work Group of the American Psychological Association Board of Educational Affairs, 1995, 1997). </a:t>
            </a:r>
          </a:p>
          <a:p>
            <a:r>
              <a:rPr lang="en-US" altLang="en-US" dirty="0">
                <a:latin typeface="Times New Roman" panose="02020603050405020304" pitchFamily="18" charset="0"/>
              </a:rPr>
              <a:t>The 14 learner-centered principles can be classified in four main sets of factors: cognitive and metacognitive, motivational and emotional, developmental and social, and individual differences. </a:t>
            </a:r>
          </a:p>
        </p:txBody>
      </p:sp>
    </p:spTree>
    <p:extLst>
      <p:ext uri="{BB962C8B-B14F-4D97-AF65-F5344CB8AC3E}">
        <p14:creationId xmlns:p14="http://schemas.microsoft.com/office/powerpoint/2010/main" val="833108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A41D8841-823B-4AB4-9865-1198A6459575}" type="slidenum">
              <a:rPr lang="en-US" altLang="en-US" sz="1200" b="0">
                <a:solidFill>
                  <a:schemeClr val="tx1"/>
                </a:solidFill>
              </a:rPr>
              <a:pPr/>
              <a:t>23</a:t>
            </a:fld>
            <a:endParaRPr lang="en-US" altLang="en-US" sz="1200" b="0" dirty="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5490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AF84BBB1-3847-43DE-9F4D-50C7C465CFCD}" type="slidenum">
              <a:rPr lang="en-US" altLang="en-US" sz="1200" b="0">
                <a:solidFill>
                  <a:schemeClr val="tx1"/>
                </a:solidFill>
              </a:rPr>
              <a:pPr/>
              <a:t>24</a:t>
            </a:fld>
            <a:endParaRPr lang="en-US" altLang="en-US" sz="1200" b="0" dirty="0">
              <a:solidFill>
                <a:schemeClr val="tx1"/>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16902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2CD545CF-D63D-4396-B7CC-4F3A987F03F5}" type="slidenum">
              <a:rPr lang="en-US" altLang="en-US" sz="1200" b="0">
                <a:solidFill>
                  <a:schemeClr val="tx1"/>
                </a:solidFill>
              </a:rPr>
              <a:pPr/>
              <a:t>25</a:t>
            </a:fld>
            <a:endParaRPr lang="en-US" altLang="en-US" sz="1200" b="0" dirty="0">
              <a:solidFill>
                <a:schemeClr val="tx1"/>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60017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B6712F50-FAF1-4354-A3A7-8B78BD0A181E}" type="slidenum">
              <a:rPr lang="en-US" altLang="en-US" sz="1200" b="0">
                <a:solidFill>
                  <a:schemeClr val="tx1"/>
                </a:solidFill>
              </a:rPr>
              <a:pPr/>
              <a:t>26</a:t>
            </a:fld>
            <a:endParaRPr lang="en-US" altLang="en-US" sz="1200" b="0" dirty="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Guided discovery learning - Students are encouraged to construct their understanding with the assistance of teacher-guided questions and directions. </a:t>
            </a:r>
          </a:p>
        </p:txBody>
      </p:sp>
    </p:spTree>
    <p:extLst>
      <p:ext uri="{BB962C8B-B14F-4D97-AF65-F5344CB8AC3E}">
        <p14:creationId xmlns:p14="http://schemas.microsoft.com/office/powerpoint/2010/main" val="3596439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6A71DBC7-EFD5-49EF-B4AB-920E0D4C7053}" type="slidenum">
              <a:rPr lang="en-US" altLang="en-US" sz="1200" b="0">
                <a:solidFill>
                  <a:schemeClr val="tx1"/>
                </a:solidFill>
              </a:rPr>
              <a:pPr/>
              <a:t>27</a:t>
            </a:fld>
            <a:endParaRPr lang="en-US" altLang="en-US" sz="1200" b="0" dirty="0">
              <a:solidFill>
                <a:schemeClr val="tx1"/>
              </a:solidFill>
            </a:endParaRPr>
          </a:p>
        </p:txBody>
      </p:sp>
    </p:spTree>
    <p:extLst>
      <p:ext uri="{BB962C8B-B14F-4D97-AF65-F5344CB8AC3E}">
        <p14:creationId xmlns:p14="http://schemas.microsoft.com/office/powerpoint/2010/main" val="403829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D5F665CE-BFA7-40E5-BBB1-BEBFCC792BFA}" type="slidenum">
              <a:rPr lang="en-US" altLang="en-US" sz="1200" b="0">
                <a:solidFill>
                  <a:schemeClr val="tx1"/>
                </a:solidFill>
              </a:rPr>
              <a:pPr/>
              <a:t>28</a:t>
            </a:fld>
            <a:endParaRPr lang="en-US" altLang="en-US" sz="1200" b="0" dirty="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45133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19C3DBAB-8A0C-4C86-BF50-9020B9882E41}" type="slidenum">
              <a:rPr lang="en-US" altLang="en-US" sz="1200" b="0">
                <a:solidFill>
                  <a:schemeClr val="tx1"/>
                </a:solidFill>
              </a:rPr>
              <a:pPr/>
              <a:t>29</a:t>
            </a:fld>
            <a:endParaRPr lang="en-US" altLang="en-US" sz="1200" b="0" dirty="0">
              <a:solidFill>
                <a:schemeClr val="tx1"/>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10995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61DFC1F6-DDAE-4E3A-80EA-BEBA83B0697F}" type="slidenum">
              <a:rPr lang="en-US" altLang="en-US" sz="1200" b="0">
                <a:solidFill>
                  <a:schemeClr val="tx1"/>
                </a:solidFill>
              </a:rPr>
              <a:pPr/>
              <a:t>30</a:t>
            </a:fld>
            <a:endParaRPr lang="en-US" altLang="en-US" sz="1200" b="0" dirty="0">
              <a:solidFill>
                <a:schemeClr val="tx1"/>
              </a:solidFill>
            </a:endParaRPr>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9839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8694A70D-8EEE-430A-BB94-43C74EE2A43C}" type="slidenum">
              <a:rPr lang="en-US" altLang="en-US" sz="1200" b="0">
                <a:solidFill>
                  <a:schemeClr val="tx1"/>
                </a:solidFill>
              </a:rPr>
              <a:pPr/>
              <a:t>3</a:t>
            </a:fld>
            <a:endParaRPr lang="en-US" altLang="en-US" sz="1200" b="0" dirty="0">
              <a:solidFill>
                <a:schemeClr val="tx1"/>
              </a:solidFill>
            </a:endParaRPr>
          </a:p>
        </p:txBody>
      </p:sp>
    </p:spTree>
    <p:extLst>
      <p:ext uri="{BB962C8B-B14F-4D97-AF65-F5344CB8AC3E}">
        <p14:creationId xmlns:p14="http://schemas.microsoft.com/office/powerpoint/2010/main" val="578387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AFB5F350-40F7-493B-92D2-9B50214D04D5}" type="slidenum">
              <a:rPr lang="en-US" altLang="en-US" sz="1200" b="0">
                <a:solidFill>
                  <a:schemeClr val="tx1"/>
                </a:solidFill>
              </a:rPr>
              <a:pPr/>
              <a:t>31</a:t>
            </a:fld>
            <a:endParaRPr lang="en-US" altLang="en-US" sz="1200" b="0" dirty="0">
              <a:solidFill>
                <a:schemeClr val="tx1"/>
              </a:solidFill>
            </a:endParaRPr>
          </a:p>
        </p:txBody>
      </p:sp>
      <p:sp>
        <p:nvSpPr>
          <p:cNvPr id="71683" name="Rectangle 1026"/>
          <p:cNvSpPr>
            <a:spLocks noGrp="1" noRot="1" noChangeAspect="1" noChangeArrowheads="1" noTextEdit="1"/>
          </p:cNvSpPr>
          <p:nvPr>
            <p:ph type="sldImg"/>
          </p:nvPr>
        </p:nvSpPr>
        <p:spPr>
          <a:ln/>
        </p:spPr>
      </p:sp>
      <p:sp>
        <p:nvSpPr>
          <p:cNvPr id="716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50344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835393B9-4D29-424A-B832-53035066FD7B}" type="slidenum">
              <a:rPr lang="en-US" altLang="en-US" sz="1200" b="0">
                <a:solidFill>
                  <a:schemeClr val="tx1"/>
                </a:solidFill>
              </a:rPr>
              <a:pPr/>
              <a:t>32</a:t>
            </a:fld>
            <a:endParaRPr lang="en-US" altLang="en-US" sz="1200" b="0" dirty="0">
              <a:solidFill>
                <a:schemeClr val="tx1"/>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This case is on page 453 of the text.</a:t>
            </a:r>
          </a:p>
        </p:txBody>
      </p:sp>
    </p:spTree>
    <p:extLst>
      <p:ext uri="{BB962C8B-B14F-4D97-AF65-F5344CB8AC3E}">
        <p14:creationId xmlns:p14="http://schemas.microsoft.com/office/powerpoint/2010/main" val="883396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8EA09A80-F21F-4315-83F0-3F198C08EAA7}" type="slidenum">
              <a:rPr lang="en-US" altLang="en-US" sz="1200" b="0">
                <a:solidFill>
                  <a:schemeClr val="tx1"/>
                </a:solidFill>
              </a:rPr>
              <a:pPr/>
              <a:t>33</a:t>
            </a:fld>
            <a:endParaRPr lang="en-US" altLang="en-US" sz="1200" b="0" dirty="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This slide accompanies the video segment, </a:t>
            </a:r>
            <a:r>
              <a:rPr lang="en-US" altLang="en-US" i="1" dirty="0">
                <a:latin typeface="Times New Roman" panose="02020603050405020304" pitchFamily="18" charset="0"/>
              </a:rPr>
              <a:t>Technology in the Classroom</a:t>
            </a:r>
            <a:r>
              <a:rPr lang="en-US" altLang="en-US" dirty="0">
                <a:latin typeface="Times New Roman" panose="02020603050405020304" pitchFamily="18" charset="0"/>
              </a:rPr>
              <a:t>, on the McGraw-Hill DVD </a:t>
            </a:r>
            <a:r>
              <a:rPr lang="en-US" altLang="en-US" b="1" dirty="0">
                <a:latin typeface="Times New Roman" panose="02020603050405020304" pitchFamily="18" charset="0"/>
              </a:rPr>
              <a:t>Teaching Stories: A Video Collection for Educational Psychology</a:t>
            </a:r>
            <a:r>
              <a:rPr lang="en-US" altLang="en-US" dirty="0">
                <a:latin typeface="Times New Roman" panose="02020603050405020304" pitchFamily="18" charset="0"/>
              </a:rPr>
              <a:t>.</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5532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9221FBEB-AD94-4BC8-91CF-976693C8AC8E}" type="slidenum">
              <a:rPr lang="en-US" altLang="en-US" sz="1200" b="0">
                <a:solidFill>
                  <a:schemeClr val="tx1"/>
                </a:solidFill>
              </a:rPr>
              <a:pPr/>
              <a:t>4</a:t>
            </a:fld>
            <a:endParaRPr lang="en-US" altLang="en-US" sz="1200" b="0" dirty="0">
              <a:solidFill>
                <a:schemeClr val="tx1"/>
              </a:solidFill>
            </a:endParaRPr>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8486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6F8247DC-AB91-48FC-BB18-A50E4DA73CD2}" type="slidenum">
              <a:rPr lang="en-US" altLang="en-US" sz="1200" b="0">
                <a:solidFill>
                  <a:schemeClr val="tx1"/>
                </a:solidFill>
              </a:rPr>
              <a:pPr/>
              <a:t>5</a:t>
            </a:fld>
            <a:endParaRPr lang="en-US" altLang="en-US" sz="1200" b="0" dirty="0">
              <a:solidFill>
                <a:schemeClr val="tx1"/>
              </a:solidFill>
            </a:endParaRPr>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Many planning strategies are organized around four elements—the nature of the subject matter, the learners, the context, and the teacher’s role.</a:t>
            </a:r>
          </a:p>
          <a:p>
            <a:endParaRPr lang="en-US" altLang="en-US" dirty="0">
              <a:latin typeface="Times New Roman" panose="02020603050405020304" pitchFamily="18" charset="0"/>
            </a:endParaRPr>
          </a:p>
          <a:p>
            <a:r>
              <a:rPr lang="en-US" altLang="en-US" dirty="0">
                <a:latin typeface="Times New Roman" panose="02020603050405020304" pitchFamily="18" charset="0"/>
              </a:rPr>
              <a:t>Mapping backward - Going from goals to desired performances to activities and elements of scaffolding needed to support student progress</a:t>
            </a:r>
          </a:p>
          <a:p>
            <a:endParaRPr lang="en-US" altLang="en-US" dirty="0">
              <a:latin typeface="Times New Roman" panose="02020603050405020304" pitchFamily="18" charset="0"/>
            </a:endParaRPr>
          </a:p>
          <a:p>
            <a:r>
              <a:rPr lang="en-US" altLang="en-US" dirty="0">
                <a:latin typeface="Times New Roman" panose="02020603050405020304" pitchFamily="18" charset="0"/>
              </a:rPr>
              <a:t>Teachers need to figure out which things students should do when, in what order, and how to implement the big picture of their curricular vision.</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9054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821AD3D6-318E-4CA2-B826-2BA7ACC5F2BC}" type="slidenum">
              <a:rPr lang="en-US" altLang="en-US" sz="1200" b="0">
                <a:solidFill>
                  <a:schemeClr val="tx1"/>
                </a:solidFill>
              </a:rPr>
              <a:pPr/>
              <a:t>6</a:t>
            </a:fld>
            <a:endParaRPr lang="en-US" altLang="en-US" sz="1200" b="0" dirty="0">
              <a:solidFill>
                <a:schemeClr val="tx1"/>
              </a:solidFill>
            </a:endParaRPr>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Teachers need to plan for different time spans, ranging from yearly to daily planning.</a:t>
            </a:r>
          </a:p>
          <a:p>
            <a:r>
              <a:rPr lang="en-US" sz="1200" kern="1200" dirty="0">
                <a:solidFill>
                  <a:schemeClr val="tx1"/>
                </a:solidFill>
                <a:effectLst/>
                <a:latin typeface="Times New Roman" pitchFamily="28" charset="0"/>
                <a:ea typeface="+mn-ea"/>
                <a:cs typeface="+mn-cs"/>
              </a:rPr>
              <a:t>Robert Yinger identified f</a:t>
            </a:r>
            <a:r>
              <a:rPr lang="en-US" altLang="en-US" dirty="0">
                <a:latin typeface="Times New Roman" panose="02020603050405020304" pitchFamily="18" charset="0"/>
              </a:rPr>
              <a:t>ive time spans of teacher planning: yearly planning, term planning, unit planning, weekly planning, and daily planning. </a:t>
            </a:r>
          </a:p>
          <a:p>
            <a:r>
              <a:rPr lang="en-US" altLang="en-US" dirty="0">
                <a:latin typeface="Times New Roman" panose="02020603050405020304" pitchFamily="18" charset="0"/>
              </a:rPr>
              <a:t>Teachers need to monitor and evaluate their curriculum planning</a:t>
            </a:r>
            <a:r>
              <a:rPr lang="en-US" altLang="en-US" baseline="0" dirty="0">
                <a:latin typeface="Times New Roman" panose="02020603050405020304" pitchFamily="18" charset="0"/>
              </a:rPr>
              <a:t> in order to</a:t>
            </a:r>
            <a:r>
              <a:rPr lang="en-US" altLang="en-US" dirty="0">
                <a:latin typeface="Times New Roman" panose="02020603050405020304" pitchFamily="18" charset="0"/>
              </a:rPr>
              <a:t> determine how well students progressed toward learning goals.</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4266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6B599B5E-EEB6-4F17-B2D0-61DA101626CF}" type="slidenum">
              <a:rPr lang="en-US" altLang="en-US" sz="1200" b="0">
                <a:solidFill>
                  <a:schemeClr val="tx1"/>
                </a:solidFill>
              </a:rPr>
              <a:pPr/>
              <a:t>7</a:t>
            </a:fld>
            <a:endParaRPr lang="en-US" altLang="en-US" sz="1200" b="0" dirty="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383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8638C882-FDA2-42F7-A31C-83CDEF8A1156}" type="slidenum">
              <a:rPr lang="en-US" altLang="en-US" sz="1200" b="0">
                <a:solidFill>
                  <a:schemeClr val="tx1"/>
                </a:solidFill>
              </a:rPr>
              <a:pPr/>
              <a:t>8</a:t>
            </a:fld>
            <a:endParaRPr lang="en-US" altLang="en-US" sz="1200" b="0" dirty="0">
              <a:solidFill>
                <a:schemeClr val="tx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4515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fld id="{895BCA39-6230-4C17-AF2C-C0B4991FCAD4}" type="slidenum">
              <a:rPr lang="en-US" altLang="en-US" sz="1200" b="0">
                <a:solidFill>
                  <a:schemeClr val="tx1"/>
                </a:solidFill>
              </a:rPr>
              <a:pPr/>
              <a:t>9</a:t>
            </a:fld>
            <a:endParaRPr lang="en-US" altLang="en-US" sz="1200" b="0" dirty="0">
              <a:solidFill>
                <a:schemeClr val="tx1"/>
              </a:solidFill>
            </a:endParaRPr>
          </a:p>
        </p:txBody>
      </p:sp>
    </p:spTree>
    <p:extLst>
      <p:ext uri="{BB962C8B-B14F-4D97-AF65-F5344CB8AC3E}">
        <p14:creationId xmlns:p14="http://schemas.microsoft.com/office/powerpoint/2010/main" val="57850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en-US" sz="1800" b="0" dirty="0">
                <a:solidFill>
                  <a:schemeClr val="tx1"/>
                </a:solidFill>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en-US" b="0" dirty="0">
                <a:solidFill>
                  <a:schemeClr val="tx1"/>
                </a:solidFill>
                <a:latin typeface="Times New Roman" pitchFamily="2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b="0" dirty="0">
                <a:solidFill>
                  <a:schemeClr val="tx1"/>
                </a:solidFill>
                <a:latin typeface="Times New Roman" pitchFamily="2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28"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28" charset="0"/>
              </a:endParaRPr>
            </a:p>
          </p:txBody>
        </p:sp>
      </p:grpSp>
      <p:sp>
        <p:nvSpPr>
          <p:cNvPr id="366594" name="Rectangle 2"/>
          <p:cNvSpPr>
            <a:spLocks noGrp="1" noChangeArrowheads="1"/>
          </p:cNvSpPr>
          <p:nvPr>
            <p:ph type="subTitle" idx="1"/>
          </p:nvPr>
        </p:nvSpPr>
        <p:spPr>
          <a:xfrm>
            <a:off x="2286000" y="3581400"/>
            <a:ext cx="5638800" cy="1905000"/>
          </a:xfrm>
        </p:spPr>
        <p:txBody>
          <a:bodyPr/>
          <a:lstStyle>
            <a:lvl1pPr marL="0" indent="0">
              <a:buFont typeface="Wingdings" pitchFamily="28" charset="2"/>
              <a:buNone/>
              <a:defRPr b="1"/>
            </a:lvl1pPr>
          </a:lstStyle>
          <a:p>
            <a:r>
              <a:rPr lang="en-US"/>
              <a:t>Click to edit Master subtitle style</a:t>
            </a:r>
          </a:p>
        </p:txBody>
      </p:sp>
      <p:sp>
        <p:nvSpPr>
          <p:cNvPr id="366604"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b="0" smtClean="0">
                <a:solidFill>
                  <a:schemeClr val="tx1"/>
                </a:solidFill>
                <a:latin typeface="Arial" charset="0"/>
              </a:defRPr>
            </a:lvl1pPr>
          </a:lstStyle>
          <a:p>
            <a:pPr>
              <a:defRPr/>
            </a:pPr>
            <a:fld id="{1D4A6358-F6A1-4E07-A615-5ADB7168EF1A}" type="datetime1">
              <a:rPr lang="en-US"/>
              <a:pPr>
                <a:defRPr/>
              </a:pPr>
              <a:t>8/24/2017</a:t>
            </a:fld>
            <a:endParaRPr lang="en-US" dirty="0"/>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b="0" smtClean="0">
                <a:solidFill>
                  <a:schemeClr val="tx1"/>
                </a:solidFill>
                <a:latin typeface="Arial" charset="0"/>
              </a:defRPr>
            </a:lvl1pPr>
          </a:lstStyle>
          <a:p>
            <a:pPr>
              <a:defRPr/>
            </a:pPr>
            <a:endParaRPr lang="en-US" dirty="0"/>
          </a:p>
        </p:txBody>
      </p:sp>
      <p:sp>
        <p:nvSpPr>
          <p:cNvPr id="13"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45E39B10-2D16-4F59-920A-8544CD4BD723}" type="slidenum">
              <a:rPr lang="en-US" altLang="en-US"/>
              <a:pPr/>
              <a:t>‹#›</a:t>
            </a:fld>
            <a:endParaRPr lang="en-US" altLang="en-US" dirty="0"/>
          </a:p>
        </p:txBody>
      </p:sp>
      <p:sp>
        <p:nvSpPr>
          <p:cNvPr id="14" name="Rectangle 5"/>
          <p:cNvSpPr>
            <a:spLocks noChangeArrowheads="1"/>
          </p:cNvSpPr>
          <p:nvPr userDrawn="1"/>
        </p:nvSpPr>
        <p:spPr bwMode="auto">
          <a:xfrm>
            <a:off x="4343400" y="6400800"/>
            <a:ext cx="4800600" cy="4572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r>
              <a:rPr lang="en-US" altLang="en-US" sz="1200" b="0" dirty="0">
                <a:latin typeface="Arial" panose="020B0604020202020204" pitchFamily="34" charset="0"/>
                <a:cs typeface="Arial" panose="020B0604020202020204" pitchFamily="34" charset="0"/>
              </a:rPr>
              <a:t>© 2018 McGraw-Hill Higher Education. All rights reserved. </a:t>
            </a:r>
          </a:p>
        </p:txBody>
      </p:sp>
    </p:spTree>
    <p:extLst>
      <p:ext uri="{BB962C8B-B14F-4D97-AF65-F5344CB8AC3E}">
        <p14:creationId xmlns:p14="http://schemas.microsoft.com/office/powerpoint/2010/main" val="23559078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BB4A33A4-7A5D-42A8-8FB9-2D6C9AA94FC3}"/>
              </a:ext>
            </a:extLst>
          </p:cNvPr>
          <p:cNvSpPr>
            <a:spLocks noGrp="1"/>
          </p:cNvSpPr>
          <p:nvPr>
            <p:ph sz="quarter" idx="11"/>
          </p:nvPr>
        </p:nvSpPr>
        <p:spPr>
          <a:xfrm>
            <a:off x="2057400" y="1524000"/>
            <a:ext cx="3657600" cy="304800"/>
          </a:xfrm>
        </p:spPr>
        <p:txBody>
          <a:bodyPr/>
          <a:lstStyle>
            <a:lvl1pPr marL="0" indent="0">
              <a:buFontTx/>
              <a:buNone/>
              <a:defRPr/>
            </a:lvl1pPr>
          </a:lstStyle>
          <a:p>
            <a:pPr lvl="0"/>
            <a:endParaRPr lang="en-IN" dirty="0"/>
          </a:p>
        </p:txBody>
      </p:sp>
      <p:sp>
        <p:nvSpPr>
          <p:cNvPr id="7" name="Content Placeholder 6">
            <a:extLst>
              <a:ext uri="{FF2B5EF4-FFF2-40B4-BE49-F238E27FC236}">
                <a16:creationId xmlns:a16="http://schemas.microsoft.com/office/drawing/2014/main" id="{52C2F5F0-96F2-47F1-9425-5E2325E04AB1}"/>
              </a:ext>
            </a:extLst>
          </p:cNvPr>
          <p:cNvSpPr>
            <a:spLocks noGrp="1"/>
          </p:cNvSpPr>
          <p:nvPr>
            <p:ph sz="quarter" idx="12"/>
          </p:nvPr>
        </p:nvSpPr>
        <p:spPr>
          <a:xfrm>
            <a:off x="685800" y="6324600"/>
            <a:ext cx="2819400" cy="533400"/>
          </a:xfrm>
        </p:spPr>
        <p:txBody>
          <a:bodyPr/>
          <a:lstStyle>
            <a:lvl1pPr marL="0" indent="0">
              <a:buFontTx/>
              <a:buNone/>
              <a:defRPr/>
            </a:lvl1pPr>
          </a:lstStyle>
          <a:p>
            <a:pPr lvl="0"/>
            <a:endParaRPr lang="en-IN" dirty="0"/>
          </a:p>
        </p:txBody>
      </p:sp>
      <p:sp>
        <p:nvSpPr>
          <p:cNvPr id="9" name="Content Placeholder 8">
            <a:extLst>
              <a:ext uri="{FF2B5EF4-FFF2-40B4-BE49-F238E27FC236}">
                <a16:creationId xmlns:a16="http://schemas.microsoft.com/office/drawing/2014/main" id="{89E83E08-C18E-453C-8750-BDD271EFD86D}"/>
              </a:ext>
            </a:extLst>
          </p:cNvPr>
          <p:cNvSpPr>
            <a:spLocks noGrp="1"/>
          </p:cNvSpPr>
          <p:nvPr>
            <p:ph sz="quarter" idx="13"/>
          </p:nvPr>
        </p:nvSpPr>
        <p:spPr>
          <a:xfrm>
            <a:off x="3733800" y="6096000"/>
            <a:ext cx="1981200" cy="4572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35217536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CE15FD27-FBDA-43BD-A126-072F884DF292}"/>
              </a:ext>
            </a:extLst>
          </p:cNvPr>
          <p:cNvSpPr>
            <a:spLocks noGrp="1"/>
          </p:cNvSpPr>
          <p:nvPr>
            <p:ph sz="quarter" idx="11"/>
          </p:nvPr>
        </p:nvSpPr>
        <p:spPr>
          <a:xfrm>
            <a:off x="1371600" y="1412875"/>
            <a:ext cx="3352800" cy="568325"/>
          </a:xfrm>
        </p:spPr>
        <p:txBody>
          <a:bodyPr/>
          <a:lstStyle>
            <a:lvl1pPr marL="0" indent="0">
              <a:buFontTx/>
              <a:buNone/>
              <a:defRPr/>
            </a:lvl1pPr>
          </a:lstStyle>
          <a:p>
            <a:pPr lvl="0"/>
            <a:endParaRPr lang="en-IN" dirty="0"/>
          </a:p>
        </p:txBody>
      </p:sp>
      <p:sp>
        <p:nvSpPr>
          <p:cNvPr id="8" name="Content Placeholder 7">
            <a:extLst>
              <a:ext uri="{FF2B5EF4-FFF2-40B4-BE49-F238E27FC236}">
                <a16:creationId xmlns:a16="http://schemas.microsoft.com/office/drawing/2014/main" id="{BBD79395-7398-4A56-B51C-EEF1304E9F93}"/>
              </a:ext>
            </a:extLst>
          </p:cNvPr>
          <p:cNvSpPr>
            <a:spLocks noGrp="1"/>
          </p:cNvSpPr>
          <p:nvPr>
            <p:ph sz="quarter" idx="12"/>
          </p:nvPr>
        </p:nvSpPr>
        <p:spPr>
          <a:xfrm>
            <a:off x="5181600" y="1412875"/>
            <a:ext cx="3429000" cy="568325"/>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30048168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2BEFBA50-F1E7-4DC2-BA49-7E1DD5083591}"/>
              </a:ext>
            </a:extLst>
          </p:cNvPr>
          <p:cNvSpPr>
            <a:spLocks noGrp="1"/>
          </p:cNvSpPr>
          <p:nvPr>
            <p:ph sz="quarter" idx="11"/>
          </p:nvPr>
        </p:nvSpPr>
        <p:spPr>
          <a:xfrm>
            <a:off x="1371600" y="1412875"/>
            <a:ext cx="2819400" cy="568325"/>
          </a:xfrm>
        </p:spPr>
        <p:txBody>
          <a:bodyPr/>
          <a:lstStyle>
            <a:lvl1pPr marL="0" indent="0">
              <a:buFontTx/>
              <a:buNone/>
              <a:defRPr/>
            </a:lvl1pPr>
          </a:lstStyle>
          <a:p>
            <a:pPr lvl="0"/>
            <a:endParaRPr lang="en-IN" dirty="0"/>
          </a:p>
        </p:txBody>
      </p:sp>
      <p:sp>
        <p:nvSpPr>
          <p:cNvPr id="8" name="Content Placeholder 7">
            <a:extLst>
              <a:ext uri="{FF2B5EF4-FFF2-40B4-BE49-F238E27FC236}">
                <a16:creationId xmlns:a16="http://schemas.microsoft.com/office/drawing/2014/main" id="{EC10E951-E029-43D1-9AED-8AEB0F213872}"/>
              </a:ext>
            </a:extLst>
          </p:cNvPr>
          <p:cNvSpPr>
            <a:spLocks noGrp="1"/>
          </p:cNvSpPr>
          <p:nvPr>
            <p:ph sz="quarter" idx="12"/>
          </p:nvPr>
        </p:nvSpPr>
        <p:spPr>
          <a:xfrm>
            <a:off x="4412774" y="1498977"/>
            <a:ext cx="914400" cy="457200"/>
          </a:xfrm>
        </p:spPr>
        <p:txBody>
          <a:bodyPr/>
          <a:lstStyle>
            <a:lvl1pPr marL="0" indent="0">
              <a:buFontTx/>
              <a:buNone/>
              <a:defRPr/>
            </a:lvl1pPr>
          </a:lstStyle>
          <a:p>
            <a:pPr lvl="0"/>
            <a:endParaRPr lang="en-IN" dirty="0"/>
          </a:p>
        </p:txBody>
      </p:sp>
      <p:sp>
        <p:nvSpPr>
          <p:cNvPr id="10" name="Content Placeholder 9">
            <a:extLst>
              <a:ext uri="{FF2B5EF4-FFF2-40B4-BE49-F238E27FC236}">
                <a16:creationId xmlns:a16="http://schemas.microsoft.com/office/drawing/2014/main" id="{FAEB1E89-51CF-4EC4-A93B-5FF052140CC4}"/>
              </a:ext>
            </a:extLst>
          </p:cNvPr>
          <p:cNvSpPr>
            <a:spLocks noGrp="1"/>
          </p:cNvSpPr>
          <p:nvPr>
            <p:ph sz="quarter" idx="13"/>
          </p:nvPr>
        </p:nvSpPr>
        <p:spPr>
          <a:xfrm>
            <a:off x="5715000" y="1498600"/>
            <a:ext cx="3124200" cy="4572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32110257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114BAAE2-6F71-4F48-BEC4-D709BE918715}"/>
              </a:ext>
            </a:extLst>
          </p:cNvPr>
          <p:cNvSpPr>
            <a:spLocks noGrp="1"/>
          </p:cNvSpPr>
          <p:nvPr>
            <p:ph sz="quarter" idx="11"/>
          </p:nvPr>
        </p:nvSpPr>
        <p:spPr>
          <a:xfrm>
            <a:off x="3429000" y="1524000"/>
            <a:ext cx="3200400" cy="4572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20653675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E6587E99-A9B6-4770-AC4C-1F87D76D6A56}"/>
              </a:ext>
            </a:extLst>
          </p:cNvPr>
          <p:cNvSpPr>
            <a:spLocks noGrp="1"/>
          </p:cNvSpPr>
          <p:nvPr>
            <p:ph sz="quarter" idx="11"/>
          </p:nvPr>
        </p:nvSpPr>
        <p:spPr>
          <a:xfrm>
            <a:off x="2514600" y="1412875"/>
            <a:ext cx="3886200" cy="568325"/>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22384359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3BB71E51-DB2C-48DA-A7FA-99FB3180417B}"/>
              </a:ext>
            </a:extLst>
          </p:cNvPr>
          <p:cNvSpPr>
            <a:spLocks noGrp="1"/>
          </p:cNvSpPr>
          <p:nvPr>
            <p:ph sz="quarter" idx="11"/>
          </p:nvPr>
        </p:nvSpPr>
        <p:spPr>
          <a:xfrm>
            <a:off x="2133600" y="1524000"/>
            <a:ext cx="3657600" cy="4572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90706694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AD52990F-4A38-4829-8F7A-4F3A4B6515AE}"/>
              </a:ext>
            </a:extLst>
          </p:cNvPr>
          <p:cNvSpPr>
            <a:spLocks noGrp="1"/>
          </p:cNvSpPr>
          <p:nvPr>
            <p:ph sz="quarter" idx="11"/>
          </p:nvPr>
        </p:nvSpPr>
        <p:spPr>
          <a:xfrm>
            <a:off x="2209800" y="1412875"/>
            <a:ext cx="3657600" cy="568325"/>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1113446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ACCE50EA-04C6-48C3-974E-26F048FD7252}"/>
              </a:ext>
            </a:extLst>
          </p:cNvPr>
          <p:cNvSpPr>
            <a:spLocks noGrp="1"/>
          </p:cNvSpPr>
          <p:nvPr>
            <p:ph sz="quarter" idx="11"/>
          </p:nvPr>
        </p:nvSpPr>
        <p:spPr>
          <a:xfrm>
            <a:off x="76200" y="1524000"/>
            <a:ext cx="2743200" cy="457200"/>
          </a:xfrm>
        </p:spPr>
        <p:txBody>
          <a:bodyPr/>
          <a:lstStyle>
            <a:lvl1pPr marL="0" indent="0">
              <a:buFontTx/>
              <a:buNone/>
              <a:defRPr/>
            </a:lvl1pPr>
          </a:lstStyle>
          <a:p>
            <a:pPr lvl="0"/>
            <a:endParaRPr lang="en-IN" dirty="0"/>
          </a:p>
        </p:txBody>
      </p:sp>
      <p:sp>
        <p:nvSpPr>
          <p:cNvPr id="8" name="Content Placeholder 7">
            <a:extLst>
              <a:ext uri="{FF2B5EF4-FFF2-40B4-BE49-F238E27FC236}">
                <a16:creationId xmlns:a16="http://schemas.microsoft.com/office/drawing/2014/main" id="{F65ECE2A-DEBF-4CD4-BEEF-AD548BD7C3B5}"/>
              </a:ext>
            </a:extLst>
          </p:cNvPr>
          <p:cNvSpPr>
            <a:spLocks noGrp="1"/>
          </p:cNvSpPr>
          <p:nvPr>
            <p:ph sz="quarter" idx="12"/>
          </p:nvPr>
        </p:nvSpPr>
        <p:spPr>
          <a:xfrm>
            <a:off x="3200400" y="1524000"/>
            <a:ext cx="3657600" cy="3810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42152352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F8FCCE9C-FED6-4616-973C-EC50D856BBAB}"/>
              </a:ext>
            </a:extLst>
          </p:cNvPr>
          <p:cNvSpPr>
            <a:spLocks noGrp="1"/>
          </p:cNvSpPr>
          <p:nvPr>
            <p:ph sz="quarter" idx="11"/>
          </p:nvPr>
        </p:nvSpPr>
        <p:spPr>
          <a:xfrm>
            <a:off x="152400" y="1676400"/>
            <a:ext cx="609600" cy="22860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7246338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A5000F32-9479-440B-BD4D-648AB7F1F23C}"/>
              </a:ext>
            </a:extLst>
          </p:cNvPr>
          <p:cNvSpPr>
            <a:spLocks noGrp="1"/>
          </p:cNvSpPr>
          <p:nvPr>
            <p:ph sz="quarter" idx="11"/>
          </p:nvPr>
        </p:nvSpPr>
        <p:spPr>
          <a:xfrm>
            <a:off x="14515" y="228600"/>
            <a:ext cx="823685" cy="914400"/>
          </a:xfrm>
        </p:spPr>
        <p:txBody>
          <a:bodyPr/>
          <a:lstStyle>
            <a:lvl1pPr marL="0" indent="0">
              <a:buFontTx/>
              <a:buNone/>
              <a:defRPr/>
            </a:lvl1pPr>
          </a:lstStyle>
          <a:p>
            <a:pPr lvl="0"/>
            <a:endParaRPr lang="en-IN" dirty="0"/>
          </a:p>
        </p:txBody>
      </p:sp>
      <p:sp>
        <p:nvSpPr>
          <p:cNvPr id="7" name="Title 6">
            <a:extLst>
              <a:ext uri="{FF2B5EF4-FFF2-40B4-BE49-F238E27FC236}">
                <a16:creationId xmlns:a16="http://schemas.microsoft.com/office/drawing/2014/main" id="{4153C1FB-8B89-4894-8FDB-7E0C3E4E216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9312758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en-US" sz="1800" b="0" dirty="0">
                <a:solidFill>
                  <a:schemeClr val="tx1"/>
                </a:solidFill>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en-US" b="0" dirty="0">
                <a:solidFill>
                  <a:schemeClr val="tx1"/>
                </a:solidFill>
                <a:latin typeface="Times New Roman" pitchFamily="2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b="0" dirty="0">
                <a:solidFill>
                  <a:schemeClr val="tx1"/>
                </a:solidFill>
                <a:latin typeface="Times New Roman" pitchFamily="2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28"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28" charset="0"/>
              </a:endParaRPr>
            </a:p>
          </p:txBody>
        </p:sp>
      </p:grpSp>
      <p:sp>
        <p:nvSpPr>
          <p:cNvPr id="366594" name="Rectangle 2"/>
          <p:cNvSpPr>
            <a:spLocks noGrp="1" noChangeArrowheads="1"/>
          </p:cNvSpPr>
          <p:nvPr>
            <p:ph type="subTitle" idx="1"/>
          </p:nvPr>
        </p:nvSpPr>
        <p:spPr>
          <a:xfrm>
            <a:off x="2286000" y="3581400"/>
            <a:ext cx="5638800" cy="1905000"/>
          </a:xfrm>
        </p:spPr>
        <p:txBody>
          <a:bodyPr/>
          <a:lstStyle>
            <a:lvl1pPr marL="0" indent="0">
              <a:buFont typeface="Wingdings" pitchFamily="28" charset="2"/>
              <a:buNone/>
              <a:defRPr b="1"/>
            </a:lvl1pPr>
          </a:lstStyle>
          <a:p>
            <a:r>
              <a:rPr lang="en-US" dirty="0"/>
              <a:t>Click to edit Master subtitle style</a:t>
            </a:r>
          </a:p>
        </p:txBody>
      </p:sp>
      <p:sp>
        <p:nvSpPr>
          <p:cNvPr id="366604" name="Rectangle 12"/>
          <p:cNvSpPr>
            <a:spLocks noGrp="1" noChangeArrowheads="1"/>
          </p:cNvSpPr>
          <p:nvPr>
            <p:ph type="ctrTitle"/>
          </p:nvPr>
        </p:nvSpPr>
        <p:spPr>
          <a:xfrm>
            <a:off x="838200" y="1443038"/>
            <a:ext cx="7086600" cy="1600200"/>
          </a:xfrm>
        </p:spPr>
        <p:txBody>
          <a:bodyPr anchor="ctr"/>
          <a:lstStyle>
            <a:lvl1pPr>
              <a:defRPr/>
            </a:lvl1pPr>
          </a:lstStyle>
          <a:p>
            <a:r>
              <a:rPr lang="en-US" dirty="0"/>
              <a:t>Click to edit Master title style</a:t>
            </a:r>
          </a:p>
        </p:txBody>
      </p:sp>
      <p:sp>
        <p:nvSpPr>
          <p:cNvPr id="10" name="Content Placeholder 9">
            <a:extLst>
              <a:ext uri="{FF2B5EF4-FFF2-40B4-BE49-F238E27FC236}">
                <a16:creationId xmlns:a16="http://schemas.microsoft.com/office/drawing/2014/main" id="{25A3813E-BA1D-415F-965D-F9C3244FD452}"/>
              </a:ext>
            </a:extLst>
          </p:cNvPr>
          <p:cNvSpPr>
            <a:spLocks noGrp="1"/>
          </p:cNvSpPr>
          <p:nvPr>
            <p:ph sz="quarter" idx="10"/>
          </p:nvPr>
        </p:nvSpPr>
        <p:spPr>
          <a:xfrm>
            <a:off x="609600" y="5749703"/>
            <a:ext cx="5715000" cy="387795"/>
          </a:xfrm>
        </p:spPr>
        <p:txBody>
          <a:bodyPr/>
          <a:lstStyle>
            <a:lvl1pPr marL="0" indent="0">
              <a:buNone/>
              <a:defRPr sz="3200"/>
            </a:lvl1pPr>
            <a:lvl2pPr marL="449262" indent="0">
              <a:buNone/>
              <a:defRPr sz="1200"/>
            </a:lvl2pPr>
            <a:lvl3pPr marL="890588" indent="0">
              <a:buNone/>
              <a:defRPr sz="1200"/>
            </a:lvl3pPr>
            <a:lvl4pPr marL="1295400" indent="0">
              <a:buNone/>
              <a:defRPr sz="1200"/>
            </a:lvl4pPr>
            <a:lvl5pPr marL="1682750" indent="0">
              <a:buNone/>
              <a:defRPr sz="1200"/>
            </a:lvl5pPr>
          </a:lstStyle>
          <a:p>
            <a:pPr lvl="0"/>
            <a:r>
              <a:rPr lang="en-US" dirty="0"/>
              <a:t>Edit Master text styles</a:t>
            </a:r>
          </a:p>
        </p:txBody>
      </p:sp>
      <p:sp>
        <p:nvSpPr>
          <p:cNvPr id="16" name="Content Placeholder 15">
            <a:extLst>
              <a:ext uri="{FF2B5EF4-FFF2-40B4-BE49-F238E27FC236}">
                <a16:creationId xmlns:a16="http://schemas.microsoft.com/office/drawing/2014/main" id="{62F73858-C41C-4C79-972A-AE58601099EF}"/>
              </a:ext>
            </a:extLst>
          </p:cNvPr>
          <p:cNvSpPr>
            <a:spLocks noGrp="1"/>
          </p:cNvSpPr>
          <p:nvPr>
            <p:ph sz="quarter" idx="11"/>
          </p:nvPr>
        </p:nvSpPr>
        <p:spPr>
          <a:xfrm>
            <a:off x="582235" y="5160532"/>
            <a:ext cx="4751765" cy="315636"/>
          </a:xfrm>
        </p:spPr>
        <p:txBody>
          <a:bodyPr/>
          <a:lstStyle>
            <a:lvl1pPr marL="0" indent="0">
              <a:buNone/>
              <a:defRPr sz="1200"/>
            </a:lvl1pPr>
            <a:lvl2pPr marL="449262" indent="0">
              <a:buNone/>
              <a:defRPr sz="1000"/>
            </a:lvl2pPr>
            <a:lvl3pPr marL="890588" indent="0">
              <a:buNone/>
              <a:defRPr sz="1000"/>
            </a:lvl3pPr>
            <a:lvl4pPr marL="1295400" indent="0">
              <a:buNone/>
              <a:defRPr sz="1000"/>
            </a:lvl4pPr>
            <a:lvl5pPr marL="1682750" indent="0">
              <a:buNone/>
              <a:defRPr sz="1000"/>
            </a:lvl5pPr>
          </a:lstStyle>
          <a:p>
            <a:pPr lvl="0"/>
            <a:r>
              <a:rPr lang="en-US" dirty="0"/>
              <a:t>Edit Master text styles</a:t>
            </a:r>
          </a:p>
        </p:txBody>
      </p:sp>
      <p:sp>
        <p:nvSpPr>
          <p:cNvPr id="20" name="Rectangle 5">
            <a:extLst>
              <a:ext uri="{FF2B5EF4-FFF2-40B4-BE49-F238E27FC236}">
                <a16:creationId xmlns:a16="http://schemas.microsoft.com/office/drawing/2014/main" id="{C632EEE0-5CE4-4081-A891-94E83B2B73AF}"/>
              </a:ext>
            </a:extLst>
          </p:cNvPr>
          <p:cNvSpPr txBox="1">
            <a:spLocks noChangeArrowheads="1"/>
          </p:cNvSpPr>
          <p:nvPr userDrawn="1"/>
        </p:nvSpPr>
        <p:spPr>
          <a:xfrm>
            <a:off x="6934200" y="228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r"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1pPr>
            <a:lvl2pPr marL="742950" indent="-285750" algn="l"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2pPr>
            <a:lvl3pPr marL="1143000" indent="-228600" algn="l"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3pPr>
            <a:lvl4pPr marL="1600200" indent="-228600" algn="l"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4pPr>
            <a:lvl5pPr marL="2057400" indent="-228600" algn="l"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2"/>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2"/>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2"/>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2"/>
                </a:solidFill>
                <a:latin typeface="Times New Roman" panose="02020603050405020304" pitchFamily="18" charset="0"/>
                <a:ea typeface="+mn-ea"/>
                <a:cs typeface="+mn-cs"/>
              </a:defRPr>
            </a:lvl9pPr>
          </a:lstStyle>
          <a:p>
            <a:pPr eaLnBrk="1" hangingPunct="1"/>
            <a:fld id="{54245208-E646-4D59-A811-A3FE123469BD}" type="slidenum">
              <a:rPr lang="en-US" altLang="en-US" sz="1000" b="0" smtClean="0">
                <a:solidFill>
                  <a:schemeClr val="tx1"/>
                </a:solidFill>
                <a:latin typeface="Arial" panose="020B0604020202020204" pitchFamily="34" charset="0"/>
              </a:rPr>
              <a:pPr eaLnBrk="1" hangingPunct="1"/>
              <a:t>‹#›</a:t>
            </a:fld>
            <a:endParaRPr lang="en-US" altLang="en-US" sz="10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8121551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A5000F32-9479-440B-BD4D-648AB7F1F23C}"/>
              </a:ext>
            </a:extLst>
          </p:cNvPr>
          <p:cNvSpPr>
            <a:spLocks noGrp="1"/>
          </p:cNvSpPr>
          <p:nvPr>
            <p:ph sz="quarter" idx="11"/>
          </p:nvPr>
        </p:nvSpPr>
        <p:spPr>
          <a:xfrm>
            <a:off x="14515" y="228600"/>
            <a:ext cx="823685" cy="914400"/>
          </a:xfrm>
        </p:spPr>
        <p:txBody>
          <a:bodyPr/>
          <a:lstStyle>
            <a:lvl1pPr marL="0" indent="0">
              <a:buFontTx/>
              <a:buNone/>
              <a:defRPr/>
            </a:lvl1pPr>
          </a:lstStyle>
          <a:p>
            <a:pPr lvl="0"/>
            <a:endParaRPr lang="en-IN" dirty="0"/>
          </a:p>
        </p:txBody>
      </p:sp>
      <p:sp>
        <p:nvSpPr>
          <p:cNvPr id="7" name="Title 6">
            <a:extLst>
              <a:ext uri="{FF2B5EF4-FFF2-40B4-BE49-F238E27FC236}">
                <a16:creationId xmlns:a16="http://schemas.microsoft.com/office/drawing/2014/main" id="{4153C1FB-8B89-4894-8FDB-7E0C3E4E2160}"/>
              </a:ext>
            </a:extLst>
          </p:cNvPr>
          <p:cNvSpPr>
            <a:spLocks noGrp="1"/>
          </p:cNvSpPr>
          <p:nvPr>
            <p:ph type="title"/>
          </p:nvPr>
        </p:nvSpPr>
        <p:spPr/>
        <p:txBody>
          <a:bodyPr/>
          <a:lstStyle/>
          <a:p>
            <a:r>
              <a:rPr lang="en-US"/>
              <a:t>Click to edit Master title style</a:t>
            </a:r>
            <a:endParaRPr lang="en-IN"/>
          </a:p>
        </p:txBody>
      </p:sp>
      <p:sp>
        <p:nvSpPr>
          <p:cNvPr id="8" name="Rectangle 7">
            <a:extLst>
              <a:ext uri="{FF2B5EF4-FFF2-40B4-BE49-F238E27FC236}">
                <a16:creationId xmlns:a16="http://schemas.microsoft.com/office/drawing/2014/main" id="{90052B48-7963-4950-82F3-68FB4B812012}"/>
              </a:ext>
            </a:extLst>
          </p:cNvPr>
          <p:cNvSpPr>
            <a:spLocks noChangeArrowheads="1"/>
          </p:cNvSpPr>
          <p:nvPr userDrawn="1"/>
        </p:nvSpPr>
        <p:spPr bwMode="auto">
          <a:xfrm>
            <a:off x="2895600" y="1676400"/>
            <a:ext cx="4495800" cy="990600"/>
          </a:xfrm>
          <a:prstGeom prst="rect">
            <a:avLst/>
          </a:prstGeom>
          <a:solidFill>
            <a:schemeClr val="hlink"/>
          </a:solidFill>
          <a:ln w="9525">
            <a:solidFill>
              <a:schemeClr val="hlink"/>
            </a:solidFill>
            <a:miter lim="800000"/>
            <a:headEnd/>
            <a:tailEnd/>
          </a:ln>
        </p:spPr>
        <p:txBody>
          <a:bodyPr wrap="none"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algn="ctr" eaLnBrk="1" hangingPunct="1"/>
            <a:endParaRPr lang="en-US" altLang="en-US" sz="2800" dirty="0">
              <a:solidFill>
                <a:srgbClr val="FFFFFF"/>
              </a:solidFill>
              <a:latin typeface="Arial" panose="020B0604020202020204" pitchFamily="34" charset="0"/>
            </a:endParaRPr>
          </a:p>
        </p:txBody>
      </p:sp>
    </p:spTree>
    <p:extLst>
      <p:ext uri="{BB962C8B-B14F-4D97-AF65-F5344CB8AC3E}">
        <p14:creationId xmlns:p14="http://schemas.microsoft.com/office/powerpoint/2010/main" val="22935492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5EA0BD6-F863-4000-8281-9AEB5F63114B}" type="slidenum">
              <a:rPr lang="en-US" altLang="en-US"/>
              <a:pPr/>
              <a:t>‹#›</a:t>
            </a:fld>
            <a:endParaRPr lang="en-US" altLang="en-US" dirty="0"/>
          </a:p>
        </p:txBody>
      </p:sp>
    </p:spTree>
    <p:extLst>
      <p:ext uri="{BB962C8B-B14F-4D97-AF65-F5344CB8AC3E}">
        <p14:creationId xmlns:p14="http://schemas.microsoft.com/office/powerpoint/2010/main" val="23524603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25D543F-2262-4F34-9D78-326BA60DB8B9}" type="slidenum">
              <a:rPr lang="en-US" altLang="en-US"/>
              <a:pPr/>
              <a:t>‹#›</a:t>
            </a:fld>
            <a:endParaRPr lang="en-US" altLang="en-US" dirty="0"/>
          </a:p>
        </p:txBody>
      </p:sp>
    </p:spTree>
    <p:extLst>
      <p:ext uri="{BB962C8B-B14F-4D97-AF65-F5344CB8AC3E}">
        <p14:creationId xmlns:p14="http://schemas.microsoft.com/office/powerpoint/2010/main" val="42702538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25D543F-2262-4F34-9D78-326BA60DB8B9}" type="slidenum">
              <a:rPr lang="en-US" altLang="en-US"/>
              <a:pPr/>
              <a:t>‹#›</a:t>
            </a:fld>
            <a:endParaRPr lang="en-US" altLang="en-US" dirty="0"/>
          </a:p>
        </p:txBody>
      </p:sp>
      <p:sp>
        <p:nvSpPr>
          <p:cNvPr id="7" name="Content Placeholder 6">
            <a:extLst>
              <a:ext uri="{FF2B5EF4-FFF2-40B4-BE49-F238E27FC236}">
                <a16:creationId xmlns:a16="http://schemas.microsoft.com/office/drawing/2014/main" id="{0D38AC89-56CD-40EA-A955-4813B69F8F21}"/>
              </a:ext>
            </a:extLst>
          </p:cNvPr>
          <p:cNvSpPr>
            <a:spLocks noGrp="1"/>
          </p:cNvSpPr>
          <p:nvPr>
            <p:ph sz="quarter" idx="11"/>
          </p:nvPr>
        </p:nvSpPr>
        <p:spPr>
          <a:xfrm>
            <a:off x="76200" y="6172200"/>
            <a:ext cx="2895600" cy="533400"/>
          </a:xfrm>
        </p:spPr>
        <p:txBody>
          <a:bodyPr/>
          <a:lstStyle>
            <a:lvl1pPr marL="0" indent="0">
              <a:buNone/>
              <a:defRPr/>
            </a:lvl1pPr>
          </a:lstStyle>
          <a:p>
            <a:pPr lvl="0"/>
            <a:endParaRPr lang="en-IN" dirty="0"/>
          </a:p>
        </p:txBody>
      </p:sp>
      <p:sp>
        <p:nvSpPr>
          <p:cNvPr id="9" name="Content Placeholder 8">
            <a:extLst>
              <a:ext uri="{FF2B5EF4-FFF2-40B4-BE49-F238E27FC236}">
                <a16:creationId xmlns:a16="http://schemas.microsoft.com/office/drawing/2014/main" id="{BC02D280-25F6-4421-91F4-618FCB6C124E}"/>
              </a:ext>
            </a:extLst>
          </p:cNvPr>
          <p:cNvSpPr>
            <a:spLocks noGrp="1"/>
          </p:cNvSpPr>
          <p:nvPr>
            <p:ph sz="quarter" idx="12"/>
          </p:nvPr>
        </p:nvSpPr>
        <p:spPr>
          <a:xfrm>
            <a:off x="3124200" y="6172200"/>
            <a:ext cx="1731963" cy="685800"/>
          </a:xfrm>
        </p:spPr>
        <p:txBody>
          <a:bodyPr/>
          <a:lstStyle/>
          <a:p>
            <a:pPr lvl="0"/>
            <a:endParaRPr lang="en-IN" dirty="0"/>
          </a:p>
        </p:txBody>
      </p:sp>
    </p:spTree>
    <p:extLst>
      <p:ext uri="{BB962C8B-B14F-4D97-AF65-F5344CB8AC3E}">
        <p14:creationId xmlns:p14="http://schemas.microsoft.com/office/powerpoint/2010/main" val="30285235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25D543F-2262-4F34-9D78-326BA60DB8B9}" type="slidenum">
              <a:rPr lang="en-US" altLang="en-US"/>
              <a:pPr/>
              <a:t>‹#›</a:t>
            </a:fld>
            <a:endParaRPr lang="en-US" altLang="en-US" dirty="0"/>
          </a:p>
        </p:txBody>
      </p:sp>
    </p:spTree>
    <p:extLst>
      <p:ext uri="{BB962C8B-B14F-4D97-AF65-F5344CB8AC3E}">
        <p14:creationId xmlns:p14="http://schemas.microsoft.com/office/powerpoint/2010/main" val="35457902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25D543F-2262-4F34-9D78-326BA60DB8B9}" type="slidenum">
              <a:rPr lang="en-US" altLang="en-US"/>
              <a:pPr/>
              <a:t>‹#›</a:t>
            </a:fld>
            <a:endParaRPr lang="en-US" altLang="en-US" dirty="0"/>
          </a:p>
        </p:txBody>
      </p:sp>
      <p:sp>
        <p:nvSpPr>
          <p:cNvPr id="7" name="Content Placeholder 6">
            <a:extLst>
              <a:ext uri="{FF2B5EF4-FFF2-40B4-BE49-F238E27FC236}">
                <a16:creationId xmlns:a16="http://schemas.microsoft.com/office/drawing/2014/main" id="{F4E177A6-D73C-4507-8BF6-2A35703CD5F2}"/>
              </a:ext>
            </a:extLst>
          </p:cNvPr>
          <p:cNvSpPr>
            <a:spLocks noGrp="1"/>
          </p:cNvSpPr>
          <p:nvPr>
            <p:ph sz="quarter" idx="11"/>
          </p:nvPr>
        </p:nvSpPr>
        <p:spPr>
          <a:xfrm>
            <a:off x="1371600" y="1412875"/>
            <a:ext cx="2819400" cy="568325"/>
          </a:xfrm>
        </p:spPr>
        <p:txBody>
          <a:bodyPr/>
          <a:lstStyle>
            <a:lvl1pPr marL="0" indent="0">
              <a:buFontTx/>
              <a:buNone/>
              <a:defRPr/>
            </a:lvl1pPr>
          </a:lstStyle>
          <a:p>
            <a:pPr lvl="0"/>
            <a:endParaRPr lang="en-IN" dirty="0"/>
          </a:p>
        </p:txBody>
      </p:sp>
      <p:sp>
        <p:nvSpPr>
          <p:cNvPr id="9" name="Content Placeholder 8">
            <a:extLst>
              <a:ext uri="{FF2B5EF4-FFF2-40B4-BE49-F238E27FC236}">
                <a16:creationId xmlns:a16="http://schemas.microsoft.com/office/drawing/2014/main" id="{438BFAC5-078E-4BB1-A79B-168470754D7F}"/>
              </a:ext>
            </a:extLst>
          </p:cNvPr>
          <p:cNvSpPr>
            <a:spLocks noGrp="1"/>
          </p:cNvSpPr>
          <p:nvPr>
            <p:ph sz="quarter" idx="12"/>
          </p:nvPr>
        </p:nvSpPr>
        <p:spPr>
          <a:xfrm>
            <a:off x="4572000" y="1412875"/>
            <a:ext cx="2971800" cy="568325"/>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6704677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4965F6C-3C81-4625-BB0B-3E6D5B30C617}" type="slidenum">
              <a:rPr lang="en-US" altLang="en-US"/>
              <a:pPr/>
              <a:t>‹#›</a:t>
            </a:fld>
            <a:endParaRPr lang="en-US" altLang="en-US" dirty="0"/>
          </a:p>
        </p:txBody>
      </p:sp>
    </p:spTree>
    <p:extLst>
      <p:ext uri="{BB962C8B-B14F-4D97-AF65-F5344CB8AC3E}">
        <p14:creationId xmlns:p14="http://schemas.microsoft.com/office/powerpoint/2010/main" val="37133795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80497588-2508-4426-B562-96FEDE66CA03}"/>
              </a:ext>
            </a:extLst>
          </p:cNvPr>
          <p:cNvSpPr>
            <a:spLocks noGrp="1"/>
          </p:cNvSpPr>
          <p:nvPr>
            <p:ph sz="quarter" idx="11"/>
          </p:nvPr>
        </p:nvSpPr>
        <p:spPr>
          <a:xfrm>
            <a:off x="838200" y="1905000"/>
            <a:ext cx="2895600" cy="609600"/>
          </a:xfrm>
        </p:spPr>
        <p:txBody>
          <a:bodyPr/>
          <a:lstStyle/>
          <a:p>
            <a:pPr lvl="0"/>
            <a:endParaRPr lang="en-US" dirty="0"/>
          </a:p>
        </p:txBody>
      </p:sp>
    </p:spTree>
    <p:extLst>
      <p:ext uri="{BB962C8B-B14F-4D97-AF65-F5344CB8AC3E}">
        <p14:creationId xmlns:p14="http://schemas.microsoft.com/office/powerpoint/2010/main" val="22365621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4" name="AutoShape 5">
            <a:extLst>
              <a:ext uri="{FF2B5EF4-FFF2-40B4-BE49-F238E27FC236}">
                <a16:creationId xmlns:a16="http://schemas.microsoft.com/office/drawing/2014/main" id="{1E362460-4B33-4255-B347-845E60FA0B60}"/>
              </a:ext>
            </a:extLst>
          </p:cNvPr>
          <p:cNvSpPr>
            <a:spLocks noChangeArrowheads="1"/>
          </p:cNvSpPr>
          <p:nvPr userDrawn="1"/>
        </p:nvSpPr>
        <p:spPr bwMode="auto">
          <a:xfrm>
            <a:off x="838200" y="1752600"/>
            <a:ext cx="7315200" cy="4572000"/>
          </a:xfrm>
          <a:prstGeom prst="roundRect">
            <a:avLst>
              <a:gd name="adj" fmla="val 16667"/>
            </a:avLst>
          </a:prstGeom>
          <a:solidFill>
            <a:schemeClr val="accent2"/>
          </a:solidFill>
          <a:ln w="76200">
            <a:solidFill>
              <a:schemeClr val="hlink"/>
            </a:solidFill>
            <a:miter lim="800000"/>
            <a:headEnd/>
            <a:tailEnd/>
          </a:ln>
        </p:spPr>
        <p:txBody>
          <a:bodyPr anchor="ctr"/>
          <a:lstStyle>
            <a:lvl1pPr marL="341313" indent="-341313"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spcBef>
                <a:spcPct val="30000"/>
              </a:spcBef>
              <a:buFont typeface="Wingdings" panose="05000000000000000000" pitchFamily="2" charset="2"/>
              <a:buChar char="§"/>
            </a:pPr>
            <a:endParaRPr lang="en-US" altLang="en-US" b="0" dirty="0">
              <a:solidFill>
                <a:schemeClr val="tx1"/>
              </a:solidFill>
              <a:latin typeface="Arial" panose="020B0604020202020204" pitchFamily="34" charset="0"/>
            </a:endParaRPr>
          </a:p>
        </p:txBody>
      </p:sp>
      <p:sp>
        <p:nvSpPr>
          <p:cNvPr id="6" name="Content Placeholder 5">
            <a:extLst>
              <a:ext uri="{FF2B5EF4-FFF2-40B4-BE49-F238E27FC236}">
                <a16:creationId xmlns:a16="http://schemas.microsoft.com/office/drawing/2014/main" id="{5D646F44-5A41-46D4-BF23-9DDC16E27E18}"/>
              </a:ext>
            </a:extLst>
          </p:cNvPr>
          <p:cNvSpPr>
            <a:spLocks noGrp="1"/>
          </p:cNvSpPr>
          <p:nvPr>
            <p:ph sz="quarter" idx="11"/>
          </p:nvPr>
        </p:nvSpPr>
        <p:spPr>
          <a:xfrm>
            <a:off x="228600" y="6324600"/>
            <a:ext cx="2438400" cy="5334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20895592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B0A90F62-E345-480C-A4F5-E6E7E4345A1B}"/>
              </a:ext>
            </a:extLst>
          </p:cNvPr>
          <p:cNvSpPr>
            <a:spLocks noGrp="1"/>
          </p:cNvSpPr>
          <p:nvPr>
            <p:ph sz="quarter" idx="11"/>
          </p:nvPr>
        </p:nvSpPr>
        <p:spPr>
          <a:xfrm>
            <a:off x="838200" y="2209800"/>
            <a:ext cx="4876800" cy="12954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36117582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Tree>
    <p:extLst>
      <p:ext uri="{BB962C8B-B14F-4D97-AF65-F5344CB8AC3E}">
        <p14:creationId xmlns:p14="http://schemas.microsoft.com/office/powerpoint/2010/main" val="48758197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B0A90F62-E345-480C-A4F5-E6E7E4345A1B}"/>
              </a:ext>
            </a:extLst>
          </p:cNvPr>
          <p:cNvSpPr>
            <a:spLocks noGrp="1"/>
          </p:cNvSpPr>
          <p:nvPr>
            <p:ph sz="quarter" idx="11"/>
          </p:nvPr>
        </p:nvSpPr>
        <p:spPr>
          <a:xfrm>
            <a:off x="838200" y="2209800"/>
            <a:ext cx="4876800" cy="1295400"/>
          </a:xfrm>
        </p:spPr>
        <p:txBody>
          <a:bodyPr/>
          <a:lstStyle>
            <a:lvl1pPr marL="0" indent="0">
              <a:buFontTx/>
              <a:buNone/>
              <a:defRPr/>
            </a:lvl1pPr>
          </a:lstStyle>
          <a:p>
            <a:pPr lvl="0"/>
            <a:endParaRPr lang="en-IN" dirty="0"/>
          </a:p>
        </p:txBody>
      </p:sp>
      <p:sp>
        <p:nvSpPr>
          <p:cNvPr id="7" name="Rectangle 5">
            <a:extLst>
              <a:ext uri="{FF2B5EF4-FFF2-40B4-BE49-F238E27FC236}">
                <a16:creationId xmlns:a16="http://schemas.microsoft.com/office/drawing/2014/main" id="{EB929396-37A0-49C9-A384-23643ACDA8C7}"/>
              </a:ext>
            </a:extLst>
          </p:cNvPr>
          <p:cNvSpPr>
            <a:spLocks noChangeArrowheads="1"/>
          </p:cNvSpPr>
          <p:nvPr userDrawn="1"/>
        </p:nvSpPr>
        <p:spPr bwMode="auto">
          <a:xfrm>
            <a:off x="685800" y="2133600"/>
            <a:ext cx="2438400" cy="3505200"/>
          </a:xfrm>
          <a:prstGeom prst="rect">
            <a:avLst/>
          </a:prstGeom>
          <a:gradFill rotWithShape="1">
            <a:gsLst>
              <a:gs pos="0">
                <a:schemeClr val="accent1">
                  <a:alpha val="80000"/>
                </a:schemeClr>
              </a:gs>
              <a:gs pos="100000">
                <a:schemeClr val="accent1">
                  <a:gamma/>
                  <a:tint val="30196"/>
                  <a:invGamma/>
                </a:schemeClr>
              </a:gs>
            </a:gsLst>
            <a:lin ang="5400000" scaled="1"/>
          </a:gradFill>
          <a:ln w="9525">
            <a:solidFill>
              <a:schemeClr val="hlink"/>
            </a:solidFill>
            <a:miter lim="800000"/>
            <a:headEnd/>
            <a:tailEnd/>
          </a:ln>
          <a:effectLst/>
        </p:spPr>
        <p:txBody>
          <a:bodyPr anchor="ctr"/>
          <a:lstStyle/>
          <a:p>
            <a:pPr algn="ctr">
              <a:defRPr/>
            </a:pPr>
            <a:endParaRPr lang="en-US" sz="2000" b="0" dirty="0">
              <a:solidFill>
                <a:schemeClr val="tx1"/>
              </a:solidFill>
              <a:latin typeface="Arial" charset="0"/>
            </a:endParaRPr>
          </a:p>
        </p:txBody>
      </p:sp>
      <p:sp>
        <p:nvSpPr>
          <p:cNvPr id="8" name="Rectangle 9">
            <a:extLst>
              <a:ext uri="{FF2B5EF4-FFF2-40B4-BE49-F238E27FC236}">
                <a16:creationId xmlns:a16="http://schemas.microsoft.com/office/drawing/2014/main" id="{89ADAA5E-8F56-4E73-8D35-8BE3EB844DB8}"/>
              </a:ext>
            </a:extLst>
          </p:cNvPr>
          <p:cNvSpPr>
            <a:spLocks noChangeArrowheads="1"/>
          </p:cNvSpPr>
          <p:nvPr userDrawn="1"/>
        </p:nvSpPr>
        <p:spPr bwMode="auto">
          <a:xfrm>
            <a:off x="685800" y="2133600"/>
            <a:ext cx="2438400" cy="914400"/>
          </a:xfrm>
          <a:prstGeom prst="rect">
            <a:avLst/>
          </a:prstGeom>
          <a:solidFill>
            <a:schemeClr val="accent2"/>
          </a:solidFill>
          <a:ln w="9525" algn="ctr">
            <a:solidFill>
              <a:schemeClr val="hlink"/>
            </a:solidFill>
            <a:miter lim="800000"/>
            <a:headEnd/>
            <a:tailEnd/>
          </a:ln>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algn="ctr" eaLnBrk="1" hangingPunct="1"/>
            <a:endParaRPr lang="en-US" altLang="en-US" dirty="0">
              <a:solidFill>
                <a:schemeClr val="tx1"/>
              </a:solidFill>
              <a:latin typeface="Arial" panose="020B0604020202020204" pitchFamily="34" charset="0"/>
            </a:endParaRPr>
          </a:p>
        </p:txBody>
      </p:sp>
      <p:sp>
        <p:nvSpPr>
          <p:cNvPr id="9" name="Rectangle 7">
            <a:extLst>
              <a:ext uri="{FF2B5EF4-FFF2-40B4-BE49-F238E27FC236}">
                <a16:creationId xmlns:a16="http://schemas.microsoft.com/office/drawing/2014/main" id="{B5167267-BA2C-4A03-B656-EF97E200DA5B}"/>
              </a:ext>
            </a:extLst>
          </p:cNvPr>
          <p:cNvSpPr>
            <a:spLocks noChangeArrowheads="1"/>
          </p:cNvSpPr>
          <p:nvPr userDrawn="1"/>
        </p:nvSpPr>
        <p:spPr bwMode="auto">
          <a:xfrm>
            <a:off x="3505200" y="2133600"/>
            <a:ext cx="2362200" cy="3505200"/>
          </a:xfrm>
          <a:prstGeom prst="rect">
            <a:avLst/>
          </a:prstGeom>
          <a:gradFill rotWithShape="1">
            <a:gsLst>
              <a:gs pos="0">
                <a:schemeClr val="accent1">
                  <a:alpha val="80000"/>
                </a:schemeClr>
              </a:gs>
              <a:gs pos="100000">
                <a:schemeClr val="accent1">
                  <a:gamma/>
                  <a:tint val="30196"/>
                  <a:invGamma/>
                </a:schemeClr>
              </a:gs>
            </a:gsLst>
            <a:lin ang="5400000" scaled="1"/>
          </a:gradFill>
          <a:ln w="9525" algn="ctr">
            <a:solidFill>
              <a:schemeClr val="hlink"/>
            </a:solidFill>
            <a:miter lim="800000"/>
            <a:headEnd/>
            <a:tailEnd/>
          </a:ln>
          <a:effectLst/>
        </p:spPr>
        <p:txBody>
          <a:bodyPr anchor="ctr"/>
          <a:lstStyle/>
          <a:p>
            <a:pPr algn="ctr">
              <a:defRPr/>
            </a:pPr>
            <a:endParaRPr lang="en-US" sz="2000" b="0" dirty="0">
              <a:solidFill>
                <a:schemeClr val="tx1"/>
              </a:solidFill>
              <a:latin typeface="Arial" charset="0"/>
            </a:endParaRPr>
          </a:p>
        </p:txBody>
      </p:sp>
      <p:sp>
        <p:nvSpPr>
          <p:cNvPr id="10" name="Rectangle 11">
            <a:extLst>
              <a:ext uri="{FF2B5EF4-FFF2-40B4-BE49-F238E27FC236}">
                <a16:creationId xmlns:a16="http://schemas.microsoft.com/office/drawing/2014/main" id="{1E434319-5E1F-4F56-B373-65BBC76BCBD7}"/>
              </a:ext>
            </a:extLst>
          </p:cNvPr>
          <p:cNvSpPr>
            <a:spLocks noChangeArrowheads="1"/>
          </p:cNvSpPr>
          <p:nvPr userDrawn="1"/>
        </p:nvSpPr>
        <p:spPr bwMode="auto">
          <a:xfrm>
            <a:off x="3505200" y="2133600"/>
            <a:ext cx="2362200" cy="914400"/>
          </a:xfrm>
          <a:prstGeom prst="rect">
            <a:avLst/>
          </a:prstGeom>
          <a:solidFill>
            <a:schemeClr val="accent2"/>
          </a:solidFill>
          <a:ln w="9525" algn="ctr">
            <a:solidFill>
              <a:schemeClr val="hlink"/>
            </a:solidFill>
            <a:miter lim="800000"/>
            <a:headEnd/>
            <a:tailEnd/>
          </a:ln>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algn="ctr" eaLnBrk="1" hangingPunct="1"/>
            <a:endParaRPr lang="en-US" altLang="en-US" dirty="0">
              <a:solidFill>
                <a:schemeClr val="tx1"/>
              </a:solidFill>
              <a:latin typeface="Arial" panose="020B0604020202020204" pitchFamily="34" charset="0"/>
            </a:endParaRPr>
          </a:p>
        </p:txBody>
      </p:sp>
      <p:sp>
        <p:nvSpPr>
          <p:cNvPr id="11" name="Rectangle 7">
            <a:extLst>
              <a:ext uri="{FF2B5EF4-FFF2-40B4-BE49-F238E27FC236}">
                <a16:creationId xmlns:a16="http://schemas.microsoft.com/office/drawing/2014/main" id="{E762D944-49A5-4472-8775-2C4D4691B350}"/>
              </a:ext>
            </a:extLst>
          </p:cNvPr>
          <p:cNvSpPr>
            <a:spLocks noChangeArrowheads="1"/>
          </p:cNvSpPr>
          <p:nvPr userDrawn="1"/>
        </p:nvSpPr>
        <p:spPr bwMode="auto">
          <a:xfrm>
            <a:off x="6066972" y="2140857"/>
            <a:ext cx="2362200" cy="3505200"/>
          </a:xfrm>
          <a:prstGeom prst="rect">
            <a:avLst/>
          </a:prstGeom>
          <a:gradFill rotWithShape="1">
            <a:gsLst>
              <a:gs pos="0">
                <a:schemeClr val="accent1">
                  <a:alpha val="80000"/>
                </a:schemeClr>
              </a:gs>
              <a:gs pos="100000">
                <a:schemeClr val="accent1">
                  <a:gamma/>
                  <a:tint val="30196"/>
                  <a:invGamma/>
                </a:schemeClr>
              </a:gs>
            </a:gsLst>
            <a:lin ang="5400000" scaled="1"/>
          </a:gradFill>
          <a:ln w="9525" algn="ctr">
            <a:solidFill>
              <a:schemeClr val="hlink"/>
            </a:solidFill>
            <a:miter lim="800000"/>
            <a:headEnd/>
            <a:tailEnd/>
          </a:ln>
          <a:effectLst/>
        </p:spPr>
        <p:txBody>
          <a:bodyPr anchor="ctr"/>
          <a:lstStyle/>
          <a:p>
            <a:pPr algn="ctr">
              <a:defRPr/>
            </a:pPr>
            <a:endParaRPr lang="en-US" sz="2000" b="0" dirty="0">
              <a:solidFill>
                <a:schemeClr val="tx1"/>
              </a:solidFill>
              <a:latin typeface="Arial" charset="0"/>
            </a:endParaRPr>
          </a:p>
        </p:txBody>
      </p:sp>
      <p:sp>
        <p:nvSpPr>
          <p:cNvPr id="12" name="Rectangle 11">
            <a:extLst>
              <a:ext uri="{FF2B5EF4-FFF2-40B4-BE49-F238E27FC236}">
                <a16:creationId xmlns:a16="http://schemas.microsoft.com/office/drawing/2014/main" id="{7C5C37A4-EF92-49E2-B57E-883BA012341C}"/>
              </a:ext>
            </a:extLst>
          </p:cNvPr>
          <p:cNvSpPr>
            <a:spLocks noChangeArrowheads="1"/>
          </p:cNvSpPr>
          <p:nvPr userDrawn="1"/>
        </p:nvSpPr>
        <p:spPr bwMode="auto">
          <a:xfrm>
            <a:off x="6081487" y="2155371"/>
            <a:ext cx="2362200" cy="914400"/>
          </a:xfrm>
          <a:prstGeom prst="rect">
            <a:avLst/>
          </a:prstGeom>
          <a:solidFill>
            <a:schemeClr val="accent2"/>
          </a:solidFill>
          <a:ln w="9525" algn="ctr">
            <a:solidFill>
              <a:schemeClr val="hlink"/>
            </a:solidFill>
            <a:miter lim="800000"/>
            <a:headEnd/>
            <a:tailEnd/>
          </a:ln>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algn="ctr" eaLnBrk="1" hangingPunct="1"/>
            <a:endParaRPr lang="en-US" altLang="en-US" dirty="0">
              <a:solidFill>
                <a:schemeClr val="tx1"/>
              </a:solidFill>
              <a:latin typeface="Arial" panose="020B0604020202020204" pitchFamily="34" charset="0"/>
            </a:endParaRPr>
          </a:p>
        </p:txBody>
      </p:sp>
      <p:sp>
        <p:nvSpPr>
          <p:cNvPr id="13" name="Content Placeholder 12">
            <a:extLst>
              <a:ext uri="{FF2B5EF4-FFF2-40B4-BE49-F238E27FC236}">
                <a16:creationId xmlns:a16="http://schemas.microsoft.com/office/drawing/2014/main" id="{3E3B40C8-0AA4-457B-BCA6-035C613C7616}"/>
              </a:ext>
            </a:extLst>
          </p:cNvPr>
          <p:cNvSpPr>
            <a:spLocks noGrp="1"/>
          </p:cNvSpPr>
          <p:nvPr>
            <p:ph sz="quarter" idx="12"/>
          </p:nvPr>
        </p:nvSpPr>
        <p:spPr>
          <a:xfrm>
            <a:off x="0" y="5715000"/>
            <a:ext cx="685800" cy="685800"/>
          </a:xfrm>
        </p:spPr>
        <p:txBody>
          <a:bodyPr/>
          <a:lstStyle>
            <a:lvl1pPr marL="0" indent="0">
              <a:buFontTx/>
              <a:buNone/>
              <a:defRPr/>
            </a:lvl1pPr>
          </a:lstStyle>
          <a:p>
            <a:pPr lvl="0"/>
            <a:endParaRPr lang="en-IN" dirty="0"/>
          </a:p>
        </p:txBody>
      </p:sp>
      <p:sp>
        <p:nvSpPr>
          <p:cNvPr id="15" name="Content Placeholder 14">
            <a:extLst>
              <a:ext uri="{FF2B5EF4-FFF2-40B4-BE49-F238E27FC236}">
                <a16:creationId xmlns:a16="http://schemas.microsoft.com/office/drawing/2014/main" id="{9F80EFBC-5AEA-479C-9CF4-B6E0C908F249}"/>
              </a:ext>
            </a:extLst>
          </p:cNvPr>
          <p:cNvSpPr>
            <a:spLocks noGrp="1"/>
          </p:cNvSpPr>
          <p:nvPr>
            <p:ph sz="quarter" idx="13"/>
          </p:nvPr>
        </p:nvSpPr>
        <p:spPr>
          <a:xfrm>
            <a:off x="838200" y="5791200"/>
            <a:ext cx="1066800" cy="762000"/>
          </a:xfrm>
        </p:spPr>
        <p:txBody>
          <a:bodyPr/>
          <a:lstStyle>
            <a:lvl1pPr marL="0" indent="0">
              <a:buFontTx/>
              <a:buNone/>
              <a:defRPr/>
            </a:lvl1pPr>
          </a:lstStyle>
          <a:p>
            <a:pPr lvl="0"/>
            <a:endParaRPr lang="en-IN" dirty="0"/>
          </a:p>
        </p:txBody>
      </p:sp>
      <p:sp>
        <p:nvSpPr>
          <p:cNvPr id="17" name="Content Placeholder 16">
            <a:extLst>
              <a:ext uri="{FF2B5EF4-FFF2-40B4-BE49-F238E27FC236}">
                <a16:creationId xmlns:a16="http://schemas.microsoft.com/office/drawing/2014/main" id="{EB7C2FC7-E241-4D2F-86BE-C9596310FA87}"/>
              </a:ext>
            </a:extLst>
          </p:cNvPr>
          <p:cNvSpPr>
            <a:spLocks noGrp="1"/>
          </p:cNvSpPr>
          <p:nvPr>
            <p:ph sz="quarter" idx="14"/>
          </p:nvPr>
        </p:nvSpPr>
        <p:spPr>
          <a:xfrm>
            <a:off x="2057400" y="5715000"/>
            <a:ext cx="1066800" cy="1143000"/>
          </a:xfrm>
        </p:spPr>
        <p:txBody>
          <a:bodyPr/>
          <a:lstStyle>
            <a:lvl1pPr marL="0" indent="0">
              <a:buFontTx/>
              <a:buNone/>
              <a:defRPr/>
            </a:lvl1pPr>
          </a:lstStyle>
          <a:p>
            <a:pPr lvl="0"/>
            <a:endParaRPr lang="en-IN" dirty="0"/>
          </a:p>
        </p:txBody>
      </p:sp>
      <p:sp>
        <p:nvSpPr>
          <p:cNvPr id="19" name="Content Placeholder 18">
            <a:extLst>
              <a:ext uri="{FF2B5EF4-FFF2-40B4-BE49-F238E27FC236}">
                <a16:creationId xmlns:a16="http://schemas.microsoft.com/office/drawing/2014/main" id="{A23AC2BF-9787-4F0F-B3A2-E9BEAB32FD3E}"/>
              </a:ext>
            </a:extLst>
          </p:cNvPr>
          <p:cNvSpPr>
            <a:spLocks noGrp="1"/>
          </p:cNvSpPr>
          <p:nvPr>
            <p:ph sz="quarter" idx="15"/>
          </p:nvPr>
        </p:nvSpPr>
        <p:spPr>
          <a:xfrm>
            <a:off x="3352800" y="5791200"/>
            <a:ext cx="1371600" cy="990600"/>
          </a:xfrm>
        </p:spPr>
        <p:txBody>
          <a:bodyPr/>
          <a:lstStyle>
            <a:lvl1pPr marL="0" indent="0">
              <a:buFontTx/>
              <a:buNone/>
              <a:defRPr/>
            </a:lvl1pPr>
          </a:lstStyle>
          <a:p>
            <a:pPr lvl="0"/>
            <a:endParaRPr lang="en-IN" dirty="0"/>
          </a:p>
        </p:txBody>
      </p:sp>
      <p:sp>
        <p:nvSpPr>
          <p:cNvPr id="21" name="Content Placeholder 20">
            <a:extLst>
              <a:ext uri="{FF2B5EF4-FFF2-40B4-BE49-F238E27FC236}">
                <a16:creationId xmlns:a16="http://schemas.microsoft.com/office/drawing/2014/main" id="{2D194958-AB1E-439D-85AF-CBBBAEA2ECFF}"/>
              </a:ext>
            </a:extLst>
          </p:cNvPr>
          <p:cNvSpPr>
            <a:spLocks noGrp="1"/>
          </p:cNvSpPr>
          <p:nvPr>
            <p:ph sz="quarter" idx="16"/>
          </p:nvPr>
        </p:nvSpPr>
        <p:spPr>
          <a:xfrm>
            <a:off x="4876800" y="5791200"/>
            <a:ext cx="2057400" cy="6096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48009669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26514BB3-0846-4243-AEDA-570AF51C3C24}"/>
              </a:ext>
            </a:extLst>
          </p:cNvPr>
          <p:cNvSpPr>
            <a:spLocks noGrp="1"/>
          </p:cNvSpPr>
          <p:nvPr>
            <p:ph sz="quarter" idx="11"/>
          </p:nvPr>
        </p:nvSpPr>
        <p:spPr>
          <a:xfrm>
            <a:off x="990600" y="1981200"/>
            <a:ext cx="3657600" cy="13716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29924397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26514BB3-0846-4243-AEDA-570AF51C3C24}"/>
              </a:ext>
            </a:extLst>
          </p:cNvPr>
          <p:cNvSpPr>
            <a:spLocks noGrp="1"/>
          </p:cNvSpPr>
          <p:nvPr>
            <p:ph sz="quarter" idx="11"/>
          </p:nvPr>
        </p:nvSpPr>
        <p:spPr>
          <a:xfrm>
            <a:off x="990600" y="1981200"/>
            <a:ext cx="3657600" cy="13716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27388780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1A24DE2C-8C4C-4ED6-9917-4012091BB6BC}"/>
              </a:ext>
            </a:extLst>
          </p:cNvPr>
          <p:cNvSpPr>
            <a:spLocks noGrp="1"/>
          </p:cNvSpPr>
          <p:nvPr>
            <p:ph sz="quarter" idx="11"/>
          </p:nvPr>
        </p:nvSpPr>
        <p:spPr>
          <a:xfrm>
            <a:off x="152400" y="1676400"/>
            <a:ext cx="2895600" cy="762000"/>
          </a:xfrm>
        </p:spPr>
        <p:txBody>
          <a:bodyPr/>
          <a:lstStyle>
            <a:lvl1pPr marL="0" indent="0">
              <a:buFontTx/>
              <a:buNone/>
              <a:defRPr/>
            </a:lvl1pPr>
          </a:lstStyle>
          <a:p>
            <a:pPr lvl="0"/>
            <a:endParaRPr lang="en-IN" dirty="0"/>
          </a:p>
        </p:txBody>
      </p:sp>
      <p:sp>
        <p:nvSpPr>
          <p:cNvPr id="7" name="Content Placeholder 6">
            <a:extLst>
              <a:ext uri="{FF2B5EF4-FFF2-40B4-BE49-F238E27FC236}">
                <a16:creationId xmlns:a16="http://schemas.microsoft.com/office/drawing/2014/main" id="{6DB3163E-6A6C-4F2A-9871-BF80D58658D9}"/>
              </a:ext>
            </a:extLst>
          </p:cNvPr>
          <p:cNvSpPr>
            <a:spLocks noGrp="1"/>
          </p:cNvSpPr>
          <p:nvPr>
            <p:ph sz="quarter" idx="12"/>
          </p:nvPr>
        </p:nvSpPr>
        <p:spPr>
          <a:xfrm>
            <a:off x="152400" y="2590800"/>
            <a:ext cx="2895600" cy="838200"/>
          </a:xfrm>
        </p:spPr>
        <p:txBody>
          <a:bodyPr/>
          <a:lstStyle>
            <a:lvl1pPr marL="0" indent="0">
              <a:buFontTx/>
              <a:buNone/>
              <a:defRPr/>
            </a:lvl1pPr>
          </a:lstStyle>
          <a:p>
            <a:pPr lvl="0"/>
            <a:endParaRPr lang="en-IN" dirty="0"/>
          </a:p>
        </p:txBody>
      </p:sp>
      <p:sp>
        <p:nvSpPr>
          <p:cNvPr id="9" name="Content Placeholder 8">
            <a:extLst>
              <a:ext uri="{FF2B5EF4-FFF2-40B4-BE49-F238E27FC236}">
                <a16:creationId xmlns:a16="http://schemas.microsoft.com/office/drawing/2014/main" id="{F4E79836-6BA9-4C27-A5BA-E11EA52D3E69}"/>
              </a:ext>
            </a:extLst>
          </p:cNvPr>
          <p:cNvSpPr>
            <a:spLocks noGrp="1"/>
          </p:cNvSpPr>
          <p:nvPr>
            <p:ph sz="quarter" idx="13"/>
          </p:nvPr>
        </p:nvSpPr>
        <p:spPr>
          <a:xfrm>
            <a:off x="152400" y="3657600"/>
            <a:ext cx="2895600" cy="7620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403619412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F85DCD9D-163F-484F-AA07-38043065D735}"/>
              </a:ext>
            </a:extLst>
          </p:cNvPr>
          <p:cNvSpPr>
            <a:spLocks noGrp="1"/>
          </p:cNvSpPr>
          <p:nvPr>
            <p:ph sz="quarter" idx="11"/>
          </p:nvPr>
        </p:nvSpPr>
        <p:spPr>
          <a:xfrm>
            <a:off x="609600" y="1905000"/>
            <a:ext cx="2819400" cy="609600"/>
          </a:xfrm>
        </p:spPr>
        <p:txBody>
          <a:bodyPr/>
          <a:lstStyle>
            <a:lvl1pPr marL="0" indent="0">
              <a:buFontTx/>
              <a:buNone/>
              <a:defRPr/>
            </a:lvl1pPr>
          </a:lstStyle>
          <a:p>
            <a:pPr lvl="0"/>
            <a:endParaRPr lang="en-IN" dirty="0"/>
          </a:p>
        </p:txBody>
      </p:sp>
      <p:sp>
        <p:nvSpPr>
          <p:cNvPr id="7" name="Content Placeholder 6">
            <a:extLst>
              <a:ext uri="{FF2B5EF4-FFF2-40B4-BE49-F238E27FC236}">
                <a16:creationId xmlns:a16="http://schemas.microsoft.com/office/drawing/2014/main" id="{331FE23F-25A8-4C66-A6F8-B126F3C9BA02}"/>
              </a:ext>
            </a:extLst>
          </p:cNvPr>
          <p:cNvSpPr>
            <a:spLocks noGrp="1"/>
          </p:cNvSpPr>
          <p:nvPr>
            <p:ph sz="quarter" idx="12"/>
          </p:nvPr>
        </p:nvSpPr>
        <p:spPr>
          <a:xfrm>
            <a:off x="609600" y="2667000"/>
            <a:ext cx="2819400" cy="8382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18670475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Rectangle 6">
            <a:extLst>
              <a:ext uri="{FF2B5EF4-FFF2-40B4-BE49-F238E27FC236}">
                <a16:creationId xmlns:a16="http://schemas.microsoft.com/office/drawing/2014/main" id="{EECCDA5D-7531-4D68-9A52-A7980741448D}"/>
              </a:ext>
            </a:extLst>
          </p:cNvPr>
          <p:cNvSpPr>
            <a:spLocks noChangeArrowheads="1"/>
          </p:cNvSpPr>
          <p:nvPr userDrawn="1"/>
        </p:nvSpPr>
        <p:spPr bwMode="auto">
          <a:xfrm>
            <a:off x="1905000" y="1828800"/>
            <a:ext cx="5181600" cy="762000"/>
          </a:xfrm>
          <a:prstGeom prst="rect">
            <a:avLst/>
          </a:prstGeom>
          <a:solidFill>
            <a:schemeClr val="hlink"/>
          </a:solidFill>
          <a:ln w="9525">
            <a:solidFill>
              <a:schemeClr val="hlink"/>
            </a:solidFill>
            <a:miter lim="800000"/>
            <a:headEnd/>
            <a:tailEnd/>
          </a:ln>
        </p:spPr>
        <p:txBody>
          <a:bodyPr wrap="none"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algn="ctr" eaLnBrk="1" hangingPunct="1"/>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394931034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Rectangle 6">
            <a:extLst>
              <a:ext uri="{FF2B5EF4-FFF2-40B4-BE49-F238E27FC236}">
                <a16:creationId xmlns:a16="http://schemas.microsoft.com/office/drawing/2014/main" id="{EECCDA5D-7531-4D68-9A52-A7980741448D}"/>
              </a:ext>
            </a:extLst>
          </p:cNvPr>
          <p:cNvSpPr>
            <a:spLocks noChangeArrowheads="1"/>
          </p:cNvSpPr>
          <p:nvPr userDrawn="1"/>
        </p:nvSpPr>
        <p:spPr bwMode="auto">
          <a:xfrm>
            <a:off x="1905000" y="1828800"/>
            <a:ext cx="5181600" cy="762000"/>
          </a:xfrm>
          <a:prstGeom prst="rect">
            <a:avLst/>
          </a:prstGeom>
          <a:solidFill>
            <a:schemeClr val="hlink"/>
          </a:solidFill>
          <a:ln w="9525">
            <a:solidFill>
              <a:schemeClr val="hlink"/>
            </a:solidFill>
            <a:miter lim="800000"/>
            <a:headEnd/>
            <a:tailEnd/>
          </a:ln>
        </p:spPr>
        <p:txBody>
          <a:bodyPr wrap="none"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algn="ctr" eaLnBrk="1" hangingPunct="1"/>
            <a:endParaRPr lang="en-US" altLang="en-US" dirty="0">
              <a:solidFill>
                <a:schemeClr val="bg1"/>
              </a:solidFill>
              <a:latin typeface="Arial" panose="020B0604020202020204" pitchFamily="34" charset="0"/>
            </a:endParaRPr>
          </a:p>
        </p:txBody>
      </p:sp>
      <p:sp>
        <p:nvSpPr>
          <p:cNvPr id="6" name="Content Placeholder 5">
            <a:extLst>
              <a:ext uri="{FF2B5EF4-FFF2-40B4-BE49-F238E27FC236}">
                <a16:creationId xmlns:a16="http://schemas.microsoft.com/office/drawing/2014/main" id="{0745BC9A-44FA-445C-BDDC-7595CE0FD5AF}"/>
              </a:ext>
            </a:extLst>
          </p:cNvPr>
          <p:cNvSpPr>
            <a:spLocks noGrp="1"/>
          </p:cNvSpPr>
          <p:nvPr>
            <p:ph sz="quarter" idx="11"/>
          </p:nvPr>
        </p:nvSpPr>
        <p:spPr>
          <a:xfrm>
            <a:off x="0" y="2743200"/>
            <a:ext cx="2209800" cy="533400"/>
          </a:xfrm>
        </p:spPr>
        <p:txBody>
          <a:bodyPr/>
          <a:lstStyle>
            <a:lvl1pPr marL="0" indent="0">
              <a:buFontTx/>
              <a:buNone/>
              <a:defRPr sz="1100"/>
            </a:lvl1pPr>
          </a:lstStyle>
          <a:p>
            <a:pPr lvl="0"/>
            <a:endParaRPr lang="en-IN" dirty="0"/>
          </a:p>
        </p:txBody>
      </p:sp>
      <p:sp>
        <p:nvSpPr>
          <p:cNvPr id="8" name="Content Placeholder 7">
            <a:extLst>
              <a:ext uri="{FF2B5EF4-FFF2-40B4-BE49-F238E27FC236}">
                <a16:creationId xmlns:a16="http://schemas.microsoft.com/office/drawing/2014/main" id="{C44C4982-9366-4F3F-904D-B8D0BDD2DCCB}"/>
              </a:ext>
            </a:extLst>
          </p:cNvPr>
          <p:cNvSpPr>
            <a:spLocks noGrp="1"/>
          </p:cNvSpPr>
          <p:nvPr>
            <p:ph sz="quarter" idx="12"/>
          </p:nvPr>
        </p:nvSpPr>
        <p:spPr>
          <a:xfrm>
            <a:off x="228600" y="3505200"/>
            <a:ext cx="2133600" cy="609600"/>
          </a:xfrm>
        </p:spPr>
        <p:txBody>
          <a:bodyPr/>
          <a:lstStyle>
            <a:lvl1pPr marL="0" indent="0">
              <a:buFontTx/>
              <a:buNone/>
              <a:defRPr/>
            </a:lvl1pPr>
          </a:lstStyle>
          <a:p>
            <a:pPr lvl="0"/>
            <a:endParaRPr lang="en-IN" dirty="0"/>
          </a:p>
        </p:txBody>
      </p:sp>
      <p:sp>
        <p:nvSpPr>
          <p:cNvPr id="10" name="Content Placeholder 9">
            <a:extLst>
              <a:ext uri="{FF2B5EF4-FFF2-40B4-BE49-F238E27FC236}">
                <a16:creationId xmlns:a16="http://schemas.microsoft.com/office/drawing/2014/main" id="{B3A6A018-84DB-4740-BF64-A7840ECB7C9A}"/>
              </a:ext>
            </a:extLst>
          </p:cNvPr>
          <p:cNvSpPr>
            <a:spLocks noGrp="1"/>
          </p:cNvSpPr>
          <p:nvPr>
            <p:ph sz="quarter" idx="13"/>
          </p:nvPr>
        </p:nvSpPr>
        <p:spPr>
          <a:xfrm>
            <a:off x="2819400" y="2743200"/>
            <a:ext cx="3352800" cy="838200"/>
          </a:xfrm>
        </p:spPr>
        <p:txBody>
          <a:bodyPr/>
          <a:lstStyle>
            <a:lvl1pPr marL="0" indent="0">
              <a:buFontTx/>
              <a:buNone/>
              <a:defRPr/>
            </a:lvl1pPr>
          </a:lstStyle>
          <a:p>
            <a:pPr lvl="0"/>
            <a:endParaRPr lang="en-IN" dirty="0"/>
          </a:p>
        </p:txBody>
      </p:sp>
      <p:sp>
        <p:nvSpPr>
          <p:cNvPr id="12" name="Content Placeholder 11">
            <a:extLst>
              <a:ext uri="{FF2B5EF4-FFF2-40B4-BE49-F238E27FC236}">
                <a16:creationId xmlns:a16="http://schemas.microsoft.com/office/drawing/2014/main" id="{BE44A3E1-4F26-407B-B117-6849986A526D}"/>
              </a:ext>
            </a:extLst>
          </p:cNvPr>
          <p:cNvSpPr>
            <a:spLocks noGrp="1"/>
          </p:cNvSpPr>
          <p:nvPr>
            <p:ph sz="quarter" idx="14"/>
          </p:nvPr>
        </p:nvSpPr>
        <p:spPr>
          <a:xfrm>
            <a:off x="2819400" y="3733800"/>
            <a:ext cx="3810000" cy="1066800"/>
          </a:xfrm>
        </p:spPr>
        <p:txBody>
          <a:bodyPr/>
          <a:lstStyle>
            <a:lvl1pPr marL="0" indent="0">
              <a:buFontTx/>
              <a:buNone/>
              <a:defRPr/>
            </a:lvl1pPr>
          </a:lstStyle>
          <a:p>
            <a:pPr lvl="0"/>
            <a:endParaRPr lang="en-IN" dirty="0"/>
          </a:p>
        </p:txBody>
      </p:sp>
      <p:sp>
        <p:nvSpPr>
          <p:cNvPr id="9" name="Oval 7">
            <a:extLst>
              <a:ext uri="{FF2B5EF4-FFF2-40B4-BE49-F238E27FC236}">
                <a16:creationId xmlns:a16="http://schemas.microsoft.com/office/drawing/2014/main" id="{2EA344DC-0EEE-4B8B-A41C-0F8ED0002CFB}"/>
              </a:ext>
            </a:extLst>
          </p:cNvPr>
          <p:cNvSpPr>
            <a:spLocks noChangeArrowheads="1"/>
          </p:cNvSpPr>
          <p:nvPr userDrawn="1"/>
        </p:nvSpPr>
        <p:spPr bwMode="auto">
          <a:xfrm>
            <a:off x="1828800" y="2821424"/>
            <a:ext cx="2508250" cy="1558052"/>
          </a:xfrm>
          <a:prstGeom prst="ellipse">
            <a:avLst/>
          </a:prstGeom>
          <a:solidFill>
            <a:schemeClr val="accent2">
              <a:alpha val="25098"/>
            </a:schemeClr>
          </a:solidFill>
          <a:ln w="9525">
            <a:solidFill>
              <a:schemeClr val="tx1"/>
            </a:solidFill>
            <a:miter lim="800000"/>
            <a:headEnd/>
            <a:tailEnd/>
          </a:ln>
        </p:spPr>
        <p:txBody>
          <a:bodyPr lIns="182880" tIns="182880" rIns="182880" bIns="18288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algn="ctr" eaLnBrk="1" hangingPunct="1"/>
            <a:r>
              <a:rPr lang="en-US" altLang="en-US" dirty="0">
                <a:solidFill>
                  <a:srgbClr val="F2F2E5"/>
                </a:solidFill>
                <a:latin typeface="Arial" panose="020B0604020202020204" pitchFamily="34" charset="0"/>
              </a:rPr>
              <a:t>Cognitive Domain</a:t>
            </a:r>
          </a:p>
        </p:txBody>
      </p:sp>
      <p:sp>
        <p:nvSpPr>
          <p:cNvPr id="11" name="Oval 8">
            <a:extLst>
              <a:ext uri="{FF2B5EF4-FFF2-40B4-BE49-F238E27FC236}">
                <a16:creationId xmlns:a16="http://schemas.microsoft.com/office/drawing/2014/main" id="{658D1D58-5008-48F7-A88B-2EA286623CF3}"/>
              </a:ext>
            </a:extLst>
          </p:cNvPr>
          <p:cNvSpPr>
            <a:spLocks noChangeArrowheads="1"/>
          </p:cNvSpPr>
          <p:nvPr userDrawn="1"/>
        </p:nvSpPr>
        <p:spPr bwMode="auto">
          <a:xfrm>
            <a:off x="4648200" y="3050024"/>
            <a:ext cx="2508250" cy="1558052"/>
          </a:xfrm>
          <a:prstGeom prst="ellipse">
            <a:avLst/>
          </a:prstGeom>
          <a:solidFill>
            <a:schemeClr val="accent2">
              <a:alpha val="25098"/>
            </a:schemeClr>
          </a:solidFill>
          <a:ln w="9525">
            <a:solidFill>
              <a:schemeClr val="tx1"/>
            </a:solidFill>
            <a:miter lim="800000"/>
            <a:headEnd/>
            <a:tailEnd/>
          </a:ln>
        </p:spPr>
        <p:txBody>
          <a:bodyPr lIns="182880" tIns="182880" rIns="182880" bIns="18288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algn="ctr" eaLnBrk="1" hangingPunct="1"/>
            <a:r>
              <a:rPr lang="en-US" altLang="en-US" dirty="0">
                <a:solidFill>
                  <a:srgbClr val="F2F2E5"/>
                </a:solidFill>
                <a:latin typeface="Arial" panose="020B0604020202020204" pitchFamily="34" charset="0"/>
              </a:rPr>
              <a:t>Affective Domain</a:t>
            </a:r>
          </a:p>
        </p:txBody>
      </p:sp>
      <p:sp>
        <p:nvSpPr>
          <p:cNvPr id="13" name="Oval 9">
            <a:extLst>
              <a:ext uri="{FF2B5EF4-FFF2-40B4-BE49-F238E27FC236}">
                <a16:creationId xmlns:a16="http://schemas.microsoft.com/office/drawing/2014/main" id="{C5FE8BA2-67B7-4286-AF1A-9FB81FCA737D}"/>
              </a:ext>
            </a:extLst>
          </p:cNvPr>
          <p:cNvSpPr>
            <a:spLocks noChangeArrowheads="1"/>
          </p:cNvSpPr>
          <p:nvPr userDrawn="1"/>
        </p:nvSpPr>
        <p:spPr bwMode="auto">
          <a:xfrm>
            <a:off x="2590800" y="4421188"/>
            <a:ext cx="3422650" cy="1558925"/>
          </a:xfrm>
          <a:prstGeom prst="ellipse">
            <a:avLst/>
          </a:prstGeom>
          <a:solidFill>
            <a:schemeClr val="accent2">
              <a:alpha val="25098"/>
            </a:schemeClr>
          </a:solidFill>
          <a:ln w="9525">
            <a:solidFill>
              <a:schemeClr val="tx1"/>
            </a:solidFill>
            <a:miter lim="800000"/>
            <a:headEnd/>
            <a:tailEnd/>
          </a:ln>
        </p:spPr>
        <p:txBody>
          <a:bodyPr lIns="182880" tIns="182880" rIns="182880" bIns="18288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algn="ctr" eaLnBrk="1" hangingPunct="1"/>
            <a:r>
              <a:rPr lang="en-US" altLang="en-US" dirty="0">
                <a:solidFill>
                  <a:srgbClr val="F2F2E5"/>
                </a:solidFill>
                <a:latin typeface="Arial" panose="020B0604020202020204" pitchFamily="34" charset="0"/>
              </a:rPr>
              <a:t>Psychomotor Domain</a:t>
            </a:r>
          </a:p>
        </p:txBody>
      </p:sp>
    </p:spTree>
    <p:extLst>
      <p:ext uri="{BB962C8B-B14F-4D97-AF65-F5344CB8AC3E}">
        <p14:creationId xmlns:p14="http://schemas.microsoft.com/office/powerpoint/2010/main" val="352046345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13C4F373-03B3-4C3B-BEAD-94D8F716847C}"/>
              </a:ext>
            </a:extLst>
          </p:cNvPr>
          <p:cNvSpPr>
            <a:spLocks noGrp="1"/>
          </p:cNvSpPr>
          <p:nvPr>
            <p:ph sz="quarter" idx="11"/>
          </p:nvPr>
        </p:nvSpPr>
        <p:spPr>
          <a:xfrm>
            <a:off x="1143000" y="1828800"/>
            <a:ext cx="4191000" cy="10668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63734042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13C4F373-03B3-4C3B-BEAD-94D8F716847C}"/>
              </a:ext>
            </a:extLst>
          </p:cNvPr>
          <p:cNvSpPr>
            <a:spLocks noGrp="1"/>
          </p:cNvSpPr>
          <p:nvPr>
            <p:ph sz="quarter" idx="11"/>
          </p:nvPr>
        </p:nvSpPr>
        <p:spPr>
          <a:xfrm>
            <a:off x="1143000" y="1828800"/>
            <a:ext cx="4191000" cy="1066800"/>
          </a:xfrm>
        </p:spPr>
        <p:txBody>
          <a:bodyPr/>
          <a:lstStyle>
            <a:lvl1pPr marL="0" indent="0">
              <a:buFontTx/>
              <a:buNone/>
              <a:defRPr/>
            </a:lvl1pPr>
          </a:lstStyle>
          <a:p>
            <a:pPr lvl="0"/>
            <a:endParaRPr lang="en-IN" dirty="0"/>
          </a:p>
        </p:txBody>
      </p:sp>
      <p:sp>
        <p:nvSpPr>
          <p:cNvPr id="6" name="Content Placeholder 5">
            <a:extLst>
              <a:ext uri="{FF2B5EF4-FFF2-40B4-BE49-F238E27FC236}">
                <a16:creationId xmlns:a16="http://schemas.microsoft.com/office/drawing/2014/main" id="{65BE6F35-57DD-4AD9-B9C3-F07C8923D583}"/>
              </a:ext>
            </a:extLst>
          </p:cNvPr>
          <p:cNvSpPr>
            <a:spLocks noGrp="1"/>
          </p:cNvSpPr>
          <p:nvPr>
            <p:ph sz="quarter" idx="12"/>
          </p:nvPr>
        </p:nvSpPr>
        <p:spPr>
          <a:xfrm>
            <a:off x="533400" y="3200400"/>
            <a:ext cx="6629400" cy="2286000"/>
          </a:xfrm>
        </p:spPr>
        <p:txBody>
          <a:bodyPr/>
          <a:lstStyle>
            <a:lvl1pPr marL="0" indent="0">
              <a:buFontTx/>
              <a:buNone/>
              <a:defRPr/>
            </a:lvl1pPr>
          </a:lstStyle>
          <a:p>
            <a:pPr lvl="0"/>
            <a:endParaRPr lang="en-IN" dirty="0"/>
          </a:p>
        </p:txBody>
      </p:sp>
      <p:sp>
        <p:nvSpPr>
          <p:cNvPr id="7" name="Rectangle 5">
            <a:extLst>
              <a:ext uri="{FF2B5EF4-FFF2-40B4-BE49-F238E27FC236}">
                <a16:creationId xmlns:a16="http://schemas.microsoft.com/office/drawing/2014/main" id="{7B1488D5-032D-42BF-9DE5-8D91F999C271}"/>
              </a:ext>
            </a:extLst>
          </p:cNvPr>
          <p:cNvSpPr>
            <a:spLocks noChangeArrowheads="1"/>
          </p:cNvSpPr>
          <p:nvPr userDrawn="1"/>
        </p:nvSpPr>
        <p:spPr bwMode="auto">
          <a:xfrm>
            <a:off x="1219200" y="1676400"/>
            <a:ext cx="6705600" cy="4343400"/>
          </a:xfrm>
          <a:prstGeom prst="rect">
            <a:avLst/>
          </a:prstGeom>
          <a:gradFill rotWithShape="0">
            <a:gsLst>
              <a:gs pos="0">
                <a:schemeClr val="accent2">
                  <a:alpha val="78000"/>
                </a:schemeClr>
              </a:gs>
              <a:gs pos="100000">
                <a:schemeClr val="accent2">
                  <a:gamma/>
                  <a:tint val="0"/>
                  <a:invGamma/>
                </a:schemeClr>
              </a:gs>
            </a:gsLst>
            <a:lin ang="5400000" scaled="1"/>
          </a:gradFill>
          <a:ln w="9525">
            <a:solidFill>
              <a:schemeClr val="hlink"/>
            </a:solidFill>
            <a:miter lim="800000"/>
            <a:headEnd/>
            <a:tailEnd/>
          </a:ln>
          <a:effectLst/>
        </p:spPr>
        <p:txBody>
          <a:bodyPr wrap="none" tIns="137160" anchor="ctr"/>
          <a:lstStyle/>
          <a:p>
            <a:pPr algn="ctr">
              <a:lnSpc>
                <a:spcPct val="50000"/>
              </a:lnSpc>
              <a:spcBef>
                <a:spcPct val="30000"/>
              </a:spcBef>
              <a:buClr>
                <a:schemeClr val="tx2"/>
              </a:buClr>
              <a:buSzPct val="75000"/>
              <a:buFont typeface="Wingdings" pitchFamily="28" charset="2"/>
              <a:buNone/>
              <a:defRPr/>
            </a:pPr>
            <a:endParaRPr lang="en-US" b="0" dirty="0">
              <a:solidFill>
                <a:schemeClr val="tx1"/>
              </a:solidFill>
              <a:latin typeface="Arial" charset="0"/>
            </a:endParaRPr>
          </a:p>
        </p:txBody>
      </p:sp>
    </p:spTree>
    <p:extLst>
      <p:ext uri="{BB962C8B-B14F-4D97-AF65-F5344CB8AC3E}">
        <p14:creationId xmlns:p14="http://schemas.microsoft.com/office/powerpoint/2010/main" val="41520844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13C4F373-03B3-4C3B-BEAD-94D8F716847C}"/>
              </a:ext>
            </a:extLst>
          </p:cNvPr>
          <p:cNvSpPr>
            <a:spLocks noGrp="1"/>
          </p:cNvSpPr>
          <p:nvPr>
            <p:ph sz="quarter" idx="11"/>
          </p:nvPr>
        </p:nvSpPr>
        <p:spPr>
          <a:xfrm>
            <a:off x="1143000" y="1828800"/>
            <a:ext cx="4191000" cy="10668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30086460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4A785D72-FCC3-4F3A-AD4A-EB3812349B85}"/>
              </a:ext>
            </a:extLst>
          </p:cNvPr>
          <p:cNvSpPr>
            <a:spLocks noGrp="1"/>
          </p:cNvSpPr>
          <p:nvPr>
            <p:ph sz="quarter" idx="11"/>
          </p:nvPr>
        </p:nvSpPr>
        <p:spPr>
          <a:xfrm>
            <a:off x="152400" y="6096000"/>
            <a:ext cx="1524000" cy="1066800"/>
          </a:xfrm>
        </p:spPr>
        <p:txBody>
          <a:bodyPr/>
          <a:lstStyle/>
          <a:p>
            <a:pPr lvl="0"/>
            <a:endParaRPr lang="en-IN" dirty="0"/>
          </a:p>
        </p:txBody>
      </p:sp>
      <p:sp>
        <p:nvSpPr>
          <p:cNvPr id="8" name="Content Placeholder 7">
            <a:extLst>
              <a:ext uri="{FF2B5EF4-FFF2-40B4-BE49-F238E27FC236}">
                <a16:creationId xmlns:a16="http://schemas.microsoft.com/office/drawing/2014/main" id="{13CC6814-FAFB-4240-9DE8-2F29B5A6D22A}"/>
              </a:ext>
            </a:extLst>
          </p:cNvPr>
          <p:cNvSpPr>
            <a:spLocks noGrp="1"/>
          </p:cNvSpPr>
          <p:nvPr>
            <p:ph sz="quarter" idx="12"/>
          </p:nvPr>
        </p:nvSpPr>
        <p:spPr>
          <a:xfrm>
            <a:off x="1981200" y="6248400"/>
            <a:ext cx="1905000" cy="609600"/>
          </a:xfrm>
        </p:spPr>
        <p:txBody>
          <a:bodyPr/>
          <a:lstStyle/>
          <a:p>
            <a:pPr lvl="0"/>
            <a:endParaRPr lang="en-IN" dirty="0"/>
          </a:p>
        </p:txBody>
      </p:sp>
      <p:sp>
        <p:nvSpPr>
          <p:cNvPr id="10" name="Content Placeholder 9">
            <a:extLst>
              <a:ext uri="{FF2B5EF4-FFF2-40B4-BE49-F238E27FC236}">
                <a16:creationId xmlns:a16="http://schemas.microsoft.com/office/drawing/2014/main" id="{606C3FEC-593E-41F2-A103-B02430FD20C2}"/>
              </a:ext>
            </a:extLst>
          </p:cNvPr>
          <p:cNvSpPr>
            <a:spLocks noGrp="1"/>
          </p:cNvSpPr>
          <p:nvPr>
            <p:ph sz="quarter" idx="13"/>
          </p:nvPr>
        </p:nvSpPr>
        <p:spPr>
          <a:xfrm>
            <a:off x="3886200" y="1412875"/>
            <a:ext cx="2819400" cy="492125"/>
          </a:xfrm>
        </p:spPr>
        <p:txBody>
          <a:bodyPr/>
          <a:lstStyle/>
          <a:p>
            <a:pPr lvl="0"/>
            <a:endParaRPr lang="en-IN" dirty="0"/>
          </a:p>
        </p:txBody>
      </p:sp>
    </p:spTree>
    <p:extLst>
      <p:ext uri="{BB962C8B-B14F-4D97-AF65-F5344CB8AC3E}">
        <p14:creationId xmlns:p14="http://schemas.microsoft.com/office/powerpoint/2010/main" val="257248597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E229D831-B3A6-4216-93BE-6B105DCC43F5}"/>
              </a:ext>
            </a:extLst>
          </p:cNvPr>
          <p:cNvSpPr>
            <a:spLocks noGrp="1"/>
          </p:cNvSpPr>
          <p:nvPr>
            <p:ph sz="quarter" idx="11"/>
          </p:nvPr>
        </p:nvSpPr>
        <p:spPr>
          <a:xfrm>
            <a:off x="228600" y="1981200"/>
            <a:ext cx="3962400" cy="10668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267116777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EF8F60EF-82C4-4F2B-8B03-21523FC3FA5F}"/>
              </a:ext>
            </a:extLst>
          </p:cNvPr>
          <p:cNvSpPr>
            <a:spLocks noGrp="1"/>
          </p:cNvSpPr>
          <p:nvPr>
            <p:ph sz="quarter" idx="11"/>
          </p:nvPr>
        </p:nvSpPr>
        <p:spPr>
          <a:xfrm>
            <a:off x="685800" y="1905000"/>
            <a:ext cx="4572000" cy="990600"/>
          </a:xfrm>
        </p:spPr>
        <p:txBody>
          <a:bodyPr/>
          <a:lstStyle>
            <a:lvl1pPr marL="0" indent="0">
              <a:buFontTx/>
              <a:buNone/>
              <a:defRPr/>
            </a:lvl1pPr>
          </a:lstStyle>
          <a:p>
            <a:pPr lvl="0"/>
            <a:endParaRPr lang="en-IN" dirty="0"/>
          </a:p>
        </p:txBody>
      </p:sp>
      <p:sp>
        <p:nvSpPr>
          <p:cNvPr id="6" name="Rectangle 5">
            <a:extLst>
              <a:ext uri="{FF2B5EF4-FFF2-40B4-BE49-F238E27FC236}">
                <a16:creationId xmlns:a16="http://schemas.microsoft.com/office/drawing/2014/main" id="{4A45FABD-EB86-49FA-AAD4-ECFCF1959FAC}"/>
              </a:ext>
            </a:extLst>
          </p:cNvPr>
          <p:cNvSpPr>
            <a:spLocks noChangeArrowheads="1"/>
          </p:cNvSpPr>
          <p:nvPr userDrawn="1"/>
        </p:nvSpPr>
        <p:spPr bwMode="auto">
          <a:xfrm>
            <a:off x="609600" y="2074910"/>
            <a:ext cx="7772400" cy="2314480"/>
          </a:xfrm>
          <a:prstGeom prst="rect">
            <a:avLst/>
          </a:prstGeom>
          <a:gradFill rotWithShape="1">
            <a:gsLst>
              <a:gs pos="0">
                <a:schemeClr val="accent2"/>
              </a:gs>
              <a:gs pos="100000">
                <a:schemeClr val="accent2">
                  <a:gamma/>
                  <a:tint val="0"/>
                  <a:invGamma/>
                </a:schemeClr>
              </a:gs>
            </a:gsLst>
            <a:lin ang="5400000" scaled="1"/>
          </a:gradFill>
          <a:ln w="31750">
            <a:solidFill>
              <a:schemeClr val="hlink"/>
            </a:solidFill>
            <a:miter lim="800000"/>
            <a:headEnd/>
            <a:tailEnd/>
          </a:ln>
          <a:effectLst/>
        </p:spPr>
        <p:txBody>
          <a:bodyPr lIns="365760" tIns="365760" rIns="365760" bIns="365760" anchor="ctr">
            <a:spAutoFit/>
          </a:bodyPr>
          <a:lstStyle/>
          <a:p>
            <a:pPr algn="ctr">
              <a:spcBef>
                <a:spcPct val="20000"/>
              </a:spcBef>
              <a:buClr>
                <a:schemeClr val="tx2"/>
              </a:buClr>
              <a:buSzPct val="75000"/>
              <a:buFont typeface="Wingdings" pitchFamily="28" charset="2"/>
              <a:buNone/>
              <a:defRPr/>
            </a:pPr>
            <a:endParaRPr lang="en-US" sz="3200" b="0" dirty="0">
              <a:solidFill>
                <a:srgbClr val="F2F2E5"/>
              </a:solidFill>
              <a:latin typeface="Arial" charset="0"/>
            </a:endParaRPr>
          </a:p>
          <a:p>
            <a:pPr algn="ctr">
              <a:spcBef>
                <a:spcPct val="20000"/>
              </a:spcBef>
              <a:buClr>
                <a:schemeClr val="tx2"/>
              </a:buClr>
              <a:buSzPct val="75000"/>
              <a:buFont typeface="Wingdings" pitchFamily="28" charset="2"/>
              <a:buNone/>
              <a:defRPr/>
            </a:pPr>
            <a:r>
              <a:rPr lang="en-US" sz="3200" b="0" dirty="0">
                <a:solidFill>
                  <a:srgbClr val="F2F2E5"/>
                </a:solidFill>
                <a:latin typeface="Arial" charset="0"/>
              </a:rPr>
              <a:t>developing a systematic, organized </a:t>
            </a:r>
            <a:r>
              <a:rPr lang="en-US" sz="3200" b="0" dirty="0">
                <a:solidFill>
                  <a:srgbClr val="FAFAF4"/>
                </a:solidFill>
                <a:latin typeface="Arial" charset="0"/>
              </a:rPr>
              <a:t>strategy for lessons.</a:t>
            </a:r>
          </a:p>
        </p:txBody>
      </p:sp>
    </p:spTree>
    <p:extLst>
      <p:ext uri="{BB962C8B-B14F-4D97-AF65-F5344CB8AC3E}">
        <p14:creationId xmlns:p14="http://schemas.microsoft.com/office/powerpoint/2010/main" val="177735436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A22723F-807C-41AB-B67C-ECEAEF00465B}" type="slidenum">
              <a:rPr lang="en-US" altLang="en-US"/>
              <a:pPr/>
              <a:t>‹#›</a:t>
            </a:fld>
            <a:endParaRPr lang="en-US" altLang="en-US" dirty="0"/>
          </a:p>
        </p:txBody>
      </p:sp>
      <p:sp>
        <p:nvSpPr>
          <p:cNvPr id="5" name="Content Placeholder 4">
            <a:extLst>
              <a:ext uri="{FF2B5EF4-FFF2-40B4-BE49-F238E27FC236}">
                <a16:creationId xmlns:a16="http://schemas.microsoft.com/office/drawing/2014/main" id="{6AB1DD22-EED2-4E76-85F5-EFD0AD395FB4}"/>
              </a:ext>
            </a:extLst>
          </p:cNvPr>
          <p:cNvSpPr>
            <a:spLocks noGrp="1"/>
          </p:cNvSpPr>
          <p:nvPr>
            <p:ph sz="quarter" idx="11"/>
          </p:nvPr>
        </p:nvSpPr>
        <p:spPr>
          <a:xfrm>
            <a:off x="685800" y="2057400"/>
            <a:ext cx="5486400" cy="1828800"/>
          </a:xfrm>
        </p:spPr>
        <p:txBody>
          <a:bodyPr/>
          <a:lstStyle>
            <a:lvl1pPr marL="0" indent="0">
              <a:buFontTx/>
              <a:buNone/>
              <a:defRPr/>
            </a:lvl1pPr>
          </a:lstStyle>
          <a:p>
            <a:pPr lvl="0"/>
            <a:endParaRPr lang="en-IN" dirty="0"/>
          </a:p>
        </p:txBody>
      </p:sp>
      <p:sp>
        <p:nvSpPr>
          <p:cNvPr id="7" name="Content Placeholder 6">
            <a:extLst>
              <a:ext uri="{FF2B5EF4-FFF2-40B4-BE49-F238E27FC236}">
                <a16:creationId xmlns:a16="http://schemas.microsoft.com/office/drawing/2014/main" id="{A44DB4CA-3EB5-481B-8A41-A7FEB5343FC6}"/>
              </a:ext>
            </a:extLst>
          </p:cNvPr>
          <p:cNvSpPr>
            <a:spLocks noGrp="1"/>
          </p:cNvSpPr>
          <p:nvPr>
            <p:ph sz="quarter" idx="12"/>
          </p:nvPr>
        </p:nvSpPr>
        <p:spPr>
          <a:xfrm>
            <a:off x="685800" y="4114800"/>
            <a:ext cx="3581400" cy="13716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113523977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CF546FD-AF1F-4ED9-AE35-29EBE448CF42}" type="slidenum">
              <a:rPr lang="en-US" altLang="en-US"/>
              <a:pPr/>
              <a:t>‹#›</a:t>
            </a:fld>
            <a:endParaRPr lang="en-US" altLang="en-US" dirty="0"/>
          </a:p>
        </p:txBody>
      </p:sp>
    </p:spTree>
    <p:extLst>
      <p:ext uri="{BB962C8B-B14F-4D97-AF65-F5344CB8AC3E}">
        <p14:creationId xmlns:p14="http://schemas.microsoft.com/office/powerpoint/2010/main" val="191278349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8ECC7CA-AF1F-44BC-8869-EAE62F598714}" type="slidenum">
              <a:rPr lang="en-US" altLang="en-US"/>
              <a:pPr/>
              <a:t>‹#›</a:t>
            </a:fld>
            <a:endParaRPr lang="en-US" altLang="en-US" dirty="0"/>
          </a:p>
        </p:txBody>
      </p:sp>
    </p:spTree>
    <p:extLst>
      <p:ext uri="{BB962C8B-B14F-4D97-AF65-F5344CB8AC3E}">
        <p14:creationId xmlns:p14="http://schemas.microsoft.com/office/powerpoint/2010/main" val="420963826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CD28B8BC-880B-40AE-A716-F21FA97E37F2}" type="slidenum">
              <a:rPr lang="en-US" altLang="en-US"/>
              <a:pPr/>
              <a:t>‹#›</a:t>
            </a:fld>
            <a:endParaRPr lang="en-US" altLang="en-US" dirty="0"/>
          </a:p>
        </p:txBody>
      </p:sp>
    </p:spTree>
    <p:extLst>
      <p:ext uri="{BB962C8B-B14F-4D97-AF65-F5344CB8AC3E}">
        <p14:creationId xmlns:p14="http://schemas.microsoft.com/office/powerpoint/2010/main" val="40493372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EFF9EA1-BFDC-4455-B11A-0110208615E4}" type="slidenum">
              <a:rPr lang="en-US" altLang="en-US"/>
              <a:pPr/>
              <a:t>‹#›</a:t>
            </a:fld>
            <a:endParaRPr lang="en-US" altLang="en-US" dirty="0"/>
          </a:p>
        </p:txBody>
      </p:sp>
    </p:spTree>
    <p:extLst>
      <p:ext uri="{BB962C8B-B14F-4D97-AF65-F5344CB8AC3E}">
        <p14:creationId xmlns:p14="http://schemas.microsoft.com/office/powerpoint/2010/main" val="284063764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0"/>
            <a:ext cx="1914525"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0"/>
            <a:ext cx="55943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5CBAECC-401B-40E8-8198-31CE8E8506CE}" type="slidenum">
              <a:rPr lang="en-US" altLang="en-US"/>
              <a:pPr/>
              <a:t>‹#›</a:t>
            </a:fld>
            <a:endParaRPr lang="en-US" altLang="en-US" dirty="0"/>
          </a:p>
        </p:txBody>
      </p:sp>
    </p:spTree>
    <p:extLst>
      <p:ext uri="{BB962C8B-B14F-4D97-AF65-F5344CB8AC3E}">
        <p14:creationId xmlns:p14="http://schemas.microsoft.com/office/powerpoint/2010/main" val="179838242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58038"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C178FF89-2114-487A-96BE-2DB5059F1389}" type="slidenum">
              <a:rPr lang="en-US" altLang="en-US"/>
              <a:pPr/>
              <a:t>‹#›</a:t>
            </a:fld>
            <a:endParaRPr lang="en-US" altLang="en-US" dirty="0"/>
          </a:p>
        </p:txBody>
      </p:sp>
    </p:spTree>
    <p:extLst>
      <p:ext uri="{BB962C8B-B14F-4D97-AF65-F5344CB8AC3E}">
        <p14:creationId xmlns:p14="http://schemas.microsoft.com/office/powerpoint/2010/main" val="282321137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58038"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C178FF89-2114-487A-96BE-2DB5059F1389}" type="slidenum">
              <a:rPr lang="en-US" altLang="en-US"/>
              <a:pPr/>
              <a:t>‹#›</a:t>
            </a:fld>
            <a:endParaRPr lang="en-US" altLang="en-US" dirty="0"/>
          </a:p>
        </p:txBody>
      </p:sp>
      <p:sp>
        <p:nvSpPr>
          <p:cNvPr id="8" name="Content Placeholder 7">
            <a:extLst>
              <a:ext uri="{FF2B5EF4-FFF2-40B4-BE49-F238E27FC236}">
                <a16:creationId xmlns:a16="http://schemas.microsoft.com/office/drawing/2014/main" id="{CEF2039F-E192-476E-B614-BDD7E6A175E0}"/>
              </a:ext>
            </a:extLst>
          </p:cNvPr>
          <p:cNvSpPr>
            <a:spLocks noGrp="1"/>
          </p:cNvSpPr>
          <p:nvPr>
            <p:ph sz="quarter" idx="11"/>
          </p:nvPr>
        </p:nvSpPr>
        <p:spPr>
          <a:xfrm>
            <a:off x="1752600" y="1524000"/>
            <a:ext cx="3276600" cy="4572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7515982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764BAC4E-0DA7-4FBC-9A11-DDB3DEE4DCCE}"/>
              </a:ext>
            </a:extLst>
          </p:cNvPr>
          <p:cNvSpPr>
            <a:spLocks noGrp="1"/>
          </p:cNvSpPr>
          <p:nvPr>
            <p:ph sz="quarter" idx="11"/>
          </p:nvPr>
        </p:nvSpPr>
        <p:spPr>
          <a:xfrm>
            <a:off x="228600" y="6477000"/>
            <a:ext cx="2057400" cy="3810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80004600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3121136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93161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69916AF4-2586-4D70-96E2-DCA96DDF230F}"/>
              </a:ext>
            </a:extLst>
          </p:cNvPr>
          <p:cNvSpPr>
            <a:spLocks noGrp="1"/>
          </p:cNvSpPr>
          <p:nvPr>
            <p:ph sz="quarter" idx="11"/>
          </p:nvPr>
        </p:nvSpPr>
        <p:spPr>
          <a:xfrm>
            <a:off x="2209800" y="1412875"/>
            <a:ext cx="3657600" cy="568325"/>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2616714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037CAABC-21DE-40B0-80CD-189006C357BF}"/>
              </a:ext>
            </a:extLst>
          </p:cNvPr>
          <p:cNvSpPr>
            <a:spLocks noGrp="1"/>
          </p:cNvSpPr>
          <p:nvPr>
            <p:ph sz="quarter" idx="11"/>
          </p:nvPr>
        </p:nvSpPr>
        <p:spPr>
          <a:xfrm>
            <a:off x="2971800" y="1412875"/>
            <a:ext cx="3276600" cy="568325"/>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19065739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037CAABC-21DE-40B0-80CD-189006C357BF}"/>
              </a:ext>
            </a:extLst>
          </p:cNvPr>
          <p:cNvSpPr>
            <a:spLocks noGrp="1"/>
          </p:cNvSpPr>
          <p:nvPr>
            <p:ph sz="quarter" idx="11"/>
          </p:nvPr>
        </p:nvSpPr>
        <p:spPr>
          <a:xfrm>
            <a:off x="2971800" y="1412875"/>
            <a:ext cx="3276600" cy="568325"/>
          </a:xfrm>
        </p:spPr>
        <p:txBody>
          <a:bodyPr/>
          <a:lstStyle>
            <a:lvl1pPr marL="0" indent="0">
              <a:buFontTx/>
              <a:buNone/>
              <a:defRPr/>
            </a:lvl1pPr>
          </a:lstStyle>
          <a:p>
            <a:pPr lvl="0"/>
            <a:endParaRPr lang="en-IN" dirty="0"/>
          </a:p>
        </p:txBody>
      </p:sp>
      <p:sp>
        <p:nvSpPr>
          <p:cNvPr id="7" name="Content Placeholder 6">
            <a:extLst>
              <a:ext uri="{FF2B5EF4-FFF2-40B4-BE49-F238E27FC236}">
                <a16:creationId xmlns:a16="http://schemas.microsoft.com/office/drawing/2014/main" id="{7AFED56D-FECF-4D11-BECB-F63BB2C44791}"/>
              </a:ext>
            </a:extLst>
          </p:cNvPr>
          <p:cNvSpPr>
            <a:spLocks noGrp="1"/>
          </p:cNvSpPr>
          <p:nvPr>
            <p:ph sz="quarter" idx="12"/>
          </p:nvPr>
        </p:nvSpPr>
        <p:spPr>
          <a:xfrm>
            <a:off x="152400" y="6248400"/>
            <a:ext cx="2286000" cy="609600"/>
          </a:xfrm>
        </p:spPr>
        <p:txBody>
          <a:bodyPr/>
          <a:lstStyle>
            <a:lvl1pPr marL="0" indent="0">
              <a:buFontTx/>
              <a:buNone/>
              <a:defRPr/>
            </a:lvl1pPr>
          </a:lstStyle>
          <a:p>
            <a:pPr lvl="0"/>
            <a:endParaRPr lang="en-IN" dirty="0"/>
          </a:p>
        </p:txBody>
      </p:sp>
      <p:sp>
        <p:nvSpPr>
          <p:cNvPr id="9" name="Content Placeholder 8">
            <a:extLst>
              <a:ext uri="{FF2B5EF4-FFF2-40B4-BE49-F238E27FC236}">
                <a16:creationId xmlns:a16="http://schemas.microsoft.com/office/drawing/2014/main" id="{A2B6FDDE-24F4-4EB4-8119-37627F2CE653}"/>
              </a:ext>
            </a:extLst>
          </p:cNvPr>
          <p:cNvSpPr>
            <a:spLocks noGrp="1"/>
          </p:cNvSpPr>
          <p:nvPr>
            <p:ph sz="quarter" idx="13"/>
          </p:nvPr>
        </p:nvSpPr>
        <p:spPr>
          <a:xfrm>
            <a:off x="2667000" y="6248400"/>
            <a:ext cx="2057400" cy="609600"/>
          </a:xfrm>
        </p:spPr>
        <p:txBody>
          <a:bodyPr/>
          <a:lstStyle>
            <a:lvl1pPr marL="0" indent="0">
              <a:buFontTx/>
              <a:buNone/>
              <a:defRPr/>
            </a:lvl1pPr>
          </a:lstStyle>
          <a:p>
            <a:pPr lvl="0"/>
            <a:endParaRPr lang="en-IN" dirty="0"/>
          </a:p>
        </p:txBody>
      </p:sp>
      <p:sp>
        <p:nvSpPr>
          <p:cNvPr id="11" name="Content Placeholder 10">
            <a:extLst>
              <a:ext uri="{FF2B5EF4-FFF2-40B4-BE49-F238E27FC236}">
                <a16:creationId xmlns:a16="http://schemas.microsoft.com/office/drawing/2014/main" id="{0BC2B9D4-088C-4B92-8543-F0E2045C12A7}"/>
              </a:ext>
            </a:extLst>
          </p:cNvPr>
          <p:cNvSpPr>
            <a:spLocks noGrp="1"/>
          </p:cNvSpPr>
          <p:nvPr>
            <p:ph sz="quarter" idx="14"/>
          </p:nvPr>
        </p:nvSpPr>
        <p:spPr>
          <a:xfrm>
            <a:off x="5181600" y="6248400"/>
            <a:ext cx="2590800" cy="3048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33388098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52C3FAA-7782-469B-B4F1-4DF2D92DAB73}" type="slidenum">
              <a:rPr lang="en-US" altLang="en-US"/>
              <a:pPr/>
              <a:t>‹#›</a:t>
            </a:fld>
            <a:endParaRPr lang="en-US" altLang="en-US" dirty="0"/>
          </a:p>
        </p:txBody>
      </p:sp>
      <p:sp>
        <p:nvSpPr>
          <p:cNvPr id="6" name="Content Placeholder 5">
            <a:extLst>
              <a:ext uri="{FF2B5EF4-FFF2-40B4-BE49-F238E27FC236}">
                <a16:creationId xmlns:a16="http://schemas.microsoft.com/office/drawing/2014/main" id="{BB4A33A4-7A5D-42A8-8FB9-2D6C9AA94FC3}"/>
              </a:ext>
            </a:extLst>
          </p:cNvPr>
          <p:cNvSpPr>
            <a:spLocks noGrp="1"/>
          </p:cNvSpPr>
          <p:nvPr>
            <p:ph sz="quarter" idx="11"/>
          </p:nvPr>
        </p:nvSpPr>
        <p:spPr>
          <a:xfrm>
            <a:off x="2057400" y="1524000"/>
            <a:ext cx="3657600" cy="304800"/>
          </a:xfrm>
        </p:spPr>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1184503849"/>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a:defRPr/>
            </a:pPr>
            <a:endParaRPr lang="en-US" b="0" dirty="0">
              <a:solidFill>
                <a:schemeClr val="tx1"/>
              </a:solidFill>
              <a:latin typeface="Arial" charset="0"/>
            </a:endParaRPr>
          </a:p>
        </p:txBody>
      </p:sp>
      <p:sp>
        <p:nvSpPr>
          <p:cNvPr id="36557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b="0" dirty="0">
              <a:solidFill>
                <a:schemeClr val="tx1"/>
              </a:solidFill>
              <a:latin typeface="Arial" charset="0"/>
            </a:endParaRPr>
          </a:p>
        </p:txBody>
      </p:sp>
      <p:sp>
        <p:nvSpPr>
          <p:cNvPr id="2052" name="Rectangle 4"/>
          <p:cNvSpPr>
            <a:spLocks noGrp="1" noChangeArrowheads="1"/>
          </p:cNvSpPr>
          <p:nvPr>
            <p:ph type="title"/>
          </p:nvPr>
        </p:nvSpPr>
        <p:spPr bwMode="auto">
          <a:xfrm>
            <a:off x="1143000" y="0"/>
            <a:ext cx="71580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5574"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28" charset="0"/>
            </a:endParaRPr>
          </a:p>
        </p:txBody>
      </p:sp>
      <p:sp>
        <p:nvSpPr>
          <p:cNvPr id="365575"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28" charset="0"/>
            </a:endParaRPr>
          </a:p>
        </p:txBody>
      </p:sp>
      <p:sp>
        <p:nvSpPr>
          <p:cNvPr id="365576"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defRPr/>
            </a:pPr>
            <a:r>
              <a:rPr lang="en-US" sz="1200" b="0" dirty="0">
                <a:solidFill>
                  <a:schemeClr val="tx1"/>
                </a:solidFill>
                <a:latin typeface="Arial" charset="0"/>
              </a:rPr>
              <a:t>© 2018 McGraw-Hill Higher Education. All rights reserved.</a:t>
            </a:r>
          </a:p>
        </p:txBody>
      </p:sp>
      <p:sp>
        <p:nvSpPr>
          <p:cNvPr id="365577"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28" charset="0"/>
            </a:endParaRPr>
          </a:p>
        </p:txBody>
      </p:sp>
      <p:sp>
        <p:nvSpPr>
          <p:cNvPr id="365580"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28" charset="0"/>
            </a:endParaRPr>
          </a:p>
        </p:txBody>
      </p:sp>
      <p:sp>
        <p:nvSpPr>
          <p:cNvPr id="15" name="Rectangle 5">
            <a:extLst>
              <a:ext uri="{FF2B5EF4-FFF2-40B4-BE49-F238E27FC236}">
                <a16:creationId xmlns:a16="http://schemas.microsoft.com/office/drawing/2014/main" id="{CAD93BE6-E629-44EC-B19C-779D7C5D962D}"/>
              </a:ext>
            </a:extLst>
          </p:cNvPr>
          <p:cNvSpPr txBox="1">
            <a:spLocks noChangeArrowheads="1"/>
          </p:cNvSpPr>
          <p:nvPr userDrawn="1"/>
        </p:nvSpPr>
        <p:spPr>
          <a:xfrm>
            <a:off x="6934200" y="226087"/>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r"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1pPr>
            <a:lvl2pPr marL="742950" indent="-285750" algn="l"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2pPr>
            <a:lvl3pPr marL="1143000" indent="-228600" algn="l"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3pPr>
            <a:lvl4pPr marL="1600200" indent="-228600" algn="l"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4pPr>
            <a:lvl5pPr marL="2057400" indent="-228600" algn="l" rtl="0" eaLnBrk="0" fontAlgn="base" hangingPunct="0">
              <a:spcBef>
                <a:spcPct val="0"/>
              </a:spcBef>
              <a:spcAft>
                <a:spcPct val="0"/>
              </a:spcAft>
              <a:defRPr sz="2400" b="1" kern="1200">
                <a:solidFill>
                  <a:schemeClr val="tx2"/>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2"/>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2"/>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2"/>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2"/>
                </a:solidFill>
                <a:latin typeface="Times New Roman" panose="02020603050405020304" pitchFamily="18" charset="0"/>
                <a:ea typeface="+mn-ea"/>
                <a:cs typeface="+mn-cs"/>
              </a:defRPr>
            </a:lvl9pPr>
          </a:lstStyle>
          <a:p>
            <a:pPr eaLnBrk="1" hangingPunct="1"/>
            <a:fld id="{54245208-E646-4D59-A811-A3FE123469BD}" type="slidenum">
              <a:rPr lang="en-US" altLang="en-US" sz="1000" b="0" smtClean="0">
                <a:solidFill>
                  <a:schemeClr val="tx1"/>
                </a:solidFill>
                <a:latin typeface="Arial" panose="020B0604020202020204" pitchFamily="34" charset="0"/>
              </a:rPr>
              <a:pPr eaLnBrk="1" hangingPunct="1"/>
              <a:t>‹#›</a:t>
            </a:fld>
            <a:endParaRPr lang="en-US" altLang="en-US" sz="1000" b="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33" r:id="rId3"/>
    <p:sldLayoutId id="2147483781" r:id="rId4"/>
    <p:sldLayoutId id="2147483774" r:id="rId5"/>
    <p:sldLayoutId id="2147483773" r:id="rId6"/>
    <p:sldLayoutId id="2147483771" r:id="rId7"/>
    <p:sldLayoutId id="2147483775" r:id="rId8"/>
    <p:sldLayoutId id="2147483769" r:id="rId9"/>
    <p:sldLayoutId id="2147483770" r:id="rId10"/>
    <p:sldLayoutId id="2147483767" r:id="rId11"/>
    <p:sldLayoutId id="2147483764" r:id="rId12"/>
    <p:sldLayoutId id="2147483763" r:id="rId13"/>
    <p:sldLayoutId id="2147483762" r:id="rId14"/>
    <p:sldLayoutId id="2147483761" r:id="rId15"/>
    <p:sldLayoutId id="2147483760" r:id="rId16"/>
    <p:sldLayoutId id="2147483756" r:id="rId17"/>
    <p:sldLayoutId id="2147483751" r:id="rId18"/>
    <p:sldLayoutId id="2147483746" r:id="rId19"/>
    <p:sldLayoutId id="2147483750" r:id="rId20"/>
    <p:sldLayoutId id="2147483734" r:id="rId21"/>
    <p:sldLayoutId id="2147483735" r:id="rId22"/>
    <p:sldLayoutId id="2147483772" r:id="rId23"/>
    <p:sldLayoutId id="2147483768" r:id="rId24"/>
    <p:sldLayoutId id="2147483766" r:id="rId25"/>
    <p:sldLayoutId id="2147483736" r:id="rId26"/>
    <p:sldLayoutId id="2147483737" r:id="rId27"/>
    <p:sldLayoutId id="2147483779" r:id="rId28"/>
    <p:sldLayoutId id="2147483765" r:id="rId29"/>
    <p:sldLayoutId id="2147483780" r:id="rId30"/>
    <p:sldLayoutId id="2147483758" r:id="rId31"/>
    <p:sldLayoutId id="2147483759" r:id="rId32"/>
    <p:sldLayoutId id="2147483757" r:id="rId33"/>
    <p:sldLayoutId id="2147483755" r:id="rId34"/>
    <p:sldLayoutId id="2147483752" r:id="rId35"/>
    <p:sldLayoutId id="2147483777" r:id="rId36"/>
    <p:sldLayoutId id="2147483753" r:id="rId37"/>
    <p:sldLayoutId id="2147483778" r:id="rId38"/>
    <p:sldLayoutId id="2147483754" r:id="rId39"/>
    <p:sldLayoutId id="2147483749" r:id="rId40"/>
    <p:sldLayoutId id="2147483748" r:id="rId41"/>
    <p:sldLayoutId id="2147483747" r:id="rId42"/>
    <p:sldLayoutId id="2147483738" r:id="rId43"/>
    <p:sldLayoutId id="2147483739" r:id="rId44"/>
    <p:sldLayoutId id="2147483740" r:id="rId45"/>
    <p:sldLayoutId id="2147483741" r:id="rId46"/>
    <p:sldLayoutId id="2147483742" r:id="rId47"/>
    <p:sldLayoutId id="2147483743" r:id="rId48"/>
    <p:sldLayoutId id="2147483776" r:id="rId49"/>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itle"/>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Tree>
    <p:extLst>
      <p:ext uri="{BB962C8B-B14F-4D97-AF65-F5344CB8AC3E}">
        <p14:creationId xmlns:p14="http://schemas.microsoft.com/office/powerpoint/2010/main" val="3771617178"/>
      </p:ext>
    </p:extLst>
  </p:cSld>
  <p:clrMap bg1="lt1" tx1="dk1" bg2="lt2" tx2="dk2" accent1="accent1" accent2="accent2" accent3="accent3" accent4="accent4" accent5="accent5" accent6="accent6" hlink="hlink" folHlink="folHlink"/>
  <p:sldLayoutIdLst>
    <p:sldLayoutId id="2147483782" r:id="rId1"/>
    <p:sldLayoutId id="2147483784" r:id="rId2"/>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slide" Target="slide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slide" Target="slide39.xml"/></Relationships>
</file>

<file path=ppt/slides/_rels/slide2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slide" Target="slide35.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slide" Target="slide3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slide" Target="slide3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EAD42-10E3-42C8-985B-AF4A3B7A492D}"/>
              </a:ext>
            </a:extLst>
          </p:cNvPr>
          <p:cNvSpPr>
            <a:spLocks noGrp="1"/>
          </p:cNvSpPr>
          <p:nvPr>
            <p:ph type="ctrTitle"/>
          </p:nvPr>
        </p:nvSpPr>
        <p:spPr/>
        <p:txBody>
          <a:bodyPr/>
          <a:lstStyle/>
          <a:p>
            <a:r>
              <a:rPr lang="en-US" altLang="en-US" dirty="0"/>
              <a:t>CHAPTER 12</a:t>
            </a:r>
            <a:endParaRPr lang="en-IN" dirty="0"/>
          </a:p>
        </p:txBody>
      </p:sp>
      <p:sp>
        <p:nvSpPr>
          <p:cNvPr id="2" name="Content Placeholder 1">
            <a:extLst>
              <a:ext uri="{FF2B5EF4-FFF2-40B4-BE49-F238E27FC236}">
                <a16:creationId xmlns:a16="http://schemas.microsoft.com/office/drawing/2014/main" id="{88F820FD-E9AC-416D-933B-C2F509E5EBE2}"/>
              </a:ext>
            </a:extLst>
          </p:cNvPr>
          <p:cNvSpPr>
            <a:spLocks noGrp="1"/>
          </p:cNvSpPr>
          <p:nvPr>
            <p:ph sz="quarter" idx="10"/>
          </p:nvPr>
        </p:nvSpPr>
        <p:spPr>
          <a:xfrm>
            <a:off x="2286000" y="3583532"/>
            <a:ext cx="5195455" cy="1217068"/>
          </a:xfrm>
        </p:spPr>
        <p:txBody>
          <a:bodyPr/>
          <a:lstStyle/>
          <a:p>
            <a:pPr eaLnBrk="1" hangingPunct="1"/>
            <a:r>
              <a:rPr lang="en-US" altLang="en-US" b="1" dirty="0"/>
              <a:t>Planning, Instruction, and Technology</a:t>
            </a:r>
          </a:p>
        </p:txBody>
      </p:sp>
      <p:sp>
        <p:nvSpPr>
          <p:cNvPr id="5" name="Content Placeholder 4">
            <a:extLst>
              <a:ext uri="{FF2B5EF4-FFF2-40B4-BE49-F238E27FC236}">
                <a16:creationId xmlns:a16="http://schemas.microsoft.com/office/drawing/2014/main" id="{EF7D513C-7695-406E-8C67-2580227F980C}"/>
              </a:ext>
            </a:extLst>
          </p:cNvPr>
          <p:cNvSpPr>
            <a:spLocks noGrp="1"/>
          </p:cNvSpPr>
          <p:nvPr>
            <p:ph sz="quarter" idx="11"/>
          </p:nvPr>
        </p:nvSpPr>
        <p:spPr>
          <a:xfrm>
            <a:off x="4343400" y="6400800"/>
            <a:ext cx="4114800" cy="315636"/>
          </a:xfrm>
        </p:spPr>
        <p:txBody>
          <a:bodyPr/>
          <a:lstStyle/>
          <a:p>
            <a:r>
              <a:rPr lang="en-IN" dirty="0"/>
              <a:t>© 2018 McGraw-Hill Higher Education.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A4E65-1433-4899-8812-E3B63E4B51F0}"/>
              </a:ext>
            </a:extLst>
          </p:cNvPr>
          <p:cNvSpPr>
            <a:spLocks noGrp="1"/>
          </p:cNvSpPr>
          <p:nvPr>
            <p:ph type="title"/>
          </p:nvPr>
        </p:nvSpPr>
        <p:spPr/>
        <p:txBody>
          <a:bodyPr/>
          <a:lstStyle/>
          <a:p>
            <a:r>
              <a:rPr lang="en-US" altLang="en-US" dirty="0">
                <a:solidFill>
                  <a:srgbClr val="000000"/>
                </a:solidFill>
              </a:rPr>
              <a:t>Teacher-Centered Lesson Planning, 2</a:t>
            </a:r>
            <a:endParaRPr lang="en-IN" dirty="0"/>
          </a:p>
        </p:txBody>
      </p:sp>
      <p:sp>
        <p:nvSpPr>
          <p:cNvPr id="2" name="Content Placeholder 1">
            <a:extLst>
              <a:ext uri="{FF2B5EF4-FFF2-40B4-BE49-F238E27FC236}">
                <a16:creationId xmlns:a16="http://schemas.microsoft.com/office/drawing/2014/main" id="{80A71739-D09C-4A1A-8ADF-0AEFBE8B39D7}"/>
              </a:ext>
            </a:extLst>
          </p:cNvPr>
          <p:cNvSpPr>
            <a:spLocks noGrp="1"/>
          </p:cNvSpPr>
          <p:nvPr>
            <p:ph sz="quarter" idx="11"/>
          </p:nvPr>
        </p:nvSpPr>
        <p:spPr>
          <a:xfrm>
            <a:off x="1666568" y="1893010"/>
            <a:ext cx="5656006" cy="533400"/>
          </a:xfrm>
        </p:spPr>
        <p:txBody>
          <a:bodyPr/>
          <a:lstStyle/>
          <a:p>
            <a:pPr lvl="0" algn="ctr" eaLnBrk="1" hangingPunct="1">
              <a:spcBef>
                <a:spcPct val="0"/>
              </a:spcBef>
              <a:buClrTx/>
              <a:buSzTx/>
            </a:pPr>
            <a:r>
              <a:rPr lang="en-US" altLang="en-US" sz="3200" b="1" kern="1200" dirty="0">
                <a:solidFill>
                  <a:srgbClr val="FFFFFF"/>
                </a:solidFill>
                <a:latin typeface="Arial" panose="020B0604020202020204" pitchFamily="34" charset="0"/>
              </a:rPr>
              <a:t>Instructional Taxonomies</a:t>
            </a:r>
            <a:endParaRPr lang="en-US" altLang="en-US" sz="2400" b="1" kern="1200" dirty="0">
              <a:solidFill>
                <a:srgbClr val="FFFFFF"/>
              </a:solidFill>
              <a:latin typeface="Arial" panose="020B0604020202020204" pitchFamily="34" charset="0"/>
            </a:endParaRPr>
          </a:p>
        </p:txBody>
      </p:sp>
      <p:sp>
        <p:nvSpPr>
          <p:cNvPr id="3" name="Content Placeholder 2">
            <a:extLst>
              <a:ext uri="{FF2B5EF4-FFF2-40B4-BE49-F238E27FC236}">
                <a16:creationId xmlns:a16="http://schemas.microsoft.com/office/drawing/2014/main" id="{5F2062C5-3BCD-4977-892E-DF3B13C21549}"/>
              </a:ext>
            </a:extLst>
          </p:cNvPr>
          <p:cNvSpPr>
            <a:spLocks noGrp="1"/>
          </p:cNvSpPr>
          <p:nvPr>
            <p:ph sz="quarter" idx="12"/>
          </p:nvPr>
        </p:nvSpPr>
        <p:spPr>
          <a:xfrm>
            <a:off x="2019300" y="3187700"/>
            <a:ext cx="2133600" cy="774700"/>
          </a:xfrm>
        </p:spPr>
        <p:txBody>
          <a:bodyPr/>
          <a:lstStyle/>
          <a:p>
            <a:pPr lvl="0" algn="ctr" eaLnBrk="1" hangingPunct="1">
              <a:spcBef>
                <a:spcPct val="0"/>
              </a:spcBef>
              <a:buClrTx/>
              <a:buSzTx/>
            </a:pPr>
            <a:r>
              <a:rPr lang="en-US" altLang="en-US" sz="2400" b="1" kern="1200" dirty="0">
                <a:solidFill>
                  <a:srgbClr val="000000"/>
                </a:solidFill>
                <a:latin typeface="Arial" panose="020B0604020202020204" pitchFamily="34" charset="0"/>
              </a:rPr>
              <a:t>Cognitive Domain</a:t>
            </a:r>
          </a:p>
        </p:txBody>
      </p:sp>
      <p:sp>
        <p:nvSpPr>
          <p:cNvPr id="4" name="Content Placeholder 3">
            <a:extLst>
              <a:ext uri="{FF2B5EF4-FFF2-40B4-BE49-F238E27FC236}">
                <a16:creationId xmlns:a16="http://schemas.microsoft.com/office/drawing/2014/main" id="{047ECFF8-BDEF-44A3-97F4-868AA43DA50B}"/>
              </a:ext>
            </a:extLst>
          </p:cNvPr>
          <p:cNvSpPr>
            <a:spLocks noGrp="1"/>
          </p:cNvSpPr>
          <p:nvPr>
            <p:ph sz="quarter" idx="13"/>
          </p:nvPr>
        </p:nvSpPr>
        <p:spPr>
          <a:xfrm>
            <a:off x="4914900" y="3416300"/>
            <a:ext cx="1981200" cy="762000"/>
          </a:xfrm>
        </p:spPr>
        <p:txBody>
          <a:bodyPr/>
          <a:lstStyle/>
          <a:p>
            <a:pPr lvl="0" algn="ctr" eaLnBrk="1" hangingPunct="1">
              <a:spcBef>
                <a:spcPct val="0"/>
              </a:spcBef>
              <a:buClrTx/>
              <a:buSzTx/>
            </a:pPr>
            <a:r>
              <a:rPr lang="en-US" altLang="en-US" sz="2400" b="1" kern="1200" dirty="0">
                <a:solidFill>
                  <a:srgbClr val="000000"/>
                </a:solidFill>
                <a:latin typeface="Arial" panose="020B0604020202020204" pitchFamily="34" charset="0"/>
              </a:rPr>
              <a:t>Affective Domain</a:t>
            </a:r>
          </a:p>
        </p:txBody>
      </p:sp>
      <p:sp>
        <p:nvSpPr>
          <p:cNvPr id="5" name="Content Placeholder 4">
            <a:extLst>
              <a:ext uri="{FF2B5EF4-FFF2-40B4-BE49-F238E27FC236}">
                <a16:creationId xmlns:a16="http://schemas.microsoft.com/office/drawing/2014/main" id="{DDF2418B-2389-4AD4-8E24-9C350594818A}"/>
              </a:ext>
            </a:extLst>
          </p:cNvPr>
          <p:cNvSpPr>
            <a:spLocks noGrp="1"/>
          </p:cNvSpPr>
          <p:nvPr>
            <p:ph sz="quarter" idx="14"/>
          </p:nvPr>
        </p:nvSpPr>
        <p:spPr>
          <a:xfrm>
            <a:off x="3200400" y="4787900"/>
            <a:ext cx="2209800" cy="838200"/>
          </a:xfrm>
        </p:spPr>
        <p:txBody>
          <a:bodyPr/>
          <a:lstStyle/>
          <a:p>
            <a:pPr lvl="0" algn="ctr" eaLnBrk="1" hangingPunct="1">
              <a:spcBef>
                <a:spcPct val="0"/>
              </a:spcBef>
              <a:buClrTx/>
              <a:buSzTx/>
            </a:pPr>
            <a:r>
              <a:rPr lang="en-US" altLang="en-US" sz="2400" b="1" kern="1200" dirty="0">
                <a:solidFill>
                  <a:srgbClr val="000000"/>
                </a:solidFill>
                <a:latin typeface="Arial" panose="020B0604020202020204" pitchFamily="34" charset="0"/>
              </a:rPr>
              <a:t>Psychomotor Domain</a:t>
            </a:r>
          </a:p>
        </p:txBody>
      </p:sp>
      <p:pic>
        <p:nvPicPr>
          <p:cNvPr id="133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572000"/>
            <a:ext cx="18081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0FD7-288C-4D21-83D9-E80DAD6140F3}"/>
              </a:ext>
            </a:extLst>
          </p:cNvPr>
          <p:cNvSpPr>
            <a:spLocks noGrp="1"/>
          </p:cNvSpPr>
          <p:nvPr>
            <p:ph type="title"/>
          </p:nvPr>
        </p:nvSpPr>
        <p:spPr>
          <a:xfrm>
            <a:off x="1143000" y="609600"/>
            <a:ext cx="7158038" cy="803275"/>
          </a:xfrm>
        </p:spPr>
        <p:txBody>
          <a:bodyPr/>
          <a:lstStyle/>
          <a:p>
            <a:r>
              <a:rPr lang="en-US" altLang="en-US" dirty="0">
                <a:solidFill>
                  <a:srgbClr val="000000"/>
                </a:solidFill>
              </a:rPr>
              <a:t>Affective Domain</a:t>
            </a:r>
            <a:endParaRPr lang="en-IN" dirty="0"/>
          </a:p>
        </p:txBody>
      </p:sp>
      <p:sp>
        <p:nvSpPr>
          <p:cNvPr id="14339" name="Content Placeholder 5"/>
          <p:cNvSpPr>
            <a:spLocks noGrp="1"/>
          </p:cNvSpPr>
          <p:nvPr>
            <p:ph idx="1"/>
          </p:nvPr>
        </p:nvSpPr>
        <p:spPr>
          <a:xfrm>
            <a:off x="949325" y="1981200"/>
            <a:ext cx="7661275" cy="2895600"/>
          </a:xfrm>
        </p:spPr>
        <p:txBody>
          <a:bodyPr/>
          <a:lstStyle/>
          <a:p>
            <a:pPr>
              <a:buClr>
                <a:srgbClr val="826200"/>
              </a:buClr>
              <a:buSzPct val="100000"/>
              <a:buFont typeface="Arial" panose="020B0604020202020204" pitchFamily="34" charset="0"/>
              <a:buChar char="•"/>
            </a:pPr>
            <a:r>
              <a:rPr lang="en-US" altLang="en-US" dirty="0"/>
              <a:t>Receiving</a:t>
            </a:r>
          </a:p>
          <a:p>
            <a:pPr>
              <a:buClr>
                <a:srgbClr val="826200"/>
              </a:buClr>
              <a:buSzPct val="100000"/>
              <a:buFont typeface="Arial" panose="020B0604020202020204" pitchFamily="34" charset="0"/>
              <a:buChar char="•"/>
            </a:pPr>
            <a:r>
              <a:rPr lang="en-US" altLang="en-US" dirty="0"/>
              <a:t>Responding</a:t>
            </a:r>
          </a:p>
          <a:p>
            <a:pPr>
              <a:buClr>
                <a:srgbClr val="826200"/>
              </a:buClr>
              <a:buSzPct val="100000"/>
              <a:buFont typeface="Arial" panose="020B0604020202020204" pitchFamily="34" charset="0"/>
              <a:buChar char="•"/>
            </a:pPr>
            <a:r>
              <a:rPr lang="en-US" altLang="en-US" dirty="0"/>
              <a:t>Valuing</a:t>
            </a:r>
          </a:p>
          <a:p>
            <a:pPr>
              <a:buClr>
                <a:srgbClr val="826200"/>
              </a:buClr>
              <a:buSzPct val="100000"/>
              <a:buFont typeface="Arial" panose="020B0604020202020204" pitchFamily="34" charset="0"/>
              <a:buChar char="•"/>
            </a:pPr>
            <a:r>
              <a:rPr lang="en-US" altLang="en-US" dirty="0"/>
              <a:t>Organizing</a:t>
            </a:r>
          </a:p>
          <a:p>
            <a:pPr>
              <a:buClr>
                <a:srgbClr val="826200"/>
              </a:buClr>
              <a:buSzPct val="100000"/>
              <a:buFont typeface="Arial" panose="020B0604020202020204" pitchFamily="34" charset="0"/>
              <a:buChar char="•"/>
            </a:pPr>
            <a:r>
              <a:rPr lang="en-US" altLang="en-US" dirty="0"/>
              <a:t>Value characterizing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Psychomotor Domain </a:t>
            </a:r>
          </a:p>
        </p:txBody>
      </p:sp>
      <p:sp>
        <p:nvSpPr>
          <p:cNvPr id="15363" name="Content Placeholder 2"/>
          <p:cNvSpPr>
            <a:spLocks noGrp="1"/>
          </p:cNvSpPr>
          <p:nvPr>
            <p:ph idx="1"/>
          </p:nvPr>
        </p:nvSpPr>
        <p:spPr>
          <a:xfrm>
            <a:off x="949325" y="1981200"/>
            <a:ext cx="7661275" cy="3505200"/>
          </a:xfrm>
        </p:spPr>
        <p:txBody>
          <a:bodyPr/>
          <a:lstStyle/>
          <a:p>
            <a:pPr>
              <a:buClr>
                <a:srgbClr val="826200"/>
              </a:buClr>
              <a:buSzPct val="100000"/>
              <a:buFont typeface="Arial" panose="020B0604020202020204" pitchFamily="34" charset="0"/>
              <a:buChar char="•"/>
            </a:pPr>
            <a:r>
              <a:rPr lang="en-US" altLang="en-US" dirty="0"/>
              <a:t>Reflex movements</a:t>
            </a:r>
          </a:p>
          <a:p>
            <a:pPr>
              <a:buClr>
                <a:srgbClr val="826200"/>
              </a:buClr>
              <a:buSzPct val="100000"/>
              <a:buFont typeface="Arial" panose="020B0604020202020204" pitchFamily="34" charset="0"/>
              <a:buChar char="•"/>
            </a:pPr>
            <a:r>
              <a:rPr lang="en-US" altLang="en-US" dirty="0"/>
              <a:t>Basic fundamentals</a:t>
            </a:r>
          </a:p>
          <a:p>
            <a:pPr>
              <a:buClr>
                <a:srgbClr val="826200"/>
              </a:buClr>
              <a:buSzPct val="100000"/>
              <a:buFont typeface="Arial" panose="020B0604020202020204" pitchFamily="34" charset="0"/>
              <a:buChar char="•"/>
            </a:pPr>
            <a:r>
              <a:rPr lang="en-US" altLang="en-US" dirty="0"/>
              <a:t>Perceptual abilities</a:t>
            </a:r>
          </a:p>
          <a:p>
            <a:pPr>
              <a:buClr>
                <a:srgbClr val="826200"/>
              </a:buClr>
              <a:buSzPct val="100000"/>
              <a:buFont typeface="Arial" panose="020B0604020202020204" pitchFamily="34" charset="0"/>
              <a:buChar char="•"/>
            </a:pPr>
            <a:r>
              <a:rPr lang="en-US" altLang="en-US" dirty="0"/>
              <a:t>Physical abilities</a:t>
            </a:r>
          </a:p>
          <a:p>
            <a:pPr>
              <a:buClr>
                <a:srgbClr val="826200"/>
              </a:buClr>
              <a:buSzPct val="100000"/>
              <a:buFont typeface="Arial" panose="020B0604020202020204" pitchFamily="34" charset="0"/>
              <a:buChar char="•"/>
            </a:pPr>
            <a:r>
              <a:rPr lang="en-US" altLang="en-US" dirty="0"/>
              <a:t>Skilled movements</a:t>
            </a:r>
          </a:p>
          <a:p>
            <a:pPr>
              <a:buClr>
                <a:srgbClr val="826200"/>
              </a:buClr>
              <a:buSzPct val="100000"/>
              <a:buFont typeface="Arial" panose="020B0604020202020204" pitchFamily="34" charset="0"/>
              <a:buChar char="•"/>
            </a:pPr>
            <a:r>
              <a:rPr lang="en-US" altLang="en-US" dirty="0"/>
              <a:t>Nondiscussive behaviors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10EC-43C8-4908-B539-7EC5002DB235}"/>
              </a:ext>
            </a:extLst>
          </p:cNvPr>
          <p:cNvSpPr>
            <a:spLocks noGrp="1"/>
          </p:cNvSpPr>
          <p:nvPr>
            <p:ph type="title"/>
          </p:nvPr>
        </p:nvSpPr>
        <p:spPr/>
        <p:txBody>
          <a:bodyPr/>
          <a:lstStyle/>
          <a:p>
            <a:r>
              <a:rPr lang="en-US" altLang="en-US" sz="2800" dirty="0">
                <a:solidFill>
                  <a:srgbClr val="000000"/>
                </a:solidFill>
              </a:rPr>
              <a:t>Teacher-Centered Instructional Strategies: </a:t>
            </a:r>
            <a:r>
              <a:rPr lang="en-US" altLang="en-US" sz="2800" i="1" dirty="0">
                <a:solidFill>
                  <a:srgbClr val="5A6220"/>
                </a:solidFill>
              </a:rPr>
              <a:t>Direct Instruction</a:t>
            </a:r>
            <a:endParaRPr lang="en-IN" dirty="0">
              <a:solidFill>
                <a:srgbClr val="5A6220"/>
              </a:solidFill>
            </a:endParaRPr>
          </a:p>
        </p:txBody>
      </p:sp>
      <p:sp>
        <p:nvSpPr>
          <p:cNvPr id="4" name="Content Placeholder 3">
            <a:extLst>
              <a:ext uri="{FF2B5EF4-FFF2-40B4-BE49-F238E27FC236}">
                <a16:creationId xmlns:a16="http://schemas.microsoft.com/office/drawing/2014/main" id="{9FEA0096-1FFB-4047-9387-57140CB5F24D}"/>
              </a:ext>
            </a:extLst>
          </p:cNvPr>
          <p:cNvSpPr>
            <a:spLocks noGrp="1"/>
          </p:cNvSpPr>
          <p:nvPr>
            <p:ph sz="quarter" idx="11"/>
          </p:nvPr>
        </p:nvSpPr>
        <p:spPr>
          <a:xfrm>
            <a:off x="1727200" y="2070100"/>
            <a:ext cx="5638800" cy="3508376"/>
          </a:xfrm>
        </p:spPr>
        <p:txBody>
          <a:bodyPr/>
          <a:lstStyle/>
          <a:p>
            <a:pPr lvl="0" algn="ctr" eaLnBrk="1" hangingPunct="1">
              <a:buClr>
                <a:srgbClr val="000000"/>
              </a:buClr>
              <a:buSzPct val="75000"/>
              <a:defRPr/>
            </a:pPr>
            <a:r>
              <a:rPr lang="en-US" b="1" kern="1200" dirty="0">
                <a:solidFill>
                  <a:srgbClr val="292929"/>
                </a:solidFill>
                <a:latin typeface="Arial" charset="0"/>
              </a:rPr>
              <a:t>Direct Instruction </a:t>
            </a:r>
          </a:p>
          <a:p>
            <a:pPr marL="457200" lvl="0" indent="-457200" algn="ctr" eaLnBrk="1" hangingPunct="1">
              <a:spcBef>
                <a:spcPct val="30000"/>
              </a:spcBef>
              <a:buClr>
                <a:srgbClr val="CC9900"/>
              </a:buClr>
              <a:buSzPct val="100000"/>
              <a:buFont typeface="Arial" panose="020B0604020202020204" pitchFamily="34" charset="0"/>
              <a:buChar char="•"/>
              <a:defRPr/>
            </a:pPr>
            <a:r>
              <a:rPr lang="en-US" sz="2800" kern="1200" dirty="0">
                <a:solidFill>
                  <a:srgbClr val="292929"/>
                </a:solidFill>
                <a:latin typeface="Arial" charset="0"/>
              </a:rPr>
              <a:t>Teacher direction and control</a:t>
            </a:r>
          </a:p>
          <a:p>
            <a:pPr marL="457200" lvl="0" indent="-457200" algn="ctr" eaLnBrk="1" hangingPunct="1">
              <a:spcBef>
                <a:spcPct val="30000"/>
              </a:spcBef>
              <a:buClr>
                <a:srgbClr val="CC9900"/>
              </a:buClr>
              <a:buSzPct val="100000"/>
              <a:buFont typeface="Arial" panose="020B0604020202020204" pitchFamily="34" charset="0"/>
              <a:buChar char="•"/>
              <a:defRPr/>
            </a:pPr>
            <a:r>
              <a:rPr lang="en-US" sz="2800" kern="1200" dirty="0">
                <a:solidFill>
                  <a:srgbClr val="292929"/>
                </a:solidFill>
                <a:latin typeface="Arial" charset="0"/>
              </a:rPr>
              <a:t> High teacher expectations </a:t>
            </a:r>
            <a:br>
              <a:rPr lang="en-US" sz="2800" kern="1200" dirty="0">
                <a:solidFill>
                  <a:srgbClr val="292929"/>
                </a:solidFill>
                <a:latin typeface="Arial" charset="0"/>
              </a:rPr>
            </a:br>
            <a:r>
              <a:rPr lang="en-US" sz="2800" kern="1200" dirty="0">
                <a:solidFill>
                  <a:srgbClr val="292929"/>
                </a:solidFill>
                <a:latin typeface="Arial" charset="0"/>
              </a:rPr>
              <a:t>for students’ progress</a:t>
            </a:r>
          </a:p>
          <a:p>
            <a:pPr marL="457200" lvl="0" indent="-457200" algn="ctr" eaLnBrk="1" hangingPunct="1">
              <a:spcBef>
                <a:spcPct val="30000"/>
              </a:spcBef>
              <a:buClr>
                <a:srgbClr val="CC9900"/>
              </a:buClr>
              <a:buSzPct val="100000"/>
              <a:buFont typeface="Arial" panose="020B0604020202020204" pitchFamily="34" charset="0"/>
              <a:buChar char="•"/>
              <a:defRPr/>
            </a:pPr>
            <a:r>
              <a:rPr lang="en-US" sz="2800" kern="1200" dirty="0">
                <a:solidFill>
                  <a:srgbClr val="292929"/>
                </a:solidFill>
                <a:latin typeface="Arial" charset="0"/>
              </a:rPr>
              <a:t> Maximization of time on </a:t>
            </a:r>
          </a:p>
          <a:p>
            <a:pPr marL="457200" lvl="0" indent="-457200" algn="ctr" eaLnBrk="1" hangingPunct="1">
              <a:lnSpc>
                <a:spcPct val="50000"/>
              </a:lnSpc>
              <a:spcBef>
                <a:spcPct val="30000"/>
              </a:spcBef>
              <a:buClr>
                <a:srgbClr val="000000"/>
              </a:buClr>
              <a:buSzPct val="100000"/>
              <a:buFont typeface="Arial" panose="020B0604020202020204" pitchFamily="34" charset="0"/>
              <a:buChar char="•"/>
              <a:defRPr/>
            </a:pPr>
            <a:r>
              <a:rPr lang="en-US" sz="2800" kern="1200" dirty="0">
                <a:solidFill>
                  <a:srgbClr val="292929"/>
                </a:solidFill>
                <a:latin typeface="Arial" charset="0"/>
              </a:rPr>
              <a:t>academic tasks </a:t>
            </a:r>
          </a:p>
          <a:p>
            <a:pPr marL="457200" lvl="0" indent="-457200" algn="ctr" eaLnBrk="1" hangingPunct="1">
              <a:lnSpc>
                <a:spcPct val="50000"/>
              </a:lnSpc>
              <a:spcBef>
                <a:spcPct val="30000"/>
              </a:spcBef>
              <a:buClr>
                <a:srgbClr val="000000"/>
              </a:buClr>
              <a:buSzPct val="100000"/>
              <a:buFont typeface="Arial" panose="020B0604020202020204" pitchFamily="34" charset="0"/>
              <a:buChar char="•"/>
              <a:defRPr/>
            </a:pPr>
            <a:r>
              <a:rPr lang="en-US" sz="2800" kern="1200" dirty="0">
                <a:solidFill>
                  <a:srgbClr val="292929"/>
                </a:solidFill>
                <a:latin typeface="Arial" charset="0"/>
              </a:rPr>
              <a:t>(</a:t>
            </a:r>
            <a:r>
              <a:rPr lang="en-US" sz="2800" i="1" kern="1200" dirty="0">
                <a:solidFill>
                  <a:srgbClr val="292929"/>
                </a:solidFill>
                <a:latin typeface="Arial" charset="0"/>
              </a:rPr>
              <a:t>academic learning time</a:t>
            </a:r>
            <a:r>
              <a:rPr lang="en-US" sz="2800" kern="1200" dirty="0">
                <a:solidFill>
                  <a:srgbClr val="292929"/>
                </a:solidFill>
                <a:latin typeface="Arial" charset="0"/>
              </a:rPr>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95DD-E464-473F-8BE2-FD5BEB139C2D}"/>
              </a:ext>
            </a:extLst>
          </p:cNvPr>
          <p:cNvSpPr>
            <a:spLocks noGrp="1"/>
          </p:cNvSpPr>
          <p:nvPr>
            <p:ph type="title"/>
          </p:nvPr>
        </p:nvSpPr>
        <p:spPr>
          <a:xfrm>
            <a:off x="990600" y="0"/>
            <a:ext cx="7158038" cy="1412875"/>
          </a:xfrm>
        </p:spPr>
        <p:txBody>
          <a:bodyPr/>
          <a:lstStyle/>
          <a:p>
            <a:r>
              <a:rPr lang="en-US" altLang="en-US" sz="2800" dirty="0">
                <a:solidFill>
                  <a:srgbClr val="000000"/>
                </a:solidFill>
              </a:rPr>
              <a:t>Teacher-Centered Instructional Strategies: </a:t>
            </a:r>
            <a:r>
              <a:rPr lang="en-US" altLang="en-US" sz="2800" i="1" dirty="0">
                <a:solidFill>
                  <a:srgbClr val="5A6220"/>
                </a:solidFill>
              </a:rPr>
              <a:t>Orienting/Lecturing, Explaining, and Demonstrating</a:t>
            </a:r>
            <a:endParaRPr lang="en-IN" dirty="0">
              <a:solidFill>
                <a:srgbClr val="5A6220"/>
              </a:solidFill>
            </a:endParaRPr>
          </a:p>
        </p:txBody>
      </p:sp>
      <p:sp>
        <p:nvSpPr>
          <p:cNvPr id="8" name="Content Placeholder 7">
            <a:extLst>
              <a:ext uri="{FF2B5EF4-FFF2-40B4-BE49-F238E27FC236}">
                <a16:creationId xmlns:a16="http://schemas.microsoft.com/office/drawing/2014/main" id="{1796C369-FBC4-4053-B0ED-28C823E350C7}"/>
              </a:ext>
            </a:extLst>
          </p:cNvPr>
          <p:cNvSpPr>
            <a:spLocks noGrp="1"/>
          </p:cNvSpPr>
          <p:nvPr>
            <p:ph sz="quarter" idx="11"/>
          </p:nvPr>
        </p:nvSpPr>
        <p:spPr>
          <a:xfrm>
            <a:off x="680581" y="2059107"/>
            <a:ext cx="7777619" cy="1736379"/>
          </a:xfrm>
        </p:spPr>
        <p:txBody>
          <a:bodyPr/>
          <a:lstStyle/>
          <a:p>
            <a:pPr marL="342000" lvl="0" indent="-342000" eaLnBrk="1" hangingPunct="1">
              <a:lnSpc>
                <a:spcPct val="90000"/>
              </a:lnSpc>
              <a:buClr>
                <a:srgbClr val="CC9900"/>
              </a:buClr>
            </a:pPr>
            <a:r>
              <a:rPr lang="en-US" altLang="en-US" sz="2800" b="1" kern="1200" dirty="0">
                <a:solidFill>
                  <a:srgbClr val="292929"/>
                </a:solidFill>
                <a:latin typeface="Arial" panose="020B0604020202020204" pitchFamily="34" charset="0"/>
              </a:rPr>
              <a:t>In lectures, effective teachers:</a:t>
            </a:r>
          </a:p>
          <a:p>
            <a:pPr marL="341313" lvl="0" indent="-341313" eaLnBrk="1" hangingPunct="1">
              <a:lnSpc>
                <a:spcPct val="90000"/>
              </a:lnSpc>
              <a:buClr>
                <a:srgbClr val="CC9900"/>
              </a:buClr>
            </a:pPr>
            <a:r>
              <a:rPr lang="en-US" altLang="en-US" sz="2800" kern="1200" dirty="0">
                <a:solidFill>
                  <a:srgbClr val="292929"/>
                </a:solidFill>
                <a:latin typeface="Arial" panose="020B0604020202020204" pitchFamily="34" charset="0"/>
              </a:rPr>
              <a:t>			Establish a framework and </a:t>
            </a:r>
            <a:r>
              <a:rPr lang="en-US" altLang="en-US" sz="2800" b="1" kern="1200" dirty="0">
                <a:solidFill>
                  <a:srgbClr val="292929"/>
                </a:solidFill>
                <a:latin typeface="Arial" panose="020B0604020202020204" pitchFamily="34" charset="0"/>
              </a:rPr>
              <a:t>ORIENT</a:t>
            </a:r>
            <a:r>
              <a:rPr lang="en-US" altLang="en-US" sz="2800" kern="1200" dirty="0">
                <a:solidFill>
                  <a:srgbClr val="292929"/>
                </a:solidFill>
                <a:latin typeface="Arial" panose="020B0604020202020204" pitchFamily="34" charset="0"/>
              </a:rPr>
              <a:t> 			students to new material using 				</a:t>
            </a:r>
            <a:r>
              <a:rPr lang="en-US" altLang="en-US" sz="2800" b="1" kern="1200" dirty="0">
                <a:solidFill>
                  <a:srgbClr val="292929"/>
                </a:solidFill>
                <a:latin typeface="Arial" panose="020B0604020202020204" pitchFamily="34" charset="0"/>
              </a:rPr>
              <a:t>advance organizers</a:t>
            </a:r>
          </a:p>
        </p:txBody>
      </p:sp>
      <p:sp>
        <p:nvSpPr>
          <p:cNvPr id="4" name="Content Placeholder 3">
            <a:extLst>
              <a:ext uri="{FF2B5EF4-FFF2-40B4-BE49-F238E27FC236}">
                <a16:creationId xmlns:a16="http://schemas.microsoft.com/office/drawing/2014/main" id="{B06F210E-4670-47C1-A6C9-BEB0E60516CE}"/>
              </a:ext>
            </a:extLst>
          </p:cNvPr>
          <p:cNvSpPr>
            <a:spLocks noGrp="1"/>
          </p:cNvSpPr>
          <p:nvPr>
            <p:ph sz="quarter" idx="12"/>
          </p:nvPr>
        </p:nvSpPr>
        <p:spPr>
          <a:xfrm>
            <a:off x="2190750" y="4365171"/>
            <a:ext cx="5105400" cy="838200"/>
          </a:xfrm>
        </p:spPr>
        <p:txBody>
          <a:bodyPr/>
          <a:lstStyle/>
          <a:p>
            <a:pPr lvl="0" algn="ctr" eaLnBrk="1" hangingPunct="1">
              <a:lnSpc>
                <a:spcPct val="90000"/>
              </a:lnSpc>
              <a:buClr>
                <a:srgbClr val="CC9900"/>
              </a:buClr>
            </a:pPr>
            <a:r>
              <a:rPr lang="en-US" altLang="en-US" sz="2800" kern="1200" dirty="0">
                <a:solidFill>
                  <a:srgbClr val="292929"/>
                </a:solidFill>
                <a:latin typeface="Arial" panose="020B0604020202020204" pitchFamily="34" charset="0"/>
              </a:rPr>
              <a:t>Take the time to</a:t>
            </a:r>
            <a:r>
              <a:rPr lang="en-US" altLang="en-US" sz="2800" i="1" kern="1200" dirty="0">
                <a:solidFill>
                  <a:srgbClr val="292929"/>
                </a:solidFill>
                <a:latin typeface="Arial" panose="020B0604020202020204" pitchFamily="34" charset="0"/>
              </a:rPr>
              <a:t> </a:t>
            </a:r>
            <a:r>
              <a:rPr lang="en-US" altLang="en-US" sz="2800" b="1" kern="1200" dirty="0">
                <a:solidFill>
                  <a:srgbClr val="292929"/>
                </a:solidFill>
                <a:latin typeface="Arial" panose="020B0604020202020204" pitchFamily="34" charset="0"/>
              </a:rPr>
              <a:t>EXPLAIN </a:t>
            </a:r>
            <a:r>
              <a:rPr lang="en-US" altLang="en-US" sz="2800" kern="1200" dirty="0">
                <a:solidFill>
                  <a:srgbClr val="292929"/>
                </a:solidFill>
                <a:latin typeface="Arial" panose="020B0604020202020204" pitchFamily="34" charset="0"/>
              </a:rPr>
              <a:t>and </a:t>
            </a:r>
            <a:r>
              <a:rPr lang="en-US" altLang="en-US" sz="2800" b="1" kern="1200" dirty="0">
                <a:solidFill>
                  <a:srgbClr val="292929"/>
                </a:solidFill>
                <a:latin typeface="Arial" panose="020B0604020202020204" pitchFamily="34" charset="0"/>
              </a:rPr>
              <a:t>DEMONSTRATE </a:t>
            </a:r>
            <a:r>
              <a:rPr lang="en-US" altLang="en-US" sz="2800" kern="1200" dirty="0">
                <a:solidFill>
                  <a:srgbClr val="292929"/>
                </a:solidFill>
                <a:latin typeface="Arial" panose="020B0604020202020204" pitchFamily="34" charset="0"/>
              </a:rPr>
              <a:t>new material</a:t>
            </a:r>
            <a:endParaRPr lang="en-US" altLang="en-US" sz="2400" kern="1200" dirty="0">
              <a:solidFill>
                <a:srgbClr val="292929"/>
              </a:solidFill>
              <a:latin typeface="Arial" panose="020B0604020202020204" pitchFamily="34" charset="0"/>
            </a:endParaRPr>
          </a:p>
        </p:txBody>
      </p:sp>
      <p:pic>
        <p:nvPicPr>
          <p:cNvPr id="174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0"/>
            <a:ext cx="178911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pPr eaLnBrk="1" hangingPunct="1"/>
            <a:r>
              <a:rPr lang="en-US" altLang="en-US" dirty="0"/>
              <a:t>Best Practices and Strategies for Lecturing, 1</a:t>
            </a:r>
          </a:p>
        </p:txBody>
      </p:sp>
      <p:sp>
        <p:nvSpPr>
          <p:cNvPr id="18436" name="Content Placeholder 2"/>
          <p:cNvSpPr>
            <a:spLocks noGrp="1"/>
          </p:cNvSpPr>
          <p:nvPr>
            <p:ph idx="1"/>
          </p:nvPr>
        </p:nvSpPr>
        <p:spPr>
          <a:xfrm>
            <a:off x="949325" y="1981200"/>
            <a:ext cx="7661275" cy="1999122"/>
          </a:xfrm>
        </p:spPr>
        <p:txBody>
          <a:bodyPr/>
          <a:lstStyle/>
          <a:p>
            <a:pPr marL="0" indent="0" eaLnBrk="1" hangingPunct="1">
              <a:spcBef>
                <a:spcPts val="24"/>
              </a:spcBef>
              <a:spcAft>
                <a:spcPts val="1500"/>
              </a:spcAft>
              <a:buNone/>
            </a:pPr>
            <a:r>
              <a:rPr lang="en-US" altLang="en-US" sz="2800" dirty="0"/>
              <a:t>Be prepared; don’t “wing it”</a:t>
            </a:r>
          </a:p>
          <a:p>
            <a:pPr lvl="0" eaLnBrk="1" hangingPunct="1">
              <a:spcBef>
                <a:spcPts val="24"/>
              </a:spcBef>
              <a:spcAft>
                <a:spcPts val="1500"/>
              </a:spcAft>
              <a:buClr>
                <a:srgbClr val="626220"/>
              </a:buClr>
              <a:buSzPct val="100000"/>
              <a:buFont typeface="Arial" panose="020B0604020202020204" pitchFamily="34" charset="0"/>
              <a:buChar char="•"/>
            </a:pPr>
            <a:r>
              <a:rPr lang="en-US" altLang="en-US" sz="2800" dirty="0">
                <a:solidFill>
                  <a:srgbClr val="292929"/>
                </a:solidFill>
              </a:rPr>
              <a:t>Make the lecture interesting and exciting</a:t>
            </a:r>
          </a:p>
          <a:p>
            <a:pPr marL="439738" lvl="1" eaLnBrk="1" hangingPunct="1">
              <a:buClr>
                <a:srgbClr val="626220"/>
              </a:buClr>
              <a:buSzPct val="100000"/>
              <a:buFont typeface="Arial" panose="020B0604020202020204" pitchFamily="34" charset="0"/>
              <a:buChar char="•"/>
            </a:pPr>
            <a:r>
              <a:rPr lang="en-US" altLang="en-US" sz="2400" dirty="0">
                <a:solidFill>
                  <a:srgbClr val="292929"/>
                </a:solidFill>
              </a:rPr>
              <a:t>Intersperse the lecture with questions and activities</a:t>
            </a:r>
            <a:r>
              <a:rPr lang="en-US" altLang="en-US" sz="2800" dirty="0"/>
              <a:t> </a:t>
            </a:r>
          </a:p>
        </p:txBody>
      </p:sp>
      <p:sp>
        <p:nvSpPr>
          <p:cNvPr id="3" name="Content Placeholder 2">
            <a:extLst>
              <a:ext uri="{FF2B5EF4-FFF2-40B4-BE49-F238E27FC236}">
                <a16:creationId xmlns:a16="http://schemas.microsoft.com/office/drawing/2014/main" id="{947AC7B1-9755-4664-BF0A-384FD4A29EA2}"/>
              </a:ext>
            </a:extLst>
          </p:cNvPr>
          <p:cNvSpPr>
            <a:spLocks noGrp="1"/>
          </p:cNvSpPr>
          <p:nvPr>
            <p:ph sz="quarter" idx="12"/>
          </p:nvPr>
        </p:nvSpPr>
        <p:spPr>
          <a:xfrm>
            <a:off x="955767" y="3980322"/>
            <a:ext cx="7892141" cy="2199133"/>
          </a:xfrm>
        </p:spPr>
        <p:txBody>
          <a:bodyPr/>
          <a:lstStyle/>
          <a:p>
            <a:pPr lvl="0" eaLnBrk="1" hangingPunct="1">
              <a:spcBef>
                <a:spcPts val="24"/>
              </a:spcBef>
              <a:spcAft>
                <a:spcPts val="1500"/>
              </a:spcAft>
              <a:buClr>
                <a:srgbClr val="CC9900"/>
              </a:buClr>
            </a:pPr>
            <a:r>
              <a:rPr lang="en-US" altLang="en-US" sz="2800" dirty="0">
                <a:solidFill>
                  <a:srgbClr val="292929"/>
                </a:solidFill>
              </a:rPr>
              <a:t>Follow a designated sequence and include certain key components</a:t>
            </a:r>
          </a:p>
          <a:p>
            <a:pPr marL="439738" lvl="1" eaLnBrk="1" hangingPunct="1">
              <a:buClr>
                <a:srgbClr val="626220"/>
              </a:buClr>
              <a:buSzPct val="100000"/>
              <a:buFont typeface="Arial" panose="020B0604020202020204" pitchFamily="34" charset="0"/>
              <a:buChar char="•"/>
            </a:pPr>
            <a:r>
              <a:rPr lang="en-US" altLang="en-US" sz="2400" dirty="0">
                <a:solidFill>
                  <a:srgbClr val="292929"/>
                </a:solidFill>
              </a:rPr>
              <a:t>Begin with advance organizers</a:t>
            </a:r>
          </a:p>
          <a:p>
            <a:pPr marL="439738" lvl="1" eaLnBrk="1" hangingPunct="1">
              <a:buClr>
                <a:srgbClr val="626220"/>
              </a:buClr>
              <a:buSzPct val="100000"/>
              <a:buFont typeface="Arial" panose="020B0604020202020204" pitchFamily="34" charset="0"/>
              <a:buChar char="•"/>
            </a:pPr>
            <a:r>
              <a:rPr lang="en-US" altLang="en-US" sz="2400" dirty="0">
                <a:solidFill>
                  <a:srgbClr val="292929"/>
                </a:solidFill>
              </a:rPr>
              <a:t>Verbally/visually highlight key concepts or new ideas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eaLnBrk="1" hangingPunct="1"/>
            <a:r>
              <a:rPr lang="en-US" altLang="en-US" dirty="0"/>
              <a:t>Best Practices and Strategies for Lecturing, 2</a:t>
            </a:r>
            <a:endParaRPr lang="en-US" altLang="en-US" sz="2000" dirty="0"/>
          </a:p>
        </p:txBody>
      </p:sp>
      <p:sp>
        <p:nvSpPr>
          <p:cNvPr id="19460" name="Content Placeholder 2"/>
          <p:cNvSpPr>
            <a:spLocks noGrp="1"/>
          </p:cNvSpPr>
          <p:nvPr>
            <p:ph idx="1"/>
          </p:nvPr>
        </p:nvSpPr>
        <p:spPr>
          <a:xfrm>
            <a:off x="949325" y="1524000"/>
            <a:ext cx="8042275" cy="2514600"/>
          </a:xfrm>
        </p:spPr>
        <p:txBody>
          <a:bodyPr/>
          <a:lstStyle/>
          <a:p>
            <a:pPr marL="439738" lvl="1" eaLnBrk="1" hangingPunct="1">
              <a:buClr>
                <a:srgbClr val="626220"/>
              </a:buClr>
              <a:buSzPct val="100000"/>
              <a:buFont typeface="Arial" panose="020B0604020202020204" pitchFamily="34" charset="0"/>
              <a:buChar char="•"/>
            </a:pPr>
            <a:r>
              <a:rPr lang="en-US" altLang="en-US" sz="2400" dirty="0"/>
              <a:t>Present new information in relation to what students already know</a:t>
            </a:r>
          </a:p>
          <a:p>
            <a:pPr marL="439738" lvl="1" eaLnBrk="1" hangingPunct="1">
              <a:buClr>
                <a:srgbClr val="626220"/>
              </a:buClr>
              <a:buSzPct val="100000"/>
              <a:buFont typeface="Arial" panose="020B0604020202020204" pitchFamily="34" charset="0"/>
              <a:buChar char="•"/>
            </a:pPr>
            <a:r>
              <a:rPr lang="en-US" altLang="en-US" sz="2400" dirty="0"/>
              <a:t>Check for understanding and encourage active listening</a:t>
            </a:r>
          </a:p>
          <a:p>
            <a:pPr marL="439738" lvl="1" eaLnBrk="1" hangingPunct="1">
              <a:buClr>
                <a:srgbClr val="626220"/>
              </a:buClr>
              <a:buSzPct val="100000"/>
              <a:buFont typeface="Arial" panose="020B0604020202020204" pitchFamily="34" charset="0"/>
              <a:buChar char="•"/>
            </a:pPr>
            <a:r>
              <a:rPr lang="en-US" altLang="en-US" sz="2400" dirty="0"/>
              <a:t>Summarize main ideas at the end of the lecture</a:t>
            </a:r>
          </a:p>
          <a:p>
            <a:pPr marL="439738" lvl="1" eaLnBrk="1" hangingPunct="1">
              <a:buClr>
                <a:srgbClr val="626220"/>
              </a:buClr>
              <a:buSzPct val="100000"/>
              <a:buFont typeface="Arial" panose="020B0604020202020204" pitchFamily="34" charset="0"/>
              <a:buChar char="•"/>
            </a:pPr>
            <a:r>
              <a:rPr lang="en-US" altLang="en-US" sz="2400" dirty="0"/>
              <a:t>Make connections to future lectures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0774F-9C58-461E-802C-88EE0FC587A7}"/>
              </a:ext>
            </a:extLst>
          </p:cNvPr>
          <p:cNvSpPr>
            <a:spLocks noGrp="1"/>
          </p:cNvSpPr>
          <p:nvPr>
            <p:ph type="title"/>
          </p:nvPr>
        </p:nvSpPr>
        <p:spPr/>
        <p:txBody>
          <a:bodyPr/>
          <a:lstStyle/>
          <a:p>
            <a:r>
              <a:rPr lang="en-US" altLang="en-US" sz="2800" dirty="0">
                <a:solidFill>
                  <a:srgbClr val="000000"/>
                </a:solidFill>
              </a:rPr>
              <a:t>Teacher-Centered Instructional Strategies: </a:t>
            </a:r>
            <a:r>
              <a:rPr lang="en-US" altLang="en-US" sz="2800" i="1" dirty="0">
                <a:solidFill>
                  <a:srgbClr val="5A6220"/>
                </a:solidFill>
              </a:rPr>
              <a:t>Questions and Discussion, 1</a:t>
            </a:r>
            <a:endParaRPr lang="en-IN" dirty="0">
              <a:solidFill>
                <a:srgbClr val="5A6220"/>
              </a:solidFill>
            </a:endParaRPr>
          </a:p>
        </p:txBody>
      </p:sp>
      <p:sp>
        <p:nvSpPr>
          <p:cNvPr id="4" name="Content Placeholder 3">
            <a:extLst>
              <a:ext uri="{FF2B5EF4-FFF2-40B4-BE49-F238E27FC236}">
                <a16:creationId xmlns:a16="http://schemas.microsoft.com/office/drawing/2014/main" id="{68676C78-0063-45C7-B62B-D6E2C9006A25}"/>
              </a:ext>
            </a:extLst>
          </p:cNvPr>
          <p:cNvSpPr>
            <a:spLocks noGrp="1"/>
          </p:cNvSpPr>
          <p:nvPr>
            <p:ph sz="quarter" idx="11"/>
          </p:nvPr>
        </p:nvSpPr>
        <p:spPr>
          <a:xfrm>
            <a:off x="1066800" y="2133961"/>
            <a:ext cx="6858000" cy="762000"/>
          </a:xfrm>
        </p:spPr>
        <p:txBody>
          <a:bodyPr/>
          <a:lstStyle/>
          <a:p>
            <a:pPr lvl="0" eaLnBrk="1" hangingPunct="1">
              <a:spcBef>
                <a:spcPct val="0"/>
              </a:spcBef>
              <a:buClrTx/>
              <a:buSzTx/>
            </a:pPr>
            <a:r>
              <a:rPr lang="en-US" altLang="en-US" sz="2400" b="1" kern="1200" dirty="0">
                <a:solidFill>
                  <a:srgbClr val="292929"/>
                </a:solidFill>
                <a:latin typeface="Arial" panose="020B0604020202020204" pitchFamily="34" charset="0"/>
              </a:rPr>
              <a:t>Respond </a:t>
            </a:r>
            <a:r>
              <a:rPr lang="en-US" altLang="en-US" sz="2400" kern="1200" dirty="0">
                <a:solidFill>
                  <a:srgbClr val="292929"/>
                </a:solidFill>
                <a:latin typeface="Arial" panose="020B0604020202020204" pitchFamily="34" charset="0"/>
              </a:rPr>
              <a:t>to each student’s learning needs while maintaining the group’s interest</a:t>
            </a:r>
          </a:p>
        </p:txBody>
      </p:sp>
      <p:sp>
        <p:nvSpPr>
          <p:cNvPr id="5" name="Content Placeholder 4">
            <a:extLst>
              <a:ext uri="{FF2B5EF4-FFF2-40B4-BE49-F238E27FC236}">
                <a16:creationId xmlns:a16="http://schemas.microsoft.com/office/drawing/2014/main" id="{63AA1E34-6748-4AAA-90B5-646E1BE12E66}"/>
              </a:ext>
            </a:extLst>
          </p:cNvPr>
          <p:cNvSpPr>
            <a:spLocks noGrp="1"/>
          </p:cNvSpPr>
          <p:nvPr>
            <p:ph sz="quarter" idx="12"/>
          </p:nvPr>
        </p:nvSpPr>
        <p:spPr>
          <a:xfrm>
            <a:off x="2743200" y="3276600"/>
            <a:ext cx="5181600" cy="838200"/>
          </a:xfrm>
        </p:spPr>
        <p:txBody>
          <a:bodyPr/>
          <a:lstStyle/>
          <a:p>
            <a:pPr lvl="0" eaLnBrk="1" hangingPunct="1">
              <a:spcBef>
                <a:spcPct val="50000"/>
              </a:spcBef>
              <a:buClrTx/>
              <a:buSzTx/>
            </a:pPr>
            <a:r>
              <a:rPr lang="en-US" altLang="en-US" sz="2400" b="1" kern="1200" dirty="0">
                <a:solidFill>
                  <a:srgbClr val="292929"/>
                </a:solidFill>
                <a:latin typeface="Arial" panose="020B0604020202020204" pitchFamily="34" charset="0"/>
              </a:rPr>
              <a:t> Allow students to contribute</a:t>
            </a:r>
            <a:r>
              <a:rPr lang="en-US" altLang="en-US" sz="2400" kern="1200" dirty="0">
                <a:solidFill>
                  <a:srgbClr val="292929"/>
                </a:solidFill>
                <a:latin typeface="Arial" panose="020B0604020202020204" pitchFamily="34" charset="0"/>
              </a:rPr>
              <a:t> while </a:t>
            </a:r>
          </a:p>
          <a:p>
            <a:pPr lvl="0" eaLnBrk="1" hangingPunct="1">
              <a:lnSpc>
                <a:spcPct val="20000"/>
              </a:lnSpc>
              <a:spcBef>
                <a:spcPct val="50000"/>
              </a:spcBef>
              <a:buClrTx/>
              <a:buSzTx/>
            </a:pPr>
            <a:r>
              <a:rPr lang="en-US" altLang="en-US" sz="2400" kern="1200" dirty="0">
                <a:solidFill>
                  <a:srgbClr val="292929"/>
                </a:solidFill>
                <a:latin typeface="Arial" panose="020B0604020202020204" pitchFamily="34" charset="0"/>
              </a:rPr>
              <a:t> maintaining focus on the lesson</a:t>
            </a:r>
            <a:endParaRPr lang="en-US" altLang="en-US" sz="2800" kern="1200" dirty="0">
              <a:solidFill>
                <a:srgbClr val="292929"/>
              </a:solidFill>
              <a:latin typeface="Arial" panose="020B0604020202020204" pitchFamily="34" charset="0"/>
            </a:endParaRPr>
          </a:p>
        </p:txBody>
      </p:sp>
      <p:sp>
        <p:nvSpPr>
          <p:cNvPr id="6" name="Content Placeholder 5">
            <a:extLst>
              <a:ext uri="{FF2B5EF4-FFF2-40B4-BE49-F238E27FC236}">
                <a16:creationId xmlns:a16="http://schemas.microsoft.com/office/drawing/2014/main" id="{CD57A149-5B98-4D01-AA19-A4BC4347D0B8}"/>
              </a:ext>
            </a:extLst>
          </p:cNvPr>
          <p:cNvSpPr>
            <a:spLocks noGrp="1"/>
          </p:cNvSpPr>
          <p:nvPr>
            <p:ph sz="quarter" idx="13"/>
          </p:nvPr>
        </p:nvSpPr>
        <p:spPr>
          <a:xfrm>
            <a:off x="3581400" y="4572000"/>
            <a:ext cx="4495800" cy="1143000"/>
          </a:xfrm>
        </p:spPr>
        <p:txBody>
          <a:bodyPr/>
          <a:lstStyle/>
          <a:p>
            <a:pPr lvl="0" eaLnBrk="1" hangingPunct="1">
              <a:buClrTx/>
              <a:buSzTx/>
            </a:pPr>
            <a:r>
              <a:rPr lang="en-US" altLang="en-US" sz="2400" b="1" kern="1200" dirty="0">
                <a:solidFill>
                  <a:srgbClr val="292929"/>
                </a:solidFill>
                <a:latin typeface="Arial" panose="020B0604020202020204" pitchFamily="34" charset="0"/>
              </a:rPr>
              <a:t>Encourage overall classroom participation</a:t>
            </a:r>
            <a:r>
              <a:rPr lang="en-US" altLang="en-US" sz="2400" kern="1200" dirty="0">
                <a:solidFill>
                  <a:srgbClr val="292929"/>
                </a:solidFill>
                <a:latin typeface="Arial" panose="020B0604020202020204" pitchFamily="34" charset="0"/>
              </a:rPr>
              <a:t> while retaining class enthusiasm</a:t>
            </a:r>
            <a:endParaRPr lang="en-US" altLang="en-US" sz="2400" b="1" kern="1200" dirty="0">
              <a:solidFill>
                <a:srgbClr val="000000"/>
              </a:solidFill>
              <a:latin typeface="Arial" panose="020B0604020202020204" pitchFamily="34" charset="0"/>
            </a:endParaRPr>
          </a:p>
        </p:txBody>
      </p:sp>
      <p:pic>
        <p:nvPicPr>
          <p:cNvPr id="2048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505200"/>
            <a:ext cx="150336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1A7F92-B3FD-491D-B117-55719FBF23BB}"/>
              </a:ext>
            </a:extLst>
          </p:cNvPr>
          <p:cNvSpPr>
            <a:spLocks noGrp="1"/>
          </p:cNvSpPr>
          <p:nvPr>
            <p:ph type="title"/>
          </p:nvPr>
        </p:nvSpPr>
        <p:spPr/>
        <p:txBody>
          <a:bodyPr/>
          <a:lstStyle/>
          <a:p>
            <a:r>
              <a:rPr lang="en-US" altLang="en-US" sz="2800" dirty="0">
                <a:solidFill>
                  <a:srgbClr val="000000"/>
                </a:solidFill>
              </a:rPr>
              <a:t>Teacher-Centered Instructional Strategies: </a:t>
            </a:r>
            <a:br>
              <a:rPr lang="en-US" altLang="en-US" sz="3600" i="1" dirty="0">
                <a:solidFill>
                  <a:srgbClr val="000000"/>
                </a:solidFill>
              </a:rPr>
            </a:br>
            <a:r>
              <a:rPr lang="en-US" altLang="en-US" sz="2800" i="1" dirty="0">
                <a:solidFill>
                  <a:srgbClr val="5A6220"/>
                </a:solidFill>
              </a:rPr>
              <a:t>Questions and Discussion, 2</a:t>
            </a:r>
            <a:endParaRPr lang="en-IN" dirty="0">
              <a:solidFill>
                <a:srgbClr val="5A6220"/>
              </a:solidFill>
            </a:endParaRPr>
          </a:p>
        </p:txBody>
      </p:sp>
      <p:sp>
        <p:nvSpPr>
          <p:cNvPr id="2" name="Content Placeholder 1">
            <a:extLst>
              <a:ext uri="{FF2B5EF4-FFF2-40B4-BE49-F238E27FC236}">
                <a16:creationId xmlns:a16="http://schemas.microsoft.com/office/drawing/2014/main" id="{7AA998A0-BD24-4141-BFC6-41BB7B81977B}"/>
              </a:ext>
            </a:extLst>
          </p:cNvPr>
          <p:cNvSpPr>
            <a:spLocks noGrp="1"/>
          </p:cNvSpPr>
          <p:nvPr>
            <p:ph sz="quarter" idx="11"/>
          </p:nvPr>
        </p:nvSpPr>
        <p:spPr>
          <a:xfrm>
            <a:off x="1055917" y="1854202"/>
            <a:ext cx="6930569" cy="4470402"/>
          </a:xfrm>
        </p:spPr>
        <p:txBody>
          <a:bodyPr/>
          <a:lstStyle/>
          <a:p>
            <a:pPr marL="342900" lvl="0" indent="-342900" eaLnBrk="1" hangingPunct="1">
              <a:spcBef>
                <a:spcPts val="864"/>
              </a:spcBef>
              <a:buClrTx/>
              <a:buSzTx/>
              <a:buFont typeface="Arial" panose="020B0604020202020204" pitchFamily="34" charset="0"/>
              <a:buChar char="•"/>
            </a:pPr>
            <a:r>
              <a:rPr lang="en-US" altLang="en-US" sz="2400" kern="1200" dirty="0">
                <a:solidFill>
                  <a:srgbClr val="292929"/>
                </a:solidFill>
                <a:latin typeface="Arial" panose="020B0604020202020204" pitchFamily="34" charset="0"/>
              </a:rPr>
              <a:t>Use fact-based questions before thinking-based questions</a:t>
            </a:r>
          </a:p>
          <a:p>
            <a:pPr marL="342900" lvl="0" indent="-342900" eaLnBrk="1" hangingPunct="1">
              <a:spcBef>
                <a:spcPts val="864"/>
              </a:spcBef>
              <a:buClrTx/>
              <a:buSzTx/>
              <a:buFont typeface="Arial" panose="020B0604020202020204" pitchFamily="34" charset="0"/>
              <a:buChar char="•"/>
            </a:pPr>
            <a:r>
              <a:rPr lang="en-US" altLang="en-US" sz="2400" kern="1200" dirty="0">
                <a:solidFill>
                  <a:srgbClr val="292929"/>
                </a:solidFill>
                <a:latin typeface="Arial" panose="020B0604020202020204" pitchFamily="34" charset="0"/>
              </a:rPr>
              <a:t>Avoid yes/no and leading questions </a:t>
            </a:r>
          </a:p>
          <a:p>
            <a:pPr marL="342900" lvl="0" indent="-342900" eaLnBrk="1" hangingPunct="1">
              <a:spcBef>
                <a:spcPts val="864"/>
              </a:spcBef>
              <a:buClrTx/>
              <a:buSzTx/>
              <a:buFont typeface="Arial" panose="020B0604020202020204" pitchFamily="34" charset="0"/>
              <a:buChar char="•"/>
            </a:pPr>
            <a:r>
              <a:rPr lang="en-US" altLang="en-US" sz="2400" kern="1200" dirty="0">
                <a:solidFill>
                  <a:srgbClr val="292929"/>
                </a:solidFill>
                <a:latin typeface="Arial" panose="020B0604020202020204" pitchFamily="34" charset="0"/>
              </a:rPr>
              <a:t>Give students time to think about the answers</a:t>
            </a:r>
          </a:p>
          <a:p>
            <a:pPr marL="342900" lvl="0" indent="-342900" eaLnBrk="1" hangingPunct="1">
              <a:spcBef>
                <a:spcPts val="864"/>
              </a:spcBef>
              <a:buClrTx/>
              <a:buSzTx/>
              <a:buFont typeface="Arial" panose="020B0604020202020204" pitchFamily="34" charset="0"/>
              <a:buChar char="•"/>
            </a:pPr>
            <a:r>
              <a:rPr lang="en-US" altLang="en-US" sz="2400" kern="1200" dirty="0">
                <a:solidFill>
                  <a:srgbClr val="292929"/>
                </a:solidFill>
                <a:latin typeface="Arial" panose="020B0604020202020204" pitchFamily="34" charset="0"/>
              </a:rPr>
              <a:t>Ask clear, purposeful, brief, and sequenced questions</a:t>
            </a:r>
          </a:p>
          <a:p>
            <a:pPr marL="342900" lvl="0" indent="-342900" eaLnBrk="1" hangingPunct="1">
              <a:spcBef>
                <a:spcPts val="864"/>
              </a:spcBef>
              <a:buClrTx/>
              <a:buSzTx/>
              <a:buFont typeface="Arial" panose="020B0604020202020204" pitchFamily="34" charset="0"/>
              <a:buChar char="•"/>
            </a:pPr>
            <a:r>
              <a:rPr lang="en-US" altLang="en-US" sz="2400" kern="1200" dirty="0">
                <a:solidFill>
                  <a:srgbClr val="292929"/>
                </a:solidFill>
                <a:latin typeface="Arial" panose="020B0604020202020204" pitchFamily="34" charset="0"/>
              </a:rPr>
              <a:t>Monitor your response to students’ answers</a:t>
            </a:r>
          </a:p>
          <a:p>
            <a:pPr marL="342900" lvl="0" indent="-342900" eaLnBrk="1" hangingPunct="1">
              <a:spcBef>
                <a:spcPts val="864"/>
              </a:spcBef>
              <a:buClrTx/>
              <a:buSzTx/>
              <a:buFont typeface="Arial" panose="020B0604020202020204" pitchFamily="34" charset="0"/>
              <a:buChar char="•"/>
            </a:pPr>
            <a:r>
              <a:rPr lang="en-US" altLang="en-US" sz="2400" kern="1200" dirty="0">
                <a:solidFill>
                  <a:srgbClr val="292929"/>
                </a:solidFill>
                <a:latin typeface="Arial" panose="020B0604020202020204" pitchFamily="34" charset="0"/>
              </a:rPr>
              <a:t>Pose questions to the whole class or individual students cautiously </a:t>
            </a:r>
          </a:p>
          <a:p>
            <a:pPr marL="342900" lvl="0" indent="-342900" eaLnBrk="1" hangingPunct="1">
              <a:spcBef>
                <a:spcPts val="864"/>
              </a:spcBef>
              <a:buClrTx/>
              <a:buSzTx/>
              <a:buFont typeface="Arial" panose="020B0604020202020204" pitchFamily="34" charset="0"/>
              <a:buChar char="•"/>
            </a:pPr>
            <a:r>
              <a:rPr lang="en-US" altLang="en-US" sz="2400" kern="1200" dirty="0">
                <a:solidFill>
                  <a:srgbClr val="292929"/>
                </a:solidFill>
                <a:latin typeface="Arial" panose="020B0604020202020204" pitchFamily="34" charset="0"/>
              </a:rPr>
              <a:t>Encourage students to ask questions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9E22-DB98-4649-81AE-8C74509383D0}"/>
              </a:ext>
            </a:extLst>
          </p:cNvPr>
          <p:cNvSpPr>
            <a:spLocks noGrp="1"/>
          </p:cNvSpPr>
          <p:nvPr>
            <p:ph type="title"/>
          </p:nvPr>
        </p:nvSpPr>
        <p:spPr/>
        <p:txBody>
          <a:bodyPr/>
          <a:lstStyle/>
          <a:p>
            <a:r>
              <a:rPr lang="en-US" altLang="en-US" sz="2800" dirty="0">
                <a:solidFill>
                  <a:srgbClr val="000000"/>
                </a:solidFill>
              </a:rPr>
              <a:t>Teacher-Centered Instructional Strategies:</a:t>
            </a:r>
            <a:r>
              <a:rPr lang="en-US" altLang="en-US" sz="2800" i="1" dirty="0">
                <a:solidFill>
                  <a:srgbClr val="000000"/>
                </a:solidFill>
              </a:rPr>
              <a:t> </a:t>
            </a:r>
            <a:br>
              <a:rPr lang="en-US" altLang="en-US" sz="2800" i="1" dirty="0">
                <a:solidFill>
                  <a:srgbClr val="000000"/>
                </a:solidFill>
              </a:rPr>
            </a:br>
            <a:r>
              <a:rPr lang="en-US" altLang="en-US" sz="2800" i="1" dirty="0">
                <a:solidFill>
                  <a:srgbClr val="5A6220"/>
                </a:solidFill>
              </a:rPr>
              <a:t>Mastery Learning</a:t>
            </a:r>
            <a:endParaRPr lang="en-IN" dirty="0">
              <a:solidFill>
                <a:srgbClr val="5A6220"/>
              </a:solidFill>
            </a:endParaRPr>
          </a:p>
        </p:txBody>
      </p:sp>
      <p:sp>
        <p:nvSpPr>
          <p:cNvPr id="5" name="Content Placeholder 4">
            <a:extLst>
              <a:ext uri="{FF2B5EF4-FFF2-40B4-BE49-F238E27FC236}">
                <a16:creationId xmlns:a16="http://schemas.microsoft.com/office/drawing/2014/main" id="{C468BE10-2919-4A40-BD0A-023DBF8D9742}"/>
              </a:ext>
            </a:extLst>
          </p:cNvPr>
          <p:cNvSpPr>
            <a:spLocks noGrp="1"/>
          </p:cNvSpPr>
          <p:nvPr>
            <p:ph sz="quarter" idx="11"/>
          </p:nvPr>
        </p:nvSpPr>
        <p:spPr>
          <a:xfrm>
            <a:off x="1034716" y="2032000"/>
            <a:ext cx="6985000" cy="3289300"/>
          </a:xfrm>
        </p:spPr>
        <p:txBody>
          <a:bodyPr/>
          <a:lstStyle/>
          <a:p>
            <a:pPr marL="532800" lvl="0" indent="-532800" eaLnBrk="1" hangingPunct="1">
              <a:spcBef>
                <a:spcPts val="672"/>
              </a:spcBef>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Specify the learning task</a:t>
            </a:r>
          </a:p>
          <a:p>
            <a:pPr marL="532800" lvl="0" indent="-532800" eaLnBrk="1" hangingPunct="1">
              <a:spcBef>
                <a:spcPts val="672"/>
              </a:spcBef>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Design learning units based on instructional objectives</a:t>
            </a:r>
          </a:p>
          <a:p>
            <a:pPr marL="532800" lvl="0" indent="-532800" eaLnBrk="1" hangingPunct="1">
              <a:spcBef>
                <a:spcPts val="672"/>
              </a:spcBef>
              <a:spcAft>
                <a:spcPts val="0"/>
              </a:spcAft>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Plan instruction procedures to include corrective feedback</a:t>
            </a:r>
          </a:p>
          <a:p>
            <a:pPr marL="532800" lvl="0" indent="-532800" eaLnBrk="1" hangingPunct="1">
              <a:spcBef>
                <a:spcPts val="672"/>
              </a:spcBef>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Evaluate mastery level at the end of the unit/course</a:t>
            </a:r>
          </a:p>
        </p:txBody>
      </p:sp>
      <p:pic>
        <p:nvPicPr>
          <p:cNvPr id="2253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752600"/>
            <a:ext cx="1109663"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CCF988-D78B-43EB-87B6-AF8DCFC6CC5B}"/>
              </a:ext>
            </a:extLst>
          </p:cNvPr>
          <p:cNvSpPr>
            <a:spLocks noGrp="1"/>
          </p:cNvSpPr>
          <p:nvPr>
            <p:ph type="title"/>
          </p:nvPr>
        </p:nvSpPr>
        <p:spPr>
          <a:xfrm>
            <a:off x="1143000" y="778042"/>
            <a:ext cx="7158038" cy="650875"/>
          </a:xfrm>
        </p:spPr>
        <p:txBody>
          <a:bodyPr/>
          <a:lstStyle/>
          <a:p>
            <a:r>
              <a:rPr lang="en-US" dirty="0"/>
              <a:t>Learning Goals</a:t>
            </a:r>
            <a:endParaRPr lang="en-IN" dirty="0"/>
          </a:p>
        </p:txBody>
      </p:sp>
      <p:sp>
        <p:nvSpPr>
          <p:cNvPr id="8" name="Content Placeholder 7">
            <a:extLst>
              <a:ext uri="{FF2B5EF4-FFF2-40B4-BE49-F238E27FC236}">
                <a16:creationId xmlns:a16="http://schemas.microsoft.com/office/drawing/2014/main" id="{4E165B8A-CAEE-48CC-A31D-620C3D2B2C0C}"/>
              </a:ext>
            </a:extLst>
          </p:cNvPr>
          <p:cNvSpPr>
            <a:spLocks noGrp="1"/>
          </p:cNvSpPr>
          <p:nvPr>
            <p:ph sz="quarter" idx="11"/>
          </p:nvPr>
        </p:nvSpPr>
        <p:spPr>
          <a:xfrm>
            <a:off x="943428" y="1984830"/>
            <a:ext cx="7529285" cy="3501570"/>
          </a:xfrm>
        </p:spPr>
        <p:txBody>
          <a:bodyPr/>
          <a:lstStyle/>
          <a:p>
            <a:pPr marL="609600" lvl="0" indent="-609600"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Explain what is involved in classroom planning.</a:t>
            </a:r>
          </a:p>
          <a:p>
            <a:pPr marL="609600" lvl="0" indent="-609600"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Identify important forms of teacher-centered instruction.</a:t>
            </a:r>
          </a:p>
          <a:p>
            <a:pPr marL="609600" lvl="0" indent="-609600"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Discuss important forms of learner-centered instruction.</a:t>
            </a:r>
          </a:p>
          <a:p>
            <a:pPr marL="609600" lvl="0" indent="-609600"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Summarize how to effectively use technology to help children learn.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13D5-CC90-42FF-8D81-4AC2217A5E77}"/>
              </a:ext>
            </a:extLst>
          </p:cNvPr>
          <p:cNvSpPr>
            <a:spLocks noGrp="1"/>
          </p:cNvSpPr>
          <p:nvPr>
            <p:ph type="title"/>
          </p:nvPr>
        </p:nvSpPr>
        <p:spPr>
          <a:xfrm>
            <a:off x="1143000" y="717884"/>
            <a:ext cx="7158038" cy="727075"/>
          </a:xfrm>
        </p:spPr>
        <p:txBody>
          <a:bodyPr/>
          <a:lstStyle/>
          <a:p>
            <a:r>
              <a:rPr lang="en-US" altLang="en-US" dirty="0">
                <a:solidFill>
                  <a:srgbClr val="000000"/>
                </a:solidFill>
              </a:rPr>
              <a:t>Enter the Debate</a:t>
            </a:r>
            <a:endParaRPr lang="en-IN" dirty="0"/>
          </a:p>
        </p:txBody>
      </p:sp>
      <p:sp>
        <p:nvSpPr>
          <p:cNvPr id="6" name="Content Placeholder 5">
            <a:extLst>
              <a:ext uri="{FF2B5EF4-FFF2-40B4-BE49-F238E27FC236}">
                <a16:creationId xmlns:a16="http://schemas.microsoft.com/office/drawing/2014/main" id="{FE061C3F-A0F4-4E05-900F-D4177582A4A6}"/>
              </a:ext>
            </a:extLst>
          </p:cNvPr>
          <p:cNvSpPr>
            <a:spLocks noGrp="1"/>
          </p:cNvSpPr>
          <p:nvPr>
            <p:ph sz="quarter" idx="11"/>
          </p:nvPr>
        </p:nvSpPr>
        <p:spPr>
          <a:xfrm>
            <a:off x="1371597" y="1509485"/>
            <a:ext cx="6858000" cy="1066800"/>
          </a:xfrm>
        </p:spPr>
        <p:txBody>
          <a:bodyPr/>
          <a:lstStyle/>
          <a:p>
            <a:pPr marL="231775" lvl="0" indent="-231775" eaLnBrk="1" hangingPunct="1">
              <a:spcBef>
                <a:spcPct val="0"/>
              </a:spcBef>
              <a:buClrTx/>
              <a:buSzTx/>
              <a:buNone/>
            </a:pPr>
            <a:r>
              <a:rPr lang="en-US" altLang="en-US" i="1" dirty="0">
                <a:solidFill>
                  <a:srgbClr val="000000"/>
                </a:solidFill>
              </a:rPr>
              <a:t>Should teachers assign homework to elementary students?</a:t>
            </a:r>
            <a:r>
              <a:rPr lang="en-US" altLang="en-US" dirty="0">
                <a:solidFill>
                  <a:srgbClr val="000000"/>
                </a:solidFill>
              </a:rPr>
              <a:t> </a:t>
            </a:r>
          </a:p>
        </p:txBody>
      </p:sp>
      <p:sp>
        <p:nvSpPr>
          <p:cNvPr id="7" name="Content Placeholder 6">
            <a:extLst>
              <a:ext uri="{FF2B5EF4-FFF2-40B4-BE49-F238E27FC236}">
                <a16:creationId xmlns:a16="http://schemas.microsoft.com/office/drawing/2014/main" id="{F2022D10-3C93-4527-8E1E-FC725481FB4D}"/>
              </a:ext>
            </a:extLst>
          </p:cNvPr>
          <p:cNvSpPr>
            <a:spLocks noGrp="1"/>
          </p:cNvSpPr>
          <p:nvPr>
            <p:ph sz="quarter" idx="12"/>
          </p:nvPr>
        </p:nvSpPr>
        <p:spPr>
          <a:xfrm>
            <a:off x="1284513" y="2692400"/>
            <a:ext cx="838200" cy="609600"/>
          </a:xfrm>
        </p:spPr>
        <p:txBody>
          <a:bodyPr/>
          <a:lstStyle/>
          <a:p>
            <a:pPr marL="0" lvl="0" indent="0" eaLnBrk="1" hangingPunct="1">
              <a:spcBef>
                <a:spcPct val="50000"/>
              </a:spcBef>
              <a:buClrTx/>
              <a:buSzTx/>
              <a:buNone/>
            </a:pPr>
            <a:r>
              <a:rPr lang="en-US" altLang="en-US" sz="2400" b="1" kern="1200" dirty="0">
                <a:solidFill>
                  <a:srgbClr val="5A6220"/>
                </a:solidFill>
                <a:latin typeface="Arial" panose="020B0604020202020204" pitchFamily="34" charset="0"/>
              </a:rPr>
              <a:t>YES</a:t>
            </a:r>
          </a:p>
        </p:txBody>
      </p:sp>
      <p:sp>
        <p:nvSpPr>
          <p:cNvPr id="8" name="Content Placeholder 7">
            <a:extLst>
              <a:ext uri="{FF2B5EF4-FFF2-40B4-BE49-F238E27FC236}">
                <a16:creationId xmlns:a16="http://schemas.microsoft.com/office/drawing/2014/main" id="{1C5890F2-50F8-4E44-96D7-FE8A523DC88B}"/>
              </a:ext>
            </a:extLst>
          </p:cNvPr>
          <p:cNvSpPr>
            <a:spLocks noGrp="1"/>
          </p:cNvSpPr>
          <p:nvPr>
            <p:ph sz="quarter" idx="13"/>
          </p:nvPr>
        </p:nvSpPr>
        <p:spPr>
          <a:xfrm>
            <a:off x="5207000" y="2704647"/>
            <a:ext cx="685800" cy="492125"/>
          </a:xfrm>
        </p:spPr>
        <p:txBody>
          <a:bodyPr/>
          <a:lstStyle/>
          <a:p>
            <a:pPr marL="0" lvl="0" indent="0" eaLnBrk="1" hangingPunct="1">
              <a:spcBef>
                <a:spcPct val="50000"/>
              </a:spcBef>
              <a:buClrTx/>
              <a:buSzTx/>
              <a:buNone/>
            </a:pPr>
            <a:r>
              <a:rPr lang="en-US" altLang="en-US" sz="2400" b="1" kern="1200" dirty="0">
                <a:solidFill>
                  <a:srgbClr val="5A6220"/>
                </a:solidFill>
                <a:latin typeface="Arial" panose="020B0604020202020204" pitchFamily="34" charset="0"/>
              </a:rPr>
              <a:t>NO</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7BDA-4E47-47CC-BFA9-63850F90A09A}"/>
              </a:ext>
            </a:extLst>
          </p:cNvPr>
          <p:cNvSpPr>
            <a:spLocks noGrp="1"/>
          </p:cNvSpPr>
          <p:nvPr>
            <p:ph type="title"/>
          </p:nvPr>
        </p:nvSpPr>
        <p:spPr/>
        <p:txBody>
          <a:bodyPr/>
          <a:lstStyle/>
          <a:p>
            <a:r>
              <a:rPr lang="en-US" altLang="en-US" sz="3600" dirty="0">
                <a:solidFill>
                  <a:srgbClr val="000000"/>
                </a:solidFill>
              </a:rPr>
              <a:t>Planning, Instruction, and Technology, 3</a:t>
            </a:r>
            <a:endParaRPr lang="en-IN" dirty="0"/>
          </a:p>
        </p:txBody>
      </p:sp>
      <p:pic>
        <p:nvPicPr>
          <p:cNvPr id="5" name="Picture 4">
            <a:extLst>
              <a:ext uri="{FF2B5EF4-FFF2-40B4-BE49-F238E27FC236}">
                <a16:creationId xmlns:a16="http://schemas.microsoft.com/office/drawing/2014/main" id="{58D088E4-408E-41CD-975D-4FA2E6B15D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00" t="26667" r="4167" b="6667"/>
          <a:stretch/>
        </p:blipFill>
        <p:spPr>
          <a:xfrm>
            <a:off x="228600" y="1828800"/>
            <a:ext cx="8534400" cy="4572000"/>
          </a:xfrm>
          <a:prstGeom prst="rect">
            <a:avLst/>
          </a:prstGeom>
        </p:spPr>
      </p:pic>
      <p:sp>
        <p:nvSpPr>
          <p:cNvPr id="4" name="Content Placeholder 4">
            <a:extLst>
              <a:ext uri="{FF2B5EF4-FFF2-40B4-BE49-F238E27FC236}">
                <a16:creationId xmlns:a16="http://schemas.microsoft.com/office/drawing/2014/main" id="{738AF40D-F480-439D-908E-859A152101C7}"/>
              </a:ext>
            </a:extLst>
          </p:cNvPr>
          <p:cNvSpPr>
            <a:spLocks noGrp="1"/>
          </p:cNvSpPr>
          <p:nvPr>
            <p:ph sz="quarter" idx="11"/>
          </p:nvPr>
        </p:nvSpPr>
        <p:spPr>
          <a:xfrm>
            <a:off x="6847116" y="6306666"/>
            <a:ext cx="1981200"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78EA-6D56-42C1-BB8F-677DC028CC07}"/>
              </a:ext>
            </a:extLst>
          </p:cNvPr>
          <p:cNvSpPr>
            <a:spLocks noGrp="1"/>
          </p:cNvSpPr>
          <p:nvPr>
            <p:ph type="title"/>
          </p:nvPr>
        </p:nvSpPr>
        <p:spPr/>
        <p:txBody>
          <a:bodyPr/>
          <a:lstStyle/>
          <a:p>
            <a:r>
              <a:rPr lang="en-US" altLang="en-US" sz="2800" dirty="0">
                <a:solidFill>
                  <a:srgbClr val="000000"/>
                </a:solidFill>
              </a:rPr>
              <a:t>Learner-Centered Psychological Principles</a:t>
            </a:r>
            <a:br>
              <a:rPr lang="en-US" altLang="en-US" sz="2800" dirty="0">
                <a:solidFill>
                  <a:srgbClr val="000000"/>
                </a:solidFill>
              </a:rPr>
            </a:br>
            <a:r>
              <a:rPr lang="en-US" altLang="en-US" sz="2800" i="1" dirty="0">
                <a:solidFill>
                  <a:srgbClr val="5A6220"/>
                </a:solidFill>
              </a:rPr>
              <a:t>Cognitive and Metacognitive Factors </a:t>
            </a:r>
            <a:endParaRPr lang="en-IN" dirty="0">
              <a:solidFill>
                <a:srgbClr val="5A6220"/>
              </a:solidFill>
            </a:endParaRPr>
          </a:p>
        </p:txBody>
      </p:sp>
      <p:sp>
        <p:nvSpPr>
          <p:cNvPr id="3" name="Content Placeholder 2">
            <a:extLst>
              <a:ext uri="{FF2B5EF4-FFF2-40B4-BE49-F238E27FC236}">
                <a16:creationId xmlns:a16="http://schemas.microsoft.com/office/drawing/2014/main" id="{6E1D6829-2AED-4952-8F11-3B1463F2D070}"/>
              </a:ext>
            </a:extLst>
          </p:cNvPr>
          <p:cNvSpPr>
            <a:spLocks noGrp="1"/>
          </p:cNvSpPr>
          <p:nvPr>
            <p:ph sz="quarter" idx="11"/>
          </p:nvPr>
        </p:nvSpPr>
        <p:spPr>
          <a:xfrm>
            <a:off x="944880" y="1524000"/>
            <a:ext cx="6286500" cy="3114675"/>
          </a:xfrm>
        </p:spPr>
        <p:txBody>
          <a:bodyPr/>
          <a:lstStyle/>
          <a:p>
            <a:pPr marL="447675" lvl="0" indent="-447675" eaLnBrk="1" hangingPunct="1">
              <a:lnSpc>
                <a:spcPct val="120000"/>
              </a:lnSpc>
              <a:buClr>
                <a:srgbClr val="826200"/>
              </a:buClr>
              <a:buSzPct val="100000"/>
              <a:buFont typeface="Arial" panose="020B0604020202020204" pitchFamily="34" charset="0"/>
              <a:buChar char="•"/>
            </a:pPr>
            <a:r>
              <a:rPr lang="en-US" altLang="en-US" sz="2400" b="1" dirty="0">
                <a:solidFill>
                  <a:srgbClr val="6F6F25"/>
                </a:solidFill>
              </a:rPr>
              <a:t>Nature of the learning process</a:t>
            </a:r>
          </a:p>
          <a:p>
            <a:pPr marL="447675" lvl="0" indent="-447675" eaLnBrk="1" hangingPunct="1">
              <a:lnSpc>
                <a:spcPct val="120000"/>
              </a:lnSpc>
              <a:buClr>
                <a:srgbClr val="826200"/>
              </a:buClr>
              <a:buSzPct val="100000"/>
              <a:buFont typeface="Arial" panose="020B0604020202020204" pitchFamily="34" charset="0"/>
              <a:buChar char="•"/>
            </a:pPr>
            <a:r>
              <a:rPr lang="en-US" altLang="en-US" sz="2400" b="1" dirty="0">
                <a:solidFill>
                  <a:srgbClr val="6F6F25"/>
                </a:solidFill>
              </a:rPr>
              <a:t>Goals of the learning process</a:t>
            </a:r>
          </a:p>
          <a:p>
            <a:pPr marL="447675" lvl="0" indent="-447675" eaLnBrk="1" hangingPunct="1">
              <a:lnSpc>
                <a:spcPct val="120000"/>
              </a:lnSpc>
              <a:buClr>
                <a:srgbClr val="826200"/>
              </a:buClr>
              <a:buSzPct val="100000"/>
              <a:buFont typeface="Arial" panose="020B0604020202020204" pitchFamily="34" charset="0"/>
              <a:buChar char="•"/>
            </a:pPr>
            <a:r>
              <a:rPr lang="en-US" altLang="en-US" sz="2400" b="1" dirty="0">
                <a:solidFill>
                  <a:srgbClr val="6F6F25"/>
                </a:solidFill>
              </a:rPr>
              <a:t>Construction of knowledge</a:t>
            </a:r>
          </a:p>
          <a:p>
            <a:pPr marL="447675" lvl="0" indent="-447675" eaLnBrk="1" hangingPunct="1">
              <a:lnSpc>
                <a:spcPct val="120000"/>
              </a:lnSpc>
              <a:buClr>
                <a:srgbClr val="826200"/>
              </a:buClr>
              <a:buSzPct val="100000"/>
              <a:buFont typeface="Arial" panose="020B0604020202020204" pitchFamily="34" charset="0"/>
              <a:buChar char="•"/>
            </a:pPr>
            <a:r>
              <a:rPr lang="en-US" altLang="en-US" sz="2400" b="1" dirty="0">
                <a:solidFill>
                  <a:srgbClr val="6F6F25"/>
                </a:solidFill>
              </a:rPr>
              <a:t>Strategic thinking</a:t>
            </a:r>
          </a:p>
          <a:p>
            <a:pPr marL="447675" lvl="0" indent="-447675" eaLnBrk="1" hangingPunct="1">
              <a:lnSpc>
                <a:spcPct val="120000"/>
              </a:lnSpc>
              <a:buClr>
                <a:srgbClr val="826200"/>
              </a:buClr>
              <a:buSzPct val="100000"/>
              <a:buFont typeface="Arial" panose="020B0604020202020204" pitchFamily="34" charset="0"/>
              <a:buChar char="•"/>
            </a:pPr>
            <a:r>
              <a:rPr lang="en-US" altLang="en-US" sz="2400" b="1" dirty="0">
                <a:solidFill>
                  <a:srgbClr val="6F6F25"/>
                </a:solidFill>
              </a:rPr>
              <a:t>Thinking about thinking</a:t>
            </a:r>
          </a:p>
          <a:p>
            <a:pPr marL="447675" lvl="0" indent="-447675" eaLnBrk="1" hangingPunct="1">
              <a:lnSpc>
                <a:spcPct val="120000"/>
              </a:lnSpc>
              <a:buClr>
                <a:srgbClr val="826200"/>
              </a:buClr>
              <a:buSzPct val="100000"/>
              <a:buFont typeface="Arial" panose="020B0604020202020204" pitchFamily="34" charset="0"/>
              <a:buChar char="•"/>
            </a:pPr>
            <a:r>
              <a:rPr lang="en-US" altLang="en-US" sz="2400" b="1" dirty="0">
                <a:solidFill>
                  <a:srgbClr val="6F6F25"/>
                </a:solidFill>
              </a:rPr>
              <a:t>Context of learning</a:t>
            </a:r>
            <a:endParaRPr lang="en-US" altLang="en-US" sz="2400" dirty="0">
              <a:solidFill>
                <a:srgbClr val="6F6F2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0795-4BB2-4C1B-9633-191CA23379DE}"/>
              </a:ext>
            </a:extLst>
          </p:cNvPr>
          <p:cNvSpPr>
            <a:spLocks noGrp="1"/>
          </p:cNvSpPr>
          <p:nvPr>
            <p:ph type="title"/>
          </p:nvPr>
        </p:nvSpPr>
        <p:spPr>
          <a:xfrm>
            <a:off x="914400" y="381000"/>
            <a:ext cx="7158038" cy="1031875"/>
          </a:xfrm>
        </p:spPr>
        <p:txBody>
          <a:bodyPr/>
          <a:lstStyle/>
          <a:p>
            <a:r>
              <a:rPr lang="en-US" altLang="en-US" sz="2800" dirty="0">
                <a:solidFill>
                  <a:srgbClr val="000000"/>
                </a:solidFill>
              </a:rPr>
              <a:t>Learner-Centered Psychological Principles</a:t>
            </a:r>
            <a:br>
              <a:rPr lang="en-US" altLang="en-US" sz="2800" dirty="0">
                <a:solidFill>
                  <a:srgbClr val="000000"/>
                </a:solidFill>
              </a:rPr>
            </a:br>
            <a:r>
              <a:rPr lang="en-US" altLang="en-US" sz="2800" i="1" dirty="0">
                <a:solidFill>
                  <a:srgbClr val="5A6220"/>
                </a:solidFill>
              </a:rPr>
              <a:t>Motivational and Affective Factors</a:t>
            </a:r>
            <a:endParaRPr lang="en-IN" dirty="0">
              <a:solidFill>
                <a:srgbClr val="5A6220"/>
              </a:solidFill>
            </a:endParaRPr>
          </a:p>
        </p:txBody>
      </p:sp>
      <p:sp>
        <p:nvSpPr>
          <p:cNvPr id="3" name="Content Placeholder 2">
            <a:extLst>
              <a:ext uri="{FF2B5EF4-FFF2-40B4-BE49-F238E27FC236}">
                <a16:creationId xmlns:a16="http://schemas.microsoft.com/office/drawing/2014/main" id="{3CBFC497-BF22-405B-AD81-4CC18D709FAA}"/>
              </a:ext>
            </a:extLst>
          </p:cNvPr>
          <p:cNvSpPr>
            <a:spLocks noGrp="1"/>
          </p:cNvSpPr>
          <p:nvPr>
            <p:ph sz="quarter" idx="11"/>
          </p:nvPr>
        </p:nvSpPr>
        <p:spPr>
          <a:xfrm>
            <a:off x="952500" y="1978660"/>
            <a:ext cx="6705600" cy="1930400"/>
          </a:xfrm>
        </p:spPr>
        <p:txBody>
          <a:bodyPr/>
          <a:lstStyle/>
          <a:p>
            <a:pPr marL="447675" lvl="0" indent="-447675" eaLnBrk="1" hangingPunct="1">
              <a:lnSpc>
                <a:spcPct val="110000"/>
              </a:lnSpc>
              <a:buClr>
                <a:srgbClr val="826200"/>
              </a:buClr>
              <a:buSzPct val="100000"/>
              <a:buFont typeface="Arial" panose="020B0604020202020204" pitchFamily="34" charset="0"/>
              <a:buChar char="•"/>
            </a:pPr>
            <a:r>
              <a:rPr lang="en-US" altLang="en-US" sz="2400" b="1" dirty="0">
                <a:solidFill>
                  <a:srgbClr val="5A6220"/>
                </a:solidFill>
              </a:rPr>
              <a:t>Motivational and emotional influences on learning</a:t>
            </a:r>
          </a:p>
          <a:p>
            <a:pPr marL="447675" lvl="0" indent="-447675" eaLnBrk="1" hangingPunct="1">
              <a:lnSpc>
                <a:spcPct val="110000"/>
              </a:lnSpc>
              <a:buClr>
                <a:srgbClr val="826200"/>
              </a:buClr>
              <a:buSzPct val="100000"/>
              <a:buFont typeface="Arial" panose="020B0604020202020204" pitchFamily="34" charset="0"/>
              <a:buChar char="•"/>
            </a:pPr>
            <a:r>
              <a:rPr lang="en-US" altLang="en-US" sz="2400" b="1" dirty="0">
                <a:solidFill>
                  <a:srgbClr val="5A6220"/>
                </a:solidFill>
              </a:rPr>
              <a:t>Intrinsic motivation to learn</a:t>
            </a:r>
          </a:p>
          <a:p>
            <a:pPr marL="447675" lvl="0" indent="-447675" eaLnBrk="1" hangingPunct="1">
              <a:lnSpc>
                <a:spcPct val="110000"/>
              </a:lnSpc>
              <a:buClr>
                <a:srgbClr val="826200"/>
              </a:buClr>
              <a:buSzPct val="100000"/>
              <a:buFont typeface="Arial" panose="020B0604020202020204" pitchFamily="34" charset="0"/>
              <a:buChar char="•"/>
            </a:pPr>
            <a:r>
              <a:rPr lang="en-US" altLang="en-US" sz="2400" b="1" dirty="0">
                <a:solidFill>
                  <a:srgbClr val="5A6220"/>
                </a:solidFill>
              </a:rPr>
              <a:t>Effects of motivation on effort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59C1E9-7CA5-41B8-9CCB-566042EDB679}"/>
              </a:ext>
            </a:extLst>
          </p:cNvPr>
          <p:cNvSpPr>
            <a:spLocks noGrp="1"/>
          </p:cNvSpPr>
          <p:nvPr>
            <p:ph type="title"/>
          </p:nvPr>
        </p:nvSpPr>
        <p:spPr>
          <a:xfrm>
            <a:off x="914400" y="457200"/>
            <a:ext cx="7158038" cy="955675"/>
          </a:xfrm>
        </p:spPr>
        <p:txBody>
          <a:bodyPr/>
          <a:lstStyle/>
          <a:p>
            <a:r>
              <a:rPr lang="en-US" altLang="en-US" sz="2800" dirty="0">
                <a:solidFill>
                  <a:srgbClr val="000000"/>
                </a:solidFill>
              </a:rPr>
              <a:t>Learner-Centered Psychological Principles</a:t>
            </a:r>
            <a:br>
              <a:rPr lang="en-US" altLang="en-US" sz="2800" dirty="0">
                <a:solidFill>
                  <a:srgbClr val="000000"/>
                </a:solidFill>
              </a:rPr>
            </a:br>
            <a:r>
              <a:rPr lang="en-US" altLang="en-US" sz="2800" i="1" dirty="0">
                <a:solidFill>
                  <a:srgbClr val="5A6220"/>
                </a:solidFill>
              </a:rPr>
              <a:t>Developmental and Social Factors</a:t>
            </a:r>
            <a:endParaRPr lang="en-IN" dirty="0">
              <a:solidFill>
                <a:srgbClr val="5A6220"/>
              </a:solidFill>
            </a:endParaRPr>
          </a:p>
        </p:txBody>
      </p:sp>
      <p:sp>
        <p:nvSpPr>
          <p:cNvPr id="4" name="Content Placeholder 3">
            <a:extLst>
              <a:ext uri="{FF2B5EF4-FFF2-40B4-BE49-F238E27FC236}">
                <a16:creationId xmlns:a16="http://schemas.microsoft.com/office/drawing/2014/main" id="{20F3DC33-ABCB-43B8-848F-C930E6333283}"/>
              </a:ext>
            </a:extLst>
          </p:cNvPr>
          <p:cNvSpPr>
            <a:spLocks noGrp="1"/>
          </p:cNvSpPr>
          <p:nvPr>
            <p:ph sz="quarter" idx="11"/>
          </p:nvPr>
        </p:nvSpPr>
        <p:spPr>
          <a:xfrm>
            <a:off x="952047" y="1980747"/>
            <a:ext cx="6172200" cy="1257753"/>
          </a:xfrm>
        </p:spPr>
        <p:txBody>
          <a:bodyPr/>
          <a:lstStyle/>
          <a:p>
            <a:pPr marL="447675" lvl="0" indent="-447675" eaLnBrk="1" hangingPunct="1">
              <a:lnSpc>
                <a:spcPct val="130000"/>
              </a:lnSpc>
              <a:buClr>
                <a:srgbClr val="826200"/>
              </a:buClr>
              <a:buSzPct val="100000"/>
              <a:buFont typeface="Arial" panose="020B0604020202020204" pitchFamily="34" charset="0"/>
              <a:buChar char="•"/>
            </a:pPr>
            <a:r>
              <a:rPr lang="en-US" altLang="en-US" sz="2400" b="1" dirty="0">
                <a:solidFill>
                  <a:srgbClr val="5A6220"/>
                </a:solidFill>
              </a:rPr>
              <a:t>Developmental influences on learning</a:t>
            </a:r>
          </a:p>
          <a:p>
            <a:pPr marL="447675" lvl="0" indent="-447675" eaLnBrk="1" hangingPunct="1">
              <a:lnSpc>
                <a:spcPct val="130000"/>
              </a:lnSpc>
              <a:buClr>
                <a:srgbClr val="826200"/>
              </a:buClr>
              <a:buSzPct val="100000"/>
              <a:buFont typeface="Arial" panose="020B0604020202020204" pitchFamily="34" charset="0"/>
              <a:buChar char="•"/>
            </a:pPr>
            <a:r>
              <a:rPr lang="en-US" altLang="en-US" sz="2400" b="1" dirty="0">
                <a:solidFill>
                  <a:srgbClr val="5A6220"/>
                </a:solidFill>
              </a:rPr>
              <a:t>Social influences on learning</a:t>
            </a:r>
            <a:endParaRPr lang="en-US" altLang="en-US" sz="2000" dirty="0">
              <a:solidFill>
                <a:srgbClr val="5A622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99A3-2321-4C5B-B2AB-026099951AAA}"/>
              </a:ext>
            </a:extLst>
          </p:cNvPr>
          <p:cNvSpPr>
            <a:spLocks noGrp="1"/>
          </p:cNvSpPr>
          <p:nvPr>
            <p:ph type="title"/>
          </p:nvPr>
        </p:nvSpPr>
        <p:spPr>
          <a:xfrm>
            <a:off x="914400" y="381000"/>
            <a:ext cx="7158038" cy="1031875"/>
          </a:xfrm>
        </p:spPr>
        <p:txBody>
          <a:bodyPr/>
          <a:lstStyle/>
          <a:p>
            <a:r>
              <a:rPr lang="en-US" altLang="en-US" sz="2800" dirty="0">
                <a:solidFill>
                  <a:srgbClr val="000000"/>
                </a:solidFill>
              </a:rPr>
              <a:t>Learner-Centered Psychological Principles</a:t>
            </a:r>
            <a:br>
              <a:rPr lang="en-US" altLang="en-US" sz="2800" dirty="0">
                <a:solidFill>
                  <a:srgbClr val="000000"/>
                </a:solidFill>
              </a:rPr>
            </a:br>
            <a:r>
              <a:rPr lang="en-US" altLang="en-US" sz="2800" i="1" dirty="0">
                <a:solidFill>
                  <a:srgbClr val="5A6220"/>
                </a:solidFill>
              </a:rPr>
              <a:t>Individual Differences Factors</a:t>
            </a:r>
            <a:endParaRPr lang="en-IN" dirty="0">
              <a:solidFill>
                <a:srgbClr val="5A6220"/>
              </a:solidFill>
            </a:endParaRPr>
          </a:p>
        </p:txBody>
      </p:sp>
      <p:sp>
        <p:nvSpPr>
          <p:cNvPr id="3" name="Content Placeholder 2">
            <a:extLst>
              <a:ext uri="{FF2B5EF4-FFF2-40B4-BE49-F238E27FC236}">
                <a16:creationId xmlns:a16="http://schemas.microsoft.com/office/drawing/2014/main" id="{EEB5B1AA-D0EB-479B-A53C-3D78EC9AA1D6}"/>
              </a:ext>
            </a:extLst>
          </p:cNvPr>
          <p:cNvSpPr>
            <a:spLocks noGrp="1"/>
          </p:cNvSpPr>
          <p:nvPr>
            <p:ph sz="quarter" idx="11"/>
          </p:nvPr>
        </p:nvSpPr>
        <p:spPr>
          <a:xfrm>
            <a:off x="952500" y="1983740"/>
            <a:ext cx="5410200" cy="1369060"/>
          </a:xfrm>
        </p:spPr>
        <p:txBody>
          <a:bodyPr/>
          <a:lstStyle/>
          <a:p>
            <a:pPr marL="447675" lvl="0" indent="-447675" eaLnBrk="1" hangingPunct="1">
              <a:buClr>
                <a:srgbClr val="826200"/>
              </a:buClr>
              <a:buSzPct val="100000"/>
              <a:buFont typeface="Arial" panose="020B0604020202020204" pitchFamily="34" charset="0"/>
              <a:buChar char="•"/>
            </a:pPr>
            <a:r>
              <a:rPr lang="en-US" altLang="en-US" sz="2400" b="1" dirty="0">
                <a:solidFill>
                  <a:srgbClr val="5A6220"/>
                </a:solidFill>
              </a:rPr>
              <a:t>Individual differences in learning</a:t>
            </a:r>
          </a:p>
          <a:p>
            <a:pPr marL="447675" lvl="0" indent="-447675" eaLnBrk="1" hangingPunct="1">
              <a:buClr>
                <a:srgbClr val="826200"/>
              </a:buClr>
              <a:buSzPct val="100000"/>
              <a:buFont typeface="Arial" panose="020B0604020202020204" pitchFamily="34" charset="0"/>
              <a:buChar char="•"/>
            </a:pPr>
            <a:r>
              <a:rPr lang="en-US" altLang="en-US" sz="2400" b="1" dirty="0">
                <a:solidFill>
                  <a:srgbClr val="5A6220"/>
                </a:solidFill>
              </a:rPr>
              <a:t>Learning and diversity</a:t>
            </a:r>
          </a:p>
          <a:p>
            <a:pPr marL="447675" lvl="0" indent="-447675" eaLnBrk="1" hangingPunct="1">
              <a:buClr>
                <a:srgbClr val="826200"/>
              </a:buClr>
              <a:buSzPct val="100000"/>
              <a:buFont typeface="Arial" panose="020B0604020202020204" pitchFamily="34" charset="0"/>
              <a:buChar char="•"/>
            </a:pPr>
            <a:r>
              <a:rPr lang="en-US" altLang="en-US" sz="2400" b="1" dirty="0">
                <a:solidFill>
                  <a:srgbClr val="5A6220"/>
                </a:solidFill>
              </a:rPr>
              <a:t>Standards and assessments</a:t>
            </a:r>
            <a:endParaRPr lang="en-US" altLang="en-US" sz="2000" dirty="0">
              <a:solidFill>
                <a:srgbClr val="5A622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6A7588-5F07-4C0A-89B5-0AF8152EA371}"/>
              </a:ext>
            </a:extLst>
          </p:cNvPr>
          <p:cNvSpPr>
            <a:spLocks noGrp="1"/>
          </p:cNvSpPr>
          <p:nvPr>
            <p:ph type="title"/>
          </p:nvPr>
        </p:nvSpPr>
        <p:spPr/>
        <p:txBody>
          <a:bodyPr/>
          <a:lstStyle/>
          <a:p>
            <a:r>
              <a:rPr lang="en-US" altLang="en-US" sz="3600" dirty="0">
                <a:solidFill>
                  <a:srgbClr val="000000"/>
                </a:solidFill>
              </a:rPr>
              <a:t>Learner-Centered Instructional Strategies</a:t>
            </a:r>
            <a:endParaRPr lang="en-IN" dirty="0"/>
          </a:p>
        </p:txBody>
      </p:sp>
      <p:sp>
        <p:nvSpPr>
          <p:cNvPr id="4" name="Content Placeholder 3">
            <a:extLst>
              <a:ext uri="{FF2B5EF4-FFF2-40B4-BE49-F238E27FC236}">
                <a16:creationId xmlns:a16="http://schemas.microsoft.com/office/drawing/2014/main" id="{E0F9F109-0CE8-4CD3-B5A7-A83EA59D9951}"/>
              </a:ext>
            </a:extLst>
          </p:cNvPr>
          <p:cNvSpPr>
            <a:spLocks noGrp="1"/>
          </p:cNvSpPr>
          <p:nvPr>
            <p:ph sz="quarter" idx="11"/>
          </p:nvPr>
        </p:nvSpPr>
        <p:spPr>
          <a:xfrm>
            <a:off x="631372" y="2178958"/>
            <a:ext cx="2543628" cy="899884"/>
          </a:xfrm>
        </p:spPr>
        <p:txBody>
          <a:bodyPr/>
          <a:lstStyle/>
          <a:p>
            <a:pPr lvl="0" algn="ctr" eaLnBrk="1" hangingPunct="1">
              <a:spcBef>
                <a:spcPct val="0"/>
              </a:spcBef>
              <a:buClrTx/>
              <a:buSzTx/>
            </a:pPr>
            <a:r>
              <a:rPr lang="en-US" altLang="en-US" sz="2400" b="1" kern="1200" dirty="0">
                <a:solidFill>
                  <a:srgbClr val="292929"/>
                </a:solidFill>
                <a:latin typeface="Arial" panose="020B0604020202020204" pitchFamily="34" charset="0"/>
              </a:rPr>
              <a:t>Problem-Based</a:t>
            </a:r>
          </a:p>
          <a:p>
            <a:pPr lvl="0" algn="ctr" eaLnBrk="1" hangingPunct="1">
              <a:spcBef>
                <a:spcPct val="0"/>
              </a:spcBef>
              <a:buClrTx/>
              <a:buSzTx/>
            </a:pPr>
            <a:r>
              <a:rPr lang="en-US" altLang="en-US" sz="2400" b="1" kern="1200" dirty="0">
                <a:solidFill>
                  <a:srgbClr val="292929"/>
                </a:solidFill>
                <a:latin typeface="Arial" panose="020B0604020202020204" pitchFamily="34" charset="0"/>
              </a:rPr>
              <a:t>Learning</a:t>
            </a:r>
          </a:p>
        </p:txBody>
      </p:sp>
      <p:sp>
        <p:nvSpPr>
          <p:cNvPr id="5" name="Content Placeholder 4">
            <a:extLst>
              <a:ext uri="{FF2B5EF4-FFF2-40B4-BE49-F238E27FC236}">
                <a16:creationId xmlns:a16="http://schemas.microsoft.com/office/drawing/2014/main" id="{3AE378D9-3951-4063-B0F0-20D70CD20B6B}"/>
              </a:ext>
            </a:extLst>
          </p:cNvPr>
          <p:cNvSpPr>
            <a:spLocks noGrp="1"/>
          </p:cNvSpPr>
          <p:nvPr>
            <p:ph sz="quarter" idx="12"/>
          </p:nvPr>
        </p:nvSpPr>
        <p:spPr>
          <a:xfrm>
            <a:off x="698500" y="3078842"/>
            <a:ext cx="2413000" cy="2623458"/>
          </a:xfrm>
        </p:spPr>
        <p:txBody>
          <a:bodyPr/>
          <a:lstStyle/>
          <a:p>
            <a:pPr lvl="0" algn="ctr" eaLnBrk="1" hangingPunct="1">
              <a:spcBef>
                <a:spcPct val="0"/>
              </a:spcBef>
              <a:buClrTx/>
              <a:buSzTx/>
              <a:defRPr/>
            </a:pPr>
            <a:r>
              <a:rPr lang="en-US" sz="2000" kern="1200" dirty="0">
                <a:solidFill>
                  <a:srgbClr val="292929"/>
                </a:solidFill>
                <a:latin typeface="Arial" charset="0"/>
              </a:rPr>
              <a:t>Students identify </a:t>
            </a:r>
          </a:p>
          <a:p>
            <a:pPr lvl="0" algn="ctr" eaLnBrk="1" hangingPunct="1">
              <a:spcBef>
                <a:spcPct val="0"/>
              </a:spcBef>
              <a:buClrTx/>
              <a:buSzTx/>
              <a:defRPr/>
            </a:pPr>
            <a:r>
              <a:rPr lang="en-US" sz="2000" kern="1200" dirty="0">
                <a:solidFill>
                  <a:srgbClr val="292929"/>
                </a:solidFill>
                <a:latin typeface="Arial" charset="0"/>
              </a:rPr>
              <a:t>real-life problems,</a:t>
            </a:r>
          </a:p>
          <a:p>
            <a:pPr lvl="0" algn="ctr" eaLnBrk="1" hangingPunct="1">
              <a:spcBef>
                <a:spcPct val="0"/>
              </a:spcBef>
              <a:buClrTx/>
              <a:buSzTx/>
              <a:defRPr/>
            </a:pPr>
            <a:r>
              <a:rPr lang="en-US" sz="2000" kern="1200" dirty="0">
                <a:solidFill>
                  <a:srgbClr val="292929"/>
                </a:solidFill>
                <a:latin typeface="Arial" charset="0"/>
              </a:rPr>
              <a:t>locate materials,</a:t>
            </a:r>
          </a:p>
          <a:p>
            <a:pPr lvl="0" algn="ctr" eaLnBrk="1" hangingPunct="1">
              <a:spcBef>
                <a:spcPct val="0"/>
              </a:spcBef>
              <a:buClrTx/>
              <a:buSzTx/>
              <a:defRPr/>
            </a:pPr>
            <a:r>
              <a:rPr lang="en-US" sz="2000" kern="1200" dirty="0">
                <a:solidFill>
                  <a:srgbClr val="292929"/>
                </a:solidFill>
                <a:latin typeface="Arial" charset="0"/>
              </a:rPr>
              <a:t>and address the issues, and teachers guide problem-solving efforts.</a:t>
            </a:r>
          </a:p>
        </p:txBody>
      </p:sp>
      <p:sp>
        <p:nvSpPr>
          <p:cNvPr id="6" name="Content Placeholder 5">
            <a:extLst>
              <a:ext uri="{FF2B5EF4-FFF2-40B4-BE49-F238E27FC236}">
                <a16:creationId xmlns:a16="http://schemas.microsoft.com/office/drawing/2014/main" id="{0773FEA1-22D1-4C9E-BFBA-CDC347ECC13F}"/>
              </a:ext>
            </a:extLst>
          </p:cNvPr>
          <p:cNvSpPr>
            <a:spLocks noGrp="1"/>
          </p:cNvSpPr>
          <p:nvPr>
            <p:ph sz="quarter" idx="13"/>
          </p:nvPr>
        </p:nvSpPr>
        <p:spPr>
          <a:xfrm>
            <a:off x="3850630" y="2171700"/>
            <a:ext cx="1673870" cy="762000"/>
          </a:xfrm>
        </p:spPr>
        <p:txBody>
          <a:bodyPr/>
          <a:lstStyle/>
          <a:p>
            <a:pPr lvl="0" algn="ctr" eaLnBrk="1" hangingPunct="1">
              <a:spcBef>
                <a:spcPct val="0"/>
              </a:spcBef>
              <a:buClrTx/>
              <a:buSzTx/>
            </a:pPr>
            <a:r>
              <a:rPr lang="en-US" altLang="en-US" sz="2400" b="1" kern="1200" dirty="0">
                <a:solidFill>
                  <a:srgbClr val="292929"/>
                </a:solidFill>
                <a:latin typeface="Arial" panose="020B0604020202020204" pitchFamily="34" charset="0"/>
              </a:rPr>
              <a:t>Essential</a:t>
            </a:r>
          </a:p>
          <a:p>
            <a:pPr lvl="0" algn="ctr" eaLnBrk="1" hangingPunct="1">
              <a:spcBef>
                <a:spcPct val="0"/>
              </a:spcBef>
              <a:buClrTx/>
              <a:buSzTx/>
            </a:pPr>
            <a:r>
              <a:rPr lang="en-US" altLang="en-US" sz="2400" b="1" kern="1200" dirty="0">
                <a:solidFill>
                  <a:srgbClr val="292929"/>
                </a:solidFill>
                <a:latin typeface="Arial" panose="020B0604020202020204" pitchFamily="34" charset="0"/>
              </a:rPr>
              <a:t>Questions</a:t>
            </a:r>
          </a:p>
        </p:txBody>
      </p:sp>
      <p:sp>
        <p:nvSpPr>
          <p:cNvPr id="7" name="Content Placeholder 6">
            <a:extLst>
              <a:ext uri="{FF2B5EF4-FFF2-40B4-BE49-F238E27FC236}">
                <a16:creationId xmlns:a16="http://schemas.microsoft.com/office/drawing/2014/main" id="{1B19A01E-B6E7-4076-AEBD-62E2745D1681}"/>
              </a:ext>
            </a:extLst>
          </p:cNvPr>
          <p:cNvSpPr>
            <a:spLocks noGrp="1"/>
          </p:cNvSpPr>
          <p:nvPr>
            <p:ph sz="quarter" idx="14"/>
          </p:nvPr>
        </p:nvSpPr>
        <p:spPr>
          <a:xfrm>
            <a:off x="3543300" y="3378200"/>
            <a:ext cx="2286000" cy="1587500"/>
          </a:xfrm>
        </p:spPr>
        <p:txBody>
          <a:bodyPr/>
          <a:lstStyle/>
          <a:p>
            <a:pPr lvl="0" algn="ctr" eaLnBrk="1" hangingPunct="1">
              <a:spcBef>
                <a:spcPct val="0"/>
              </a:spcBef>
              <a:buClrTx/>
              <a:buSzTx/>
              <a:defRPr/>
            </a:pPr>
            <a:r>
              <a:rPr lang="en-US" sz="2000" kern="1200" dirty="0">
                <a:solidFill>
                  <a:srgbClr val="292929"/>
                </a:solidFill>
                <a:latin typeface="Arial" charset="0"/>
              </a:rPr>
              <a:t>Questions that reflect the most important things that students should learn</a:t>
            </a:r>
          </a:p>
        </p:txBody>
      </p:sp>
      <p:sp>
        <p:nvSpPr>
          <p:cNvPr id="8" name="Content Placeholder 7">
            <a:extLst>
              <a:ext uri="{FF2B5EF4-FFF2-40B4-BE49-F238E27FC236}">
                <a16:creationId xmlns:a16="http://schemas.microsoft.com/office/drawing/2014/main" id="{136B92A3-02BE-4AB6-A65B-B7033EFB732C}"/>
              </a:ext>
            </a:extLst>
          </p:cNvPr>
          <p:cNvSpPr>
            <a:spLocks noGrp="1"/>
          </p:cNvSpPr>
          <p:nvPr>
            <p:ph sz="quarter" idx="15"/>
          </p:nvPr>
        </p:nvSpPr>
        <p:spPr>
          <a:xfrm>
            <a:off x="6407150" y="2200275"/>
            <a:ext cx="1722438" cy="901700"/>
          </a:xfrm>
        </p:spPr>
        <p:txBody>
          <a:bodyPr/>
          <a:lstStyle/>
          <a:p>
            <a:pPr lvl="0" algn="ctr" eaLnBrk="1" hangingPunct="1">
              <a:spcBef>
                <a:spcPct val="0"/>
              </a:spcBef>
              <a:buClrTx/>
              <a:buSzTx/>
            </a:pPr>
            <a:r>
              <a:rPr lang="en-US" altLang="en-US" sz="2400" b="1" kern="1200" dirty="0">
                <a:solidFill>
                  <a:srgbClr val="292929"/>
                </a:solidFill>
                <a:latin typeface="Arial" panose="020B0604020202020204" pitchFamily="34" charset="0"/>
              </a:rPr>
              <a:t>Discovery </a:t>
            </a:r>
          </a:p>
          <a:p>
            <a:pPr lvl="0" algn="ctr" eaLnBrk="1" hangingPunct="1">
              <a:spcBef>
                <a:spcPct val="0"/>
              </a:spcBef>
              <a:buClrTx/>
              <a:buSzTx/>
            </a:pPr>
            <a:r>
              <a:rPr lang="en-US" altLang="en-US" sz="2400" b="1" kern="1200" dirty="0">
                <a:solidFill>
                  <a:srgbClr val="292929"/>
                </a:solidFill>
                <a:latin typeface="Arial" panose="020B0604020202020204" pitchFamily="34" charset="0"/>
              </a:rPr>
              <a:t>Learning</a:t>
            </a:r>
          </a:p>
        </p:txBody>
      </p:sp>
      <p:sp>
        <p:nvSpPr>
          <p:cNvPr id="9" name="Content Placeholder 8">
            <a:extLst>
              <a:ext uri="{FF2B5EF4-FFF2-40B4-BE49-F238E27FC236}">
                <a16:creationId xmlns:a16="http://schemas.microsoft.com/office/drawing/2014/main" id="{9066CC79-50C1-4BAC-B1ED-2CDBDDF9B5D7}"/>
              </a:ext>
            </a:extLst>
          </p:cNvPr>
          <p:cNvSpPr>
            <a:spLocks noGrp="1"/>
          </p:cNvSpPr>
          <p:nvPr>
            <p:ph sz="quarter" idx="16"/>
          </p:nvPr>
        </p:nvSpPr>
        <p:spPr>
          <a:xfrm>
            <a:off x="6134100" y="3543300"/>
            <a:ext cx="2286000" cy="1181100"/>
          </a:xfrm>
        </p:spPr>
        <p:txBody>
          <a:bodyPr/>
          <a:lstStyle/>
          <a:p>
            <a:pPr lvl="0" algn="ctr" eaLnBrk="1" hangingPunct="1">
              <a:spcBef>
                <a:spcPct val="0"/>
              </a:spcBef>
              <a:buClrTx/>
              <a:buSzTx/>
              <a:defRPr/>
            </a:pPr>
            <a:r>
              <a:rPr lang="en-US" sz="2000" kern="1200" dirty="0">
                <a:solidFill>
                  <a:srgbClr val="292929"/>
                </a:solidFill>
                <a:latin typeface="Arial" charset="0"/>
              </a:rPr>
              <a:t>Students construct an understanding of their own.</a:t>
            </a:r>
            <a:endParaRPr lang="en-US" sz="2000" u="sng" kern="1200" dirty="0">
              <a:solidFill>
                <a:srgbClr val="292929"/>
              </a:solidFill>
              <a:latin typeface="Arial"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pPr eaLnBrk="1" hangingPunct="1"/>
            <a:r>
              <a:rPr lang="en-US" altLang="en-US" sz="3200" dirty="0"/>
              <a:t>Best Practices and Strategies for Using Learner-Centered Instruction</a:t>
            </a:r>
          </a:p>
        </p:txBody>
      </p:sp>
      <p:sp>
        <p:nvSpPr>
          <p:cNvPr id="31748" name="Content Placeholder 2"/>
          <p:cNvSpPr>
            <a:spLocks noGrp="1"/>
          </p:cNvSpPr>
          <p:nvPr>
            <p:ph idx="1"/>
          </p:nvPr>
        </p:nvSpPr>
        <p:spPr>
          <a:xfrm>
            <a:off x="949325" y="1600200"/>
            <a:ext cx="7661275" cy="1672913"/>
          </a:xfrm>
        </p:spPr>
        <p:txBody>
          <a:bodyPr/>
          <a:lstStyle/>
          <a:p>
            <a:pPr marL="0" indent="0" eaLnBrk="1" hangingPunct="1">
              <a:spcBef>
                <a:spcPts val="24"/>
              </a:spcBef>
              <a:spcAft>
                <a:spcPts val="1000"/>
              </a:spcAft>
              <a:buNone/>
            </a:pPr>
            <a:r>
              <a:rPr lang="en-US" altLang="en-US" sz="2800" dirty="0"/>
              <a:t>Become familiar with learner-centered psychological principles</a:t>
            </a:r>
          </a:p>
          <a:p>
            <a:pPr marL="439738" lvl="1" eaLnBrk="1" hangingPunct="1">
              <a:buClr>
                <a:srgbClr val="826200"/>
              </a:buClr>
              <a:buSzPct val="100000"/>
              <a:buFont typeface="Arial" panose="020B0604020202020204" pitchFamily="34" charset="0"/>
              <a:buChar char="•"/>
            </a:pPr>
            <a:r>
              <a:rPr lang="en-US" altLang="en-US" sz="2400" dirty="0"/>
              <a:t>Incorporate them into lesson planning and teaching</a:t>
            </a:r>
          </a:p>
        </p:txBody>
      </p:sp>
      <p:sp>
        <p:nvSpPr>
          <p:cNvPr id="2" name="Content Placeholder 1">
            <a:extLst>
              <a:ext uri="{FF2B5EF4-FFF2-40B4-BE49-F238E27FC236}">
                <a16:creationId xmlns:a16="http://schemas.microsoft.com/office/drawing/2014/main" id="{05508B15-7051-4CBD-AAC5-46BBC5724DDA}"/>
              </a:ext>
            </a:extLst>
          </p:cNvPr>
          <p:cNvSpPr>
            <a:spLocks noGrp="1"/>
          </p:cNvSpPr>
          <p:nvPr>
            <p:ph sz="quarter" idx="11"/>
          </p:nvPr>
        </p:nvSpPr>
        <p:spPr>
          <a:xfrm>
            <a:off x="948963" y="3201813"/>
            <a:ext cx="7053942" cy="1522587"/>
          </a:xfrm>
        </p:spPr>
        <p:txBody>
          <a:bodyPr/>
          <a:lstStyle/>
          <a:p>
            <a:pPr lvl="0" eaLnBrk="1" hangingPunct="1">
              <a:spcBef>
                <a:spcPts val="24"/>
              </a:spcBef>
              <a:spcAft>
                <a:spcPts val="1000"/>
              </a:spcAft>
              <a:buClr>
                <a:srgbClr val="CC9900"/>
              </a:buClr>
            </a:pPr>
            <a:r>
              <a:rPr lang="en-US" altLang="en-US" sz="2800" dirty="0">
                <a:solidFill>
                  <a:srgbClr val="292929"/>
                </a:solidFill>
              </a:rPr>
              <a:t>Focus on the whole child</a:t>
            </a:r>
          </a:p>
          <a:p>
            <a:pPr marL="439738" lvl="1" eaLnBrk="1" hangingPunct="1">
              <a:buClr>
                <a:srgbClr val="826233"/>
              </a:buClr>
              <a:buSzPct val="100000"/>
              <a:buFont typeface="Arial" panose="020B0604020202020204" pitchFamily="34" charset="0"/>
              <a:buChar char="•"/>
            </a:pPr>
            <a:r>
              <a:rPr lang="en-IN" altLang="en-US" sz="2400" dirty="0">
                <a:solidFill>
                  <a:srgbClr val="292929"/>
                </a:solidFill>
              </a:rPr>
              <a:t>Pay attention to motivational, affective, developmental, social, and cognitive factors</a:t>
            </a:r>
          </a:p>
        </p:txBody>
      </p:sp>
      <p:sp>
        <p:nvSpPr>
          <p:cNvPr id="3" name="Content Placeholder 2">
            <a:extLst>
              <a:ext uri="{FF2B5EF4-FFF2-40B4-BE49-F238E27FC236}">
                <a16:creationId xmlns:a16="http://schemas.microsoft.com/office/drawing/2014/main" id="{F2D2E350-58CB-4D6D-8FE4-CF0F71AAA621}"/>
              </a:ext>
            </a:extLst>
          </p:cNvPr>
          <p:cNvSpPr>
            <a:spLocks noGrp="1"/>
          </p:cNvSpPr>
          <p:nvPr>
            <p:ph sz="quarter" idx="12"/>
          </p:nvPr>
        </p:nvSpPr>
        <p:spPr>
          <a:xfrm>
            <a:off x="952591" y="4724400"/>
            <a:ext cx="7126514" cy="1900100"/>
          </a:xfrm>
        </p:spPr>
        <p:txBody>
          <a:bodyPr/>
          <a:lstStyle/>
          <a:p>
            <a:pPr lvl="0" eaLnBrk="1" hangingPunct="1">
              <a:spcBef>
                <a:spcPts val="24"/>
              </a:spcBef>
              <a:spcAft>
                <a:spcPts val="1000"/>
              </a:spcAft>
              <a:buClr>
                <a:srgbClr val="CC9900"/>
              </a:buClr>
            </a:pPr>
            <a:r>
              <a:rPr lang="en-US" altLang="en-US" sz="2800" dirty="0">
                <a:solidFill>
                  <a:srgbClr val="292929"/>
                </a:solidFill>
              </a:rPr>
              <a:t>Use problem-based learning, essential questions, and guided discovery learning</a:t>
            </a:r>
          </a:p>
          <a:p>
            <a:pPr lvl="0" eaLnBrk="1" hangingPunct="1">
              <a:spcBef>
                <a:spcPts val="24"/>
              </a:spcBef>
              <a:spcAft>
                <a:spcPts val="1000"/>
              </a:spcAft>
              <a:buClr>
                <a:srgbClr val="CC9900"/>
              </a:buClr>
            </a:pPr>
            <a:r>
              <a:rPr lang="en-US" altLang="en-US" sz="2800" dirty="0">
                <a:solidFill>
                  <a:srgbClr val="292929"/>
                </a:solidFill>
              </a:rPr>
              <a:t>Don’t exclusively use direct instruction or learner-centered instruction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8F15-F67E-46D1-A48B-E3DA38796F0F}"/>
              </a:ext>
            </a:extLst>
          </p:cNvPr>
          <p:cNvSpPr>
            <a:spLocks noGrp="1"/>
          </p:cNvSpPr>
          <p:nvPr>
            <p:ph type="title"/>
          </p:nvPr>
        </p:nvSpPr>
        <p:spPr>
          <a:xfrm>
            <a:off x="1143000" y="244642"/>
            <a:ext cx="7158038" cy="1184275"/>
          </a:xfrm>
        </p:spPr>
        <p:txBody>
          <a:bodyPr/>
          <a:lstStyle/>
          <a:p>
            <a:r>
              <a:rPr lang="en-US" altLang="en-US" sz="3600" dirty="0">
                <a:solidFill>
                  <a:srgbClr val="000000"/>
                </a:solidFill>
              </a:rPr>
              <a:t>Planning, Instruction, and Technology, 4</a:t>
            </a:r>
            <a:endParaRPr lang="en-IN" dirty="0"/>
          </a:p>
        </p:txBody>
      </p:sp>
      <p:pic>
        <p:nvPicPr>
          <p:cNvPr id="5" name="Picture 4">
            <a:extLst>
              <a:ext uri="{FF2B5EF4-FFF2-40B4-BE49-F238E27FC236}">
                <a16:creationId xmlns:a16="http://schemas.microsoft.com/office/drawing/2014/main" id="{7240CBD4-0641-4C3A-B60A-4D7E337A4A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 t="25079" r="6986" b="11588"/>
          <a:stretch/>
        </p:blipFill>
        <p:spPr>
          <a:xfrm>
            <a:off x="457200" y="1719904"/>
            <a:ext cx="8048027" cy="4343400"/>
          </a:xfrm>
          <a:prstGeom prst="rect">
            <a:avLst/>
          </a:prstGeom>
        </p:spPr>
      </p:pic>
      <p:sp>
        <p:nvSpPr>
          <p:cNvPr id="4" name="Content Placeholder 4">
            <a:extLst>
              <a:ext uri="{FF2B5EF4-FFF2-40B4-BE49-F238E27FC236}">
                <a16:creationId xmlns:a16="http://schemas.microsoft.com/office/drawing/2014/main" id="{DCBBE7E7-CEF5-43EE-8827-B9022650ABA1}"/>
              </a:ext>
            </a:extLst>
          </p:cNvPr>
          <p:cNvSpPr>
            <a:spLocks noGrp="1"/>
          </p:cNvSpPr>
          <p:nvPr>
            <p:ph sz="quarter" idx="11"/>
          </p:nvPr>
        </p:nvSpPr>
        <p:spPr>
          <a:xfrm>
            <a:off x="6847116" y="6306666"/>
            <a:ext cx="1981200"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4DB4-F304-41E7-B4DC-DFEDA4122C7C}"/>
              </a:ext>
            </a:extLst>
          </p:cNvPr>
          <p:cNvSpPr>
            <a:spLocks noGrp="1"/>
          </p:cNvSpPr>
          <p:nvPr>
            <p:ph type="title"/>
          </p:nvPr>
        </p:nvSpPr>
        <p:spPr/>
        <p:txBody>
          <a:bodyPr/>
          <a:lstStyle/>
          <a:p>
            <a:r>
              <a:rPr lang="en-US" altLang="en-US" dirty="0">
                <a:solidFill>
                  <a:srgbClr val="000000"/>
                </a:solidFill>
              </a:rPr>
              <a:t>The Internet</a:t>
            </a:r>
            <a:endParaRPr lang="en-IN" dirty="0"/>
          </a:p>
        </p:txBody>
      </p:sp>
      <p:sp>
        <p:nvSpPr>
          <p:cNvPr id="3" name="Content Placeholder 2">
            <a:extLst>
              <a:ext uri="{FF2B5EF4-FFF2-40B4-BE49-F238E27FC236}">
                <a16:creationId xmlns:a16="http://schemas.microsoft.com/office/drawing/2014/main" id="{FBF43C5A-3F9B-4DC0-A049-4F24D2ABB5F0}"/>
              </a:ext>
            </a:extLst>
          </p:cNvPr>
          <p:cNvSpPr>
            <a:spLocks noGrp="1"/>
          </p:cNvSpPr>
          <p:nvPr>
            <p:ph sz="quarter" idx="11"/>
          </p:nvPr>
        </p:nvSpPr>
        <p:spPr>
          <a:xfrm>
            <a:off x="528410" y="1679577"/>
            <a:ext cx="7996466" cy="2206623"/>
          </a:xfrm>
        </p:spPr>
        <p:txBody>
          <a:bodyPr/>
          <a:lstStyle/>
          <a:p>
            <a:pPr lvl="0" eaLnBrk="1" hangingPunct="1">
              <a:spcBef>
                <a:spcPts val="1500"/>
              </a:spcBef>
              <a:spcAft>
                <a:spcPts val="1500"/>
              </a:spcAft>
              <a:buClrTx/>
              <a:buSzTx/>
            </a:pPr>
            <a:r>
              <a:rPr lang="en-IN" altLang="en-US" sz="2400" kern="1200" dirty="0">
                <a:solidFill>
                  <a:srgbClr val="292929"/>
                </a:solidFill>
              </a:rPr>
              <a:t>System of computer networks that operates worldwide providing an incredible array of information for students to access</a:t>
            </a:r>
            <a:endParaRPr lang="en-US" altLang="en-US" sz="2400" kern="1200" dirty="0">
              <a:solidFill>
                <a:srgbClr val="292929"/>
              </a:solidFill>
            </a:endParaRPr>
          </a:p>
          <a:p>
            <a:pPr lvl="0" eaLnBrk="1" hangingPunct="1">
              <a:spcBef>
                <a:spcPts val="1500"/>
              </a:spcBef>
              <a:spcAft>
                <a:spcPts val="1500"/>
              </a:spcAft>
              <a:buClrTx/>
              <a:buSzTx/>
            </a:pPr>
            <a:r>
              <a:rPr lang="en-US" altLang="en-US" sz="2400" b="1" dirty="0"/>
              <a:t>Web</a:t>
            </a:r>
            <a:r>
              <a:rPr lang="en-US" altLang="en-US" sz="2400" dirty="0"/>
              <a:t>: System for browsing Internet sites that refers to the World Wide Web</a:t>
            </a:r>
            <a:endParaRPr lang="en-US" altLang="en-US" sz="2400" kern="1200" dirty="0">
              <a:solidFill>
                <a:srgbClr val="292929"/>
              </a:solidFill>
            </a:endParaRPr>
          </a:p>
        </p:txBody>
      </p:sp>
      <p:pic>
        <p:nvPicPr>
          <p:cNvPr id="3379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4114800"/>
            <a:ext cx="3733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altLang="en-US" dirty="0"/>
              <a:t>Connecting with Teachers</a:t>
            </a:r>
          </a:p>
        </p:txBody>
      </p:sp>
      <p:sp>
        <p:nvSpPr>
          <p:cNvPr id="8" name="Content Placeholder 2">
            <a:extLst>
              <a:ext uri="{FF2B5EF4-FFF2-40B4-BE49-F238E27FC236}">
                <a16:creationId xmlns:a16="http://schemas.microsoft.com/office/drawing/2014/main" id="{52B14BD6-9824-4A2E-88A2-E6F2D3579DF6}"/>
              </a:ext>
            </a:extLst>
          </p:cNvPr>
          <p:cNvSpPr>
            <a:spLocks noGrp="1"/>
          </p:cNvSpPr>
          <p:nvPr>
            <p:ph idx="1"/>
          </p:nvPr>
        </p:nvSpPr>
        <p:spPr>
          <a:xfrm>
            <a:off x="304800" y="1600200"/>
            <a:ext cx="7996238" cy="2908220"/>
          </a:xfrm>
        </p:spPr>
        <p:txBody>
          <a:bodyPr/>
          <a:lstStyle/>
          <a:p>
            <a:pPr marL="0" indent="0" eaLnBrk="1" hangingPunct="1">
              <a:spcAft>
                <a:spcPts val="1500"/>
              </a:spcAft>
              <a:buNone/>
            </a:pPr>
            <a:r>
              <a:rPr lang="en-US" altLang="en-US" sz="2400" dirty="0"/>
              <a:t>In Lois Guest’s fifth-grade classroom at Hesperian Elementary School in San Lorenzo, California, 30 students are working on their new laptop computers provided by the school district.</a:t>
            </a:r>
          </a:p>
          <a:p>
            <a:pPr marL="439738" lvl="1" eaLnBrk="1" hangingPunct="1">
              <a:buClr>
                <a:srgbClr val="626220"/>
              </a:buClr>
              <a:buSzPct val="100000"/>
              <a:buFont typeface="Arial" panose="020B0604020202020204" pitchFamily="34" charset="0"/>
              <a:buChar char="•"/>
            </a:pPr>
            <a:r>
              <a:rPr lang="en-US" altLang="en-US" sz="2200" dirty="0"/>
              <a:t>Guest remembers when slide projectors were high tech.</a:t>
            </a:r>
          </a:p>
          <a:p>
            <a:pPr marL="439738" lvl="1" eaLnBrk="1" hangingPunct="1">
              <a:buClr>
                <a:srgbClr val="626220"/>
              </a:buClr>
              <a:buSzPct val="100000"/>
              <a:buFont typeface="Arial" panose="020B0604020202020204" pitchFamily="34" charset="0"/>
              <a:buChar char="•"/>
            </a:pPr>
            <a:r>
              <a:rPr lang="en-US" altLang="en-US" sz="2200" dirty="0"/>
              <a:t>Now she is building a Web site for her class and learning how to use a digital camera and an optical scanner.</a:t>
            </a:r>
          </a:p>
        </p:txBody>
      </p:sp>
      <p:sp>
        <p:nvSpPr>
          <p:cNvPr id="4" name="Content Placeholder 3">
            <a:extLst>
              <a:ext uri="{FF2B5EF4-FFF2-40B4-BE49-F238E27FC236}">
                <a16:creationId xmlns:a16="http://schemas.microsoft.com/office/drawing/2014/main" id="{3911B07F-3830-4FCD-9B12-4863ACC17831}"/>
              </a:ext>
            </a:extLst>
          </p:cNvPr>
          <p:cNvSpPr>
            <a:spLocks noGrp="1"/>
          </p:cNvSpPr>
          <p:nvPr>
            <p:ph sz="quarter" idx="11"/>
          </p:nvPr>
        </p:nvSpPr>
        <p:spPr>
          <a:xfrm>
            <a:off x="320675" y="4660820"/>
            <a:ext cx="8213725" cy="1739980"/>
          </a:xfrm>
        </p:spPr>
        <p:txBody>
          <a:bodyPr/>
          <a:lstStyle/>
          <a:p>
            <a:pPr lvl="0" eaLnBrk="1" hangingPunct="1">
              <a:spcAft>
                <a:spcPts val="1500"/>
              </a:spcAft>
              <a:buClr>
                <a:srgbClr val="CC9900"/>
              </a:buClr>
            </a:pPr>
            <a:r>
              <a:rPr lang="en-US" altLang="en-US" sz="2400" dirty="0">
                <a:solidFill>
                  <a:srgbClr val="292929"/>
                </a:solidFill>
              </a:rPr>
              <a:t>Groves took his fifth-grade class on a field trip to a botanical garden.</a:t>
            </a:r>
          </a:p>
          <a:p>
            <a:pPr marL="439738" lvl="1" eaLnBrk="1" hangingPunct="1">
              <a:buClr>
                <a:srgbClr val="626220"/>
              </a:buClr>
              <a:buSzPct val="100000"/>
              <a:buFont typeface="Arial" panose="020B0604020202020204" pitchFamily="34" charset="0"/>
              <a:buChar char="•"/>
            </a:pPr>
            <a:r>
              <a:rPr lang="en-US" altLang="en-US" sz="2200" dirty="0">
                <a:solidFill>
                  <a:srgbClr val="292929"/>
                </a:solidFill>
              </a:rPr>
              <a:t>He researches every link on his Web site to make sure that they are educational.</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296B-1D45-4264-89A3-DF0DDD75CA89}"/>
              </a:ext>
            </a:extLst>
          </p:cNvPr>
          <p:cNvSpPr>
            <a:spLocks noGrp="1"/>
          </p:cNvSpPr>
          <p:nvPr>
            <p:ph type="title"/>
          </p:nvPr>
        </p:nvSpPr>
        <p:spPr>
          <a:xfrm>
            <a:off x="1143000" y="0"/>
            <a:ext cx="6629400" cy="1412875"/>
          </a:xfrm>
        </p:spPr>
        <p:txBody>
          <a:bodyPr/>
          <a:lstStyle/>
          <a:p>
            <a:r>
              <a:rPr lang="en-US" altLang="en-US" sz="3600" dirty="0">
                <a:solidFill>
                  <a:srgbClr val="000000"/>
                </a:solidFill>
              </a:rPr>
              <a:t>Standards for Technology-Literate Students</a:t>
            </a:r>
            <a:endParaRPr lang="en-IN" dirty="0"/>
          </a:p>
        </p:txBody>
      </p:sp>
      <p:sp>
        <p:nvSpPr>
          <p:cNvPr id="11" name="Content Placeholder 10">
            <a:extLst>
              <a:ext uri="{FF2B5EF4-FFF2-40B4-BE49-F238E27FC236}">
                <a16:creationId xmlns:a16="http://schemas.microsoft.com/office/drawing/2014/main" id="{5BA4D37E-678C-4F5A-A8AC-323DEC55F06B}"/>
              </a:ext>
            </a:extLst>
          </p:cNvPr>
          <p:cNvSpPr>
            <a:spLocks noGrp="1"/>
          </p:cNvSpPr>
          <p:nvPr>
            <p:ph sz="quarter" idx="11"/>
          </p:nvPr>
        </p:nvSpPr>
        <p:spPr>
          <a:xfrm>
            <a:off x="1285563" y="1904687"/>
            <a:ext cx="6105836" cy="1339647"/>
          </a:xfrm>
        </p:spPr>
        <p:txBody>
          <a:bodyPr/>
          <a:lstStyle/>
          <a:p>
            <a:pPr marL="457200" lvl="0" indent="-457200" eaLnBrk="1" hangingPunct="1">
              <a:lnSpc>
                <a:spcPct val="90000"/>
              </a:lnSpc>
              <a:spcBef>
                <a:spcPts val="672"/>
              </a:spcBef>
              <a:buClr>
                <a:srgbClr val="826200"/>
              </a:buClr>
              <a:buSzPct val="100000"/>
              <a:buFont typeface="Arial" panose="020B0604020202020204" pitchFamily="34" charset="0"/>
              <a:buChar char="•"/>
            </a:pPr>
            <a:r>
              <a:rPr lang="en-US" altLang="en-US" sz="2800" dirty="0">
                <a:solidFill>
                  <a:srgbClr val="000000"/>
                </a:solidFill>
              </a:rPr>
              <a:t>Creativity and innovation</a:t>
            </a:r>
          </a:p>
          <a:p>
            <a:pPr marL="457200" lvl="0" indent="-457200" eaLnBrk="1" hangingPunct="1">
              <a:lnSpc>
                <a:spcPct val="90000"/>
              </a:lnSpc>
              <a:spcBef>
                <a:spcPts val="672"/>
              </a:spcBef>
              <a:buClr>
                <a:srgbClr val="826200"/>
              </a:buClr>
              <a:buSzPct val="100000"/>
              <a:buFont typeface="Arial" panose="020B0604020202020204" pitchFamily="34" charset="0"/>
              <a:buChar char="•"/>
            </a:pPr>
            <a:r>
              <a:rPr lang="en-US" altLang="en-US" sz="2800" dirty="0">
                <a:solidFill>
                  <a:srgbClr val="000000"/>
                </a:solidFill>
              </a:rPr>
              <a:t>Communication and collaboration</a:t>
            </a:r>
          </a:p>
          <a:p>
            <a:pPr marL="457200" lvl="0" indent="-457200" eaLnBrk="1" hangingPunct="1">
              <a:lnSpc>
                <a:spcPct val="90000"/>
              </a:lnSpc>
              <a:spcBef>
                <a:spcPts val="672"/>
              </a:spcBef>
              <a:buClr>
                <a:srgbClr val="826200"/>
              </a:buClr>
              <a:buSzPct val="100000"/>
              <a:buFont typeface="Arial" panose="020B0604020202020204" pitchFamily="34" charset="0"/>
              <a:buChar char="•"/>
            </a:pPr>
            <a:r>
              <a:rPr lang="en-US" altLang="en-US" sz="2800" dirty="0">
                <a:solidFill>
                  <a:srgbClr val="000000"/>
                </a:solidFill>
              </a:rPr>
              <a:t>Research and information fluency</a:t>
            </a:r>
          </a:p>
        </p:txBody>
      </p:sp>
      <p:sp>
        <p:nvSpPr>
          <p:cNvPr id="12" name="Content Placeholder 11">
            <a:extLst>
              <a:ext uri="{FF2B5EF4-FFF2-40B4-BE49-F238E27FC236}">
                <a16:creationId xmlns:a16="http://schemas.microsoft.com/office/drawing/2014/main" id="{E638D156-3C85-4B92-A754-3E6C5B60413A}"/>
              </a:ext>
            </a:extLst>
          </p:cNvPr>
          <p:cNvSpPr>
            <a:spLocks noGrp="1"/>
          </p:cNvSpPr>
          <p:nvPr>
            <p:ph sz="quarter" idx="12"/>
          </p:nvPr>
        </p:nvSpPr>
        <p:spPr>
          <a:xfrm>
            <a:off x="3966028" y="3341915"/>
            <a:ext cx="4876800" cy="2648631"/>
          </a:xfrm>
        </p:spPr>
        <p:txBody>
          <a:bodyPr/>
          <a:lstStyle/>
          <a:p>
            <a:pPr lvl="0" eaLnBrk="1" hangingPunct="1">
              <a:lnSpc>
                <a:spcPct val="90000"/>
              </a:lnSpc>
              <a:spcBef>
                <a:spcPts val="672"/>
              </a:spcBef>
              <a:buClr>
                <a:srgbClr val="826200"/>
              </a:buClr>
              <a:buSzPct val="100000"/>
              <a:buFont typeface="Arial" panose="020B0604020202020204" pitchFamily="34" charset="0"/>
              <a:buChar char="•"/>
            </a:pPr>
            <a:r>
              <a:rPr lang="en-US" altLang="en-US" sz="2800" dirty="0">
                <a:solidFill>
                  <a:srgbClr val="000000"/>
                </a:solidFill>
                <a:cs typeface="Aharoni" panose="02010803020104030203" pitchFamily="2" charset="-79"/>
              </a:rPr>
              <a:t>Critical thinking, problem solving, and decision making</a:t>
            </a:r>
          </a:p>
          <a:p>
            <a:pPr lvl="0" eaLnBrk="1" hangingPunct="1">
              <a:lnSpc>
                <a:spcPct val="90000"/>
              </a:lnSpc>
              <a:spcBef>
                <a:spcPts val="672"/>
              </a:spcBef>
              <a:buClr>
                <a:srgbClr val="826200"/>
              </a:buClr>
              <a:buSzPct val="100000"/>
              <a:buFont typeface="Arial" panose="020B0604020202020204" pitchFamily="34" charset="0"/>
              <a:buChar char="•"/>
            </a:pPr>
            <a:r>
              <a:rPr lang="en-US" altLang="en-US" sz="2800" dirty="0">
                <a:solidFill>
                  <a:srgbClr val="000000"/>
                </a:solidFill>
                <a:cs typeface="Aharoni" panose="02010803020104030203" pitchFamily="2" charset="-79"/>
              </a:rPr>
              <a:t>Digital citizenship</a:t>
            </a:r>
          </a:p>
          <a:p>
            <a:pPr lvl="0" eaLnBrk="1" hangingPunct="1">
              <a:lnSpc>
                <a:spcPct val="90000"/>
              </a:lnSpc>
              <a:spcBef>
                <a:spcPts val="672"/>
              </a:spcBef>
              <a:buClr>
                <a:srgbClr val="826200"/>
              </a:buClr>
              <a:buSzPct val="100000"/>
              <a:buFont typeface="Arial" panose="020B0604020202020204" pitchFamily="34" charset="0"/>
              <a:buChar char="•"/>
            </a:pPr>
            <a:r>
              <a:rPr lang="en-US" altLang="en-US" sz="2800" dirty="0">
                <a:solidFill>
                  <a:srgbClr val="000000"/>
                </a:solidFill>
                <a:cs typeface="Aharoni" panose="02010803020104030203" pitchFamily="2" charset="-79"/>
              </a:rPr>
              <a:t>Technology operations and concepts</a:t>
            </a:r>
          </a:p>
        </p:txBody>
      </p:sp>
      <p:pic>
        <p:nvPicPr>
          <p:cNvPr id="3482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657600"/>
            <a:ext cx="31686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344C-59D8-4E47-997B-692040A0754F}"/>
              </a:ext>
            </a:extLst>
          </p:cNvPr>
          <p:cNvSpPr>
            <a:spLocks noGrp="1"/>
          </p:cNvSpPr>
          <p:nvPr>
            <p:ph type="title"/>
          </p:nvPr>
        </p:nvSpPr>
        <p:spPr/>
        <p:txBody>
          <a:bodyPr/>
          <a:lstStyle/>
          <a:p>
            <a:r>
              <a:rPr lang="en-US" altLang="en-US" sz="3600" dirty="0">
                <a:solidFill>
                  <a:srgbClr val="000000"/>
                </a:solidFill>
              </a:rPr>
              <a:t>Using Technology to Improve Students’ Understanding</a:t>
            </a:r>
            <a:endParaRPr lang="en-IN" dirty="0"/>
          </a:p>
        </p:txBody>
      </p:sp>
      <p:sp>
        <p:nvSpPr>
          <p:cNvPr id="3" name="Content Placeholder 2">
            <a:extLst>
              <a:ext uri="{FF2B5EF4-FFF2-40B4-BE49-F238E27FC236}">
                <a16:creationId xmlns:a16="http://schemas.microsoft.com/office/drawing/2014/main" id="{7801E066-0DA5-43AC-97E9-501926802C60}"/>
              </a:ext>
            </a:extLst>
          </p:cNvPr>
          <p:cNvSpPr>
            <a:spLocks noGrp="1"/>
          </p:cNvSpPr>
          <p:nvPr>
            <p:ph sz="quarter" idx="11"/>
          </p:nvPr>
        </p:nvSpPr>
        <p:spPr>
          <a:xfrm>
            <a:off x="945697" y="1980063"/>
            <a:ext cx="7679418" cy="3887337"/>
          </a:xfrm>
        </p:spPr>
        <p:txBody>
          <a:bodyPr/>
          <a:lstStyle/>
          <a:p>
            <a:pPr marL="457200" lvl="0" indent="-457200" eaLnBrk="1" hangingPunct="1">
              <a:lnSpc>
                <a:spcPct val="80000"/>
              </a:lnSpc>
              <a:buClr>
                <a:srgbClr val="826200"/>
              </a:buClr>
              <a:buSzPct val="100000"/>
              <a:buFont typeface="Arial" panose="020B0604020202020204" pitchFamily="34" charset="0"/>
              <a:buChar char="•"/>
            </a:pPr>
            <a:r>
              <a:rPr lang="en-US" altLang="en-US" sz="2800" dirty="0">
                <a:solidFill>
                  <a:srgbClr val="292929"/>
                </a:solidFill>
              </a:rPr>
              <a:t>Evaluate which topics are worth understanding</a:t>
            </a:r>
          </a:p>
          <a:p>
            <a:pPr marL="457200" lvl="0" indent="-457200" eaLnBrk="1" hangingPunct="1">
              <a:lnSpc>
                <a:spcPct val="80000"/>
              </a:lnSpc>
              <a:buClr>
                <a:srgbClr val="826200"/>
              </a:buClr>
              <a:buSzPct val="100000"/>
              <a:buFont typeface="Arial" panose="020B0604020202020204" pitchFamily="34" charset="0"/>
              <a:buChar char="•"/>
            </a:pPr>
            <a:r>
              <a:rPr lang="en-US" altLang="en-US" sz="2800" dirty="0">
                <a:solidFill>
                  <a:srgbClr val="292929"/>
                </a:solidFill>
              </a:rPr>
              <a:t>Think about what students should understand about a topic</a:t>
            </a:r>
          </a:p>
          <a:p>
            <a:pPr marL="457200" lvl="0" indent="-457200" eaLnBrk="1" hangingPunct="1">
              <a:lnSpc>
                <a:spcPct val="80000"/>
              </a:lnSpc>
              <a:buClr>
                <a:srgbClr val="826200"/>
              </a:buClr>
              <a:buSzPct val="100000"/>
              <a:buFont typeface="Arial" panose="020B0604020202020204" pitchFamily="34" charset="0"/>
              <a:buChar char="•"/>
            </a:pPr>
            <a:r>
              <a:rPr lang="en-US" altLang="en-US" sz="2800" dirty="0">
                <a:solidFill>
                  <a:srgbClr val="292929"/>
                </a:solidFill>
              </a:rPr>
              <a:t>Pay attention to how students develop and demonstrate understanding</a:t>
            </a:r>
          </a:p>
          <a:p>
            <a:pPr marL="457200" lvl="0" indent="-457200" eaLnBrk="1" hangingPunct="1">
              <a:lnSpc>
                <a:spcPct val="80000"/>
              </a:lnSpc>
              <a:buClr>
                <a:srgbClr val="826200"/>
              </a:buClr>
              <a:buSzPct val="100000"/>
              <a:buFont typeface="Arial" panose="020B0604020202020204" pitchFamily="34" charset="0"/>
              <a:buChar char="•"/>
            </a:pPr>
            <a:r>
              <a:rPr lang="en-US" altLang="en-US" sz="2800" dirty="0">
                <a:solidFill>
                  <a:srgbClr val="292929"/>
                </a:solidFill>
              </a:rPr>
              <a:t>Consider how students and teachers assess learning</a:t>
            </a:r>
          </a:p>
          <a:p>
            <a:pPr marL="457200" lvl="0" indent="-457200" eaLnBrk="1" hangingPunct="1">
              <a:lnSpc>
                <a:spcPct val="80000"/>
              </a:lnSpc>
              <a:buClr>
                <a:srgbClr val="826200"/>
              </a:buClr>
              <a:buSzPct val="100000"/>
              <a:buFont typeface="Arial" panose="020B0604020202020204" pitchFamily="34" charset="0"/>
              <a:buChar char="•"/>
            </a:pPr>
            <a:r>
              <a:rPr lang="en-US" altLang="en-US" sz="2800" dirty="0">
                <a:solidFill>
                  <a:srgbClr val="292929"/>
                </a:solidFill>
              </a:rPr>
              <a:t>Reflect on how students and teachers can learn together</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551F41-D067-42D2-8BEC-EC870BC8DE4D}"/>
              </a:ext>
            </a:extLst>
          </p:cNvPr>
          <p:cNvSpPr>
            <a:spLocks noGrp="1"/>
          </p:cNvSpPr>
          <p:nvPr>
            <p:ph type="title"/>
          </p:nvPr>
        </p:nvSpPr>
        <p:spPr/>
        <p:txBody>
          <a:bodyPr/>
          <a:lstStyle/>
          <a:p>
            <a:r>
              <a:rPr lang="en-US" altLang="en-US" sz="3600" dirty="0">
                <a:solidFill>
                  <a:srgbClr val="000000"/>
                </a:solidFill>
              </a:rPr>
              <a:t>Classroom Connections: Crack the Case—</a:t>
            </a:r>
            <a:r>
              <a:rPr lang="en-US" altLang="en-US" sz="2800" i="1" dirty="0">
                <a:solidFill>
                  <a:srgbClr val="5A6220"/>
                </a:solidFill>
              </a:rPr>
              <a:t>The Big Debate</a:t>
            </a:r>
            <a:endParaRPr lang="en-IN" dirty="0">
              <a:solidFill>
                <a:srgbClr val="5A6220"/>
              </a:solidFill>
            </a:endParaRPr>
          </a:p>
        </p:txBody>
      </p:sp>
      <p:sp>
        <p:nvSpPr>
          <p:cNvPr id="11" name="Content Placeholder 10">
            <a:extLst>
              <a:ext uri="{FF2B5EF4-FFF2-40B4-BE49-F238E27FC236}">
                <a16:creationId xmlns:a16="http://schemas.microsoft.com/office/drawing/2014/main" id="{BED72F63-32BD-4E3A-AE75-1B6C3B606362}"/>
              </a:ext>
            </a:extLst>
          </p:cNvPr>
          <p:cNvSpPr>
            <a:spLocks noGrp="1"/>
          </p:cNvSpPr>
          <p:nvPr>
            <p:ph sz="quarter" idx="11"/>
          </p:nvPr>
        </p:nvSpPr>
        <p:spPr>
          <a:xfrm>
            <a:off x="833208" y="1685651"/>
            <a:ext cx="7091592" cy="3732439"/>
          </a:xfrm>
        </p:spPr>
        <p:txBody>
          <a:bodyPr/>
          <a:lstStyle/>
          <a:p>
            <a:pPr lvl="0" eaLnBrk="1" hangingPunct="1">
              <a:lnSpc>
                <a:spcPct val="90000"/>
              </a:lnSpc>
              <a:spcBef>
                <a:spcPct val="30000"/>
              </a:spcBef>
              <a:spcAft>
                <a:spcPts val="1500"/>
              </a:spcAft>
              <a:buClr>
                <a:srgbClr val="CC9900"/>
              </a:buClr>
            </a:pPr>
            <a:r>
              <a:rPr lang="en-US" altLang="en-US" sz="2800" dirty="0">
                <a:solidFill>
                  <a:srgbClr val="000000"/>
                </a:solidFill>
              </a:rPr>
              <a:t>What are the issues in this case?</a:t>
            </a:r>
          </a:p>
          <a:p>
            <a:pPr eaLnBrk="1" hangingPunct="1">
              <a:lnSpc>
                <a:spcPct val="90000"/>
              </a:lnSpc>
              <a:spcBef>
                <a:spcPct val="30000"/>
              </a:spcBef>
              <a:spcAft>
                <a:spcPts val="1500"/>
              </a:spcAft>
              <a:buClr>
                <a:srgbClr val="CC9900"/>
              </a:buClr>
            </a:pPr>
            <a:r>
              <a:rPr lang="en-US" altLang="en-US" sz="2800" dirty="0">
                <a:solidFill>
                  <a:srgbClr val="000000"/>
                </a:solidFill>
              </a:rPr>
              <a:t>Where should Mrs. Rumer go from here?</a:t>
            </a:r>
          </a:p>
          <a:p>
            <a:pPr lvl="0" eaLnBrk="1" hangingPunct="1">
              <a:lnSpc>
                <a:spcPct val="90000"/>
              </a:lnSpc>
              <a:spcBef>
                <a:spcPct val="30000"/>
              </a:spcBef>
              <a:spcAft>
                <a:spcPts val="1500"/>
              </a:spcAft>
              <a:buClr>
                <a:srgbClr val="CC9900"/>
              </a:buClr>
            </a:pPr>
            <a:r>
              <a:rPr lang="en-US" altLang="en-US" sz="2800" dirty="0">
                <a:solidFill>
                  <a:srgbClr val="292929"/>
                </a:solidFill>
              </a:rPr>
              <a:t>How can she take a curriculum that has been taught in a teacher-centered manner and convert it to a learner-centered curriculum?</a:t>
            </a:r>
          </a:p>
          <a:p>
            <a:pPr marL="533400" lvl="1" indent="-533400" eaLnBrk="1" hangingPunct="1">
              <a:lnSpc>
                <a:spcPct val="90000"/>
              </a:lnSpc>
              <a:spcBef>
                <a:spcPct val="30000"/>
              </a:spcBef>
              <a:buClr>
                <a:srgbClr val="626220"/>
              </a:buClr>
              <a:buSzPct val="100000"/>
              <a:buFont typeface="Arial" panose="020B0604020202020204" pitchFamily="34" charset="0"/>
              <a:buChar char="•"/>
            </a:pPr>
            <a:r>
              <a:rPr lang="en-US" altLang="en-US" sz="2400" dirty="0">
                <a:solidFill>
                  <a:srgbClr val="292929"/>
                </a:solidFill>
              </a:rPr>
              <a:t>Should she? Why or why not?</a:t>
            </a:r>
          </a:p>
        </p:txBody>
      </p:sp>
      <p:sp>
        <p:nvSpPr>
          <p:cNvPr id="14" name="Content Placeholder 13">
            <a:extLst>
              <a:ext uri="{FF2B5EF4-FFF2-40B4-BE49-F238E27FC236}">
                <a16:creationId xmlns:a16="http://schemas.microsoft.com/office/drawing/2014/main" id="{FA5D0AA5-B837-42F3-8062-F3C124562A60}"/>
              </a:ext>
            </a:extLst>
          </p:cNvPr>
          <p:cNvSpPr>
            <a:spLocks noGrp="1"/>
          </p:cNvSpPr>
          <p:nvPr>
            <p:ph sz="quarter" idx="14"/>
          </p:nvPr>
        </p:nvSpPr>
        <p:spPr>
          <a:xfrm>
            <a:off x="833663" y="5370057"/>
            <a:ext cx="7091137" cy="1219200"/>
          </a:xfrm>
        </p:spPr>
        <p:txBody>
          <a:bodyPr/>
          <a:lstStyle/>
          <a:p>
            <a:pPr lvl="0" eaLnBrk="1" hangingPunct="1">
              <a:lnSpc>
                <a:spcPct val="90000"/>
              </a:lnSpc>
              <a:spcBef>
                <a:spcPct val="30000"/>
              </a:spcBef>
              <a:spcAft>
                <a:spcPts val="1500"/>
              </a:spcAft>
              <a:buClr>
                <a:srgbClr val="CC9900"/>
              </a:buClr>
            </a:pPr>
            <a:r>
              <a:rPr lang="en-US" altLang="en-US" sz="2800" dirty="0">
                <a:solidFill>
                  <a:srgbClr val="000000"/>
                </a:solidFill>
              </a:rPr>
              <a:t>How can she incorporate technology into the curriculum so that the computers don’t become mere electronic flash cards?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DE6E7-F93F-404F-9BE4-96B121761A38}"/>
              </a:ext>
            </a:extLst>
          </p:cNvPr>
          <p:cNvSpPr>
            <a:spLocks noGrp="1"/>
          </p:cNvSpPr>
          <p:nvPr>
            <p:ph type="title"/>
          </p:nvPr>
        </p:nvSpPr>
        <p:spPr>
          <a:xfrm>
            <a:off x="1143000" y="473242"/>
            <a:ext cx="7158038" cy="955675"/>
          </a:xfrm>
        </p:spPr>
        <p:txBody>
          <a:bodyPr/>
          <a:lstStyle/>
          <a:p>
            <a:r>
              <a:rPr lang="en-US" altLang="en-US" dirty="0">
                <a:solidFill>
                  <a:srgbClr val="000000"/>
                </a:solidFill>
              </a:rPr>
              <a:t>Reflection and Observation</a:t>
            </a:r>
            <a:endParaRPr lang="en-IN" dirty="0"/>
          </a:p>
        </p:txBody>
      </p:sp>
      <p:sp>
        <p:nvSpPr>
          <p:cNvPr id="8" name="Content Placeholder 7">
            <a:extLst>
              <a:ext uri="{FF2B5EF4-FFF2-40B4-BE49-F238E27FC236}">
                <a16:creationId xmlns:a16="http://schemas.microsoft.com/office/drawing/2014/main" id="{D78C448A-A2B7-4A7C-BBF2-18840DD7C897}"/>
              </a:ext>
            </a:extLst>
          </p:cNvPr>
          <p:cNvSpPr>
            <a:spLocks noGrp="1"/>
          </p:cNvSpPr>
          <p:nvPr>
            <p:ph sz="quarter" idx="11"/>
          </p:nvPr>
        </p:nvSpPr>
        <p:spPr>
          <a:xfrm>
            <a:off x="3352800" y="1601661"/>
            <a:ext cx="5270500" cy="2270379"/>
          </a:xfrm>
        </p:spPr>
        <p:txBody>
          <a:bodyPr/>
          <a:lstStyle/>
          <a:p>
            <a:pPr marL="457200" indent="-457200" eaLnBrk="1" hangingPunct="1">
              <a:lnSpc>
                <a:spcPct val="90000"/>
              </a:lnSpc>
            </a:pPr>
            <a:r>
              <a:rPr lang="en-US" altLang="en-US" sz="2400" b="1" dirty="0"/>
              <a:t>Reflection</a:t>
            </a:r>
          </a:p>
          <a:p>
            <a:pPr marL="457200" indent="-457200" eaLnBrk="1" hangingPunct="1">
              <a:lnSpc>
                <a:spcPct val="90000"/>
              </a:lnSpc>
              <a:buClr>
                <a:srgbClr val="826200"/>
              </a:buClr>
              <a:buSzPct val="100000"/>
              <a:buFont typeface="Arial" panose="020B0604020202020204" pitchFamily="34" charset="0"/>
              <a:buChar char="•"/>
            </a:pPr>
            <a:r>
              <a:rPr lang="en-US" altLang="en-US" sz="2400" i="1" dirty="0"/>
              <a:t>In your educational experiences, how have teachers used technology? </a:t>
            </a:r>
          </a:p>
          <a:p>
            <a:pPr marL="457200" indent="-457200" eaLnBrk="1" hangingPunct="1">
              <a:lnSpc>
                <a:spcPct val="90000"/>
              </a:lnSpc>
              <a:buClr>
                <a:srgbClr val="826200"/>
              </a:buClr>
              <a:buSzPct val="100000"/>
              <a:buFont typeface="Arial" panose="020B0604020202020204" pitchFamily="34" charset="0"/>
              <a:buChar char="•"/>
            </a:pPr>
            <a:r>
              <a:rPr lang="en-US" altLang="en-US" sz="2400" i="1" dirty="0"/>
              <a:t>How has it affected your learning? Explain.</a:t>
            </a:r>
          </a:p>
        </p:txBody>
      </p:sp>
      <p:pic>
        <p:nvPicPr>
          <p:cNvPr id="16" name="Picture 2">
            <a:extLst>
              <a:ext uri="{FF2B5EF4-FFF2-40B4-BE49-F238E27FC236}">
                <a16:creationId xmlns:a16="http://schemas.microsoft.com/office/drawing/2014/main" id="{A4D658F8-F20A-4F37-A0CC-8C3DA9353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1784350" cy="2700338"/>
          </a:xfrm>
          <a:prstGeom prst="rect">
            <a:avLst/>
          </a:prstGeom>
          <a:noFill/>
          <a:ln>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4513-6E88-46AC-8493-9B9AE1BAE2E6}"/>
              </a:ext>
            </a:extLst>
          </p:cNvPr>
          <p:cNvSpPr>
            <a:spLocks noGrp="1"/>
          </p:cNvSpPr>
          <p:nvPr>
            <p:ph type="title"/>
          </p:nvPr>
        </p:nvSpPr>
        <p:spPr>
          <a:xfrm>
            <a:off x="228600" y="533400"/>
            <a:ext cx="8610600" cy="5867400"/>
          </a:xfrm>
        </p:spPr>
        <p:txBody>
          <a:bodyPr anchor="ctr"/>
          <a:lstStyle/>
          <a:p>
            <a:pPr algn="ctr"/>
            <a:r>
              <a:rPr lang="en-US" dirty="0">
                <a:cs typeface="Calibri" panose="020F0502020204030204" pitchFamily="34" charset="0"/>
              </a:rPr>
              <a:t>Appendix of Image for Long Descriptions</a:t>
            </a:r>
          </a:p>
        </p:txBody>
      </p:sp>
    </p:spTree>
    <p:extLst>
      <p:ext uri="{BB962C8B-B14F-4D97-AF65-F5344CB8AC3E}">
        <p14:creationId xmlns:p14="http://schemas.microsoft.com/office/powerpoint/2010/main" val="4157917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Planning, Instruction, and Technology, 1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1219200"/>
          </a:xfrm>
        </p:spPr>
        <p:txBody>
          <a:bodyPr/>
          <a:lstStyle/>
          <a:p>
            <a:pPr marL="0" indent="0">
              <a:buNone/>
            </a:pPr>
            <a:r>
              <a:rPr lang="en-US" sz="1400" dirty="0">
                <a:cs typeface="Calibri" panose="020F0502020204030204" pitchFamily="34" charset="0"/>
              </a:rPr>
              <a:t>This figure shows the two topics under planning. It consists of three rectangular boxes. The large box positioned at the center of the illustration is labeled planning. Two lines arise from the bottom of this box and lead to the other boxes. The box on the left is labeled instructional planning, and the box on the right is labeled time frames and planning.</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885360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Figure 12.1 - Time Frames of </a:t>
            </a:r>
            <a:br>
              <a:rPr lang="en-US" altLang="en-US" sz="3200" dirty="0">
                <a:solidFill>
                  <a:srgbClr val="000000"/>
                </a:solidFill>
              </a:rPr>
            </a:br>
            <a:r>
              <a:rPr lang="en-US" altLang="en-US" sz="3200" dirty="0">
                <a:solidFill>
                  <a:srgbClr val="000000"/>
                </a:solidFill>
              </a:rPr>
              <a:t>Teacher Planning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3657600"/>
          </a:xfrm>
        </p:spPr>
        <p:txBody>
          <a:bodyPr/>
          <a:lstStyle/>
          <a:p>
            <a:pPr marL="0" indent="0">
              <a:buNone/>
            </a:pPr>
            <a:r>
              <a:rPr lang="en-US" sz="1400" dirty="0">
                <a:cs typeface="Calibri" panose="020F0502020204030204" pitchFamily="34" charset="0"/>
              </a:rPr>
              <a:t>This graph depicts the time frames of teacher planning. The x-axis contains four markings. From the left to the right, these markings read September, December, March, and June. The y-axis contains five markings. From the bottom to the top, these read level 1 daily planning, level 2 weekly planning, level 3 unit planning, level 4 term planning, and level 5 yearly planning.</a:t>
            </a:r>
          </a:p>
          <a:p>
            <a:pPr marL="0" indent="0">
              <a:buNone/>
            </a:pPr>
            <a:r>
              <a:rPr lang="en-US" sz="1400" dirty="0">
                <a:cs typeface="Calibri" panose="020F0502020204030204" pitchFamily="34" charset="0"/>
              </a:rPr>
              <a:t>A line arises from each marking on the y-axis and runs parallel to the x-axis. </a:t>
            </a:r>
          </a:p>
          <a:p>
            <a:pPr marL="0" indent="0">
              <a:buNone/>
            </a:pPr>
            <a:r>
              <a:rPr lang="en-US" sz="1400" dirty="0">
                <a:cs typeface="Calibri" panose="020F0502020204030204" pitchFamily="34" charset="0"/>
              </a:rPr>
              <a:t>The line that runs from level 1 on the y-axis contains five markings because planning needs to be done on a daily basis. These markings are contained within the month of September. </a:t>
            </a:r>
          </a:p>
          <a:p>
            <a:pPr marL="0" indent="0">
              <a:buNone/>
            </a:pPr>
            <a:r>
              <a:rPr lang="en-US" sz="1400" dirty="0">
                <a:cs typeface="Calibri" panose="020F0502020204030204" pitchFamily="34" charset="0"/>
              </a:rPr>
              <a:t>The line that runs from level 2 on the y-axis contains ten markings. These markings are rightward arrows with a bar on them. These markings run from September to December. </a:t>
            </a:r>
          </a:p>
          <a:p>
            <a:pPr marL="0" indent="0">
              <a:buNone/>
            </a:pPr>
            <a:r>
              <a:rPr lang="en-US" sz="1400" dirty="0">
                <a:cs typeface="Calibri" panose="020F0502020204030204" pitchFamily="34" charset="0"/>
              </a:rPr>
              <a:t>The line that runs from level 3 on the y-axis contains three markings. These markings represent units for which planning is done. These markings run from September to December. </a:t>
            </a:r>
          </a:p>
          <a:p>
            <a:pPr marL="0" indent="0">
              <a:buNone/>
            </a:pPr>
            <a:r>
              <a:rPr lang="en-US" sz="1400" dirty="0">
                <a:cs typeface="Calibri" panose="020F0502020204030204" pitchFamily="34" charset="0"/>
              </a:rPr>
              <a:t>The line that runs from level 4 on the y-axis contains three markings. These markings are rightward arrows with a bar on them. They run from September to December. </a:t>
            </a:r>
          </a:p>
          <a:p>
            <a:pPr marL="0" indent="0">
              <a:buNone/>
            </a:pPr>
            <a:r>
              <a:rPr lang="en-US" sz="1400" dirty="0">
                <a:cs typeface="Calibri" panose="020F0502020204030204" pitchFamily="34" charset="0"/>
              </a:rPr>
              <a:t>The line that runs from level 5 on the y-axis contains one long rightward arrow that runs from September to June.</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382836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Planning, Instruction, and Technology, 2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depicts the four topics under teacher-centered lesson planning and instruction. It contains five boxes, one of which is positioned at the center and contains text that reads teacher-centered lesson planning and instruction. Four lines arise from the bottom of this box and lead to the other boxes. From the left to the right, the content in the other four boxes reads teacher-centered lesson planning, direct instruction, teacher-centered instructional strategies, and evaluating teacher-centered instruction.</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930703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Planning, Instruction, and Technology, 3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shows the three topics under learner-centered lesson planning and instruction. It contains four rectangular boxes, one of which is positioned at the center and contains text that reads learner-centered lesson planning and instruction. Three lines arise from the bottom of this box and lead to the other boxes. In an anticlockwise direction, the boxes are labeled learner-centered principles, some learner-centered instructional strategies, and evaluating learner-centered strategies.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797736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Planning, Instruction, and Technology, 4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1219200"/>
          </a:xfrm>
        </p:spPr>
        <p:txBody>
          <a:bodyPr/>
          <a:lstStyle/>
          <a:p>
            <a:pPr marL="0" indent="0">
              <a:buNone/>
            </a:pPr>
            <a:r>
              <a:rPr lang="en-US" sz="1400" dirty="0">
                <a:cs typeface="Calibri" panose="020F0502020204030204" pitchFamily="34" charset="0"/>
              </a:rPr>
              <a:t>This figure shows the three topics under technology and education. It contains four rectangular boxes, one of which is positioned at the center of the illustration and contains text that reads technology and education. Three lines arise from the bottom of this box and lead to the other boxes. In an anticlockwise direction, the boxes are labeled the technology revolution and the Internet, standards for technology-literate students, and teaching, learning, and technology.</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45959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ED8A8-8F35-473A-A563-EB0A354A3020}"/>
              </a:ext>
            </a:extLst>
          </p:cNvPr>
          <p:cNvSpPr>
            <a:spLocks noGrp="1"/>
          </p:cNvSpPr>
          <p:nvPr>
            <p:ph type="title"/>
          </p:nvPr>
        </p:nvSpPr>
        <p:spPr/>
        <p:txBody>
          <a:bodyPr/>
          <a:lstStyle/>
          <a:p>
            <a:r>
              <a:rPr lang="en-US" altLang="en-US" sz="3600" dirty="0">
                <a:solidFill>
                  <a:srgbClr val="000000"/>
                </a:solidFill>
              </a:rPr>
              <a:t>Planning, Instruction, and Technology, 1</a:t>
            </a:r>
            <a:endParaRPr lang="en-IN" sz="800" dirty="0"/>
          </a:p>
        </p:txBody>
      </p:sp>
      <p:pic>
        <p:nvPicPr>
          <p:cNvPr id="5" name="Picture 4">
            <a:extLst>
              <a:ext uri="{FF2B5EF4-FFF2-40B4-BE49-F238E27FC236}">
                <a16:creationId xmlns:a16="http://schemas.microsoft.com/office/drawing/2014/main" id="{F520D6C6-940E-4BF6-A6D5-9AE1037A58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66" t="28890" r="14167" b="22221"/>
          <a:stretch/>
        </p:blipFill>
        <p:spPr>
          <a:xfrm>
            <a:off x="1295400" y="1981200"/>
            <a:ext cx="6553200" cy="3352800"/>
          </a:xfrm>
          <a:prstGeom prst="rect">
            <a:avLst/>
          </a:prstGeom>
        </p:spPr>
      </p:pic>
      <p:sp>
        <p:nvSpPr>
          <p:cNvPr id="4" name="Content Placeholder 4">
            <a:extLst>
              <a:ext uri="{FF2B5EF4-FFF2-40B4-BE49-F238E27FC236}">
                <a16:creationId xmlns:a16="http://schemas.microsoft.com/office/drawing/2014/main" id="{142710BB-ACA7-4A12-BBDC-766E6C4BE5CA}"/>
              </a:ext>
            </a:extLst>
          </p:cNvPr>
          <p:cNvSpPr>
            <a:spLocks noGrp="1"/>
          </p:cNvSpPr>
          <p:nvPr>
            <p:ph sz="quarter" idx="11"/>
          </p:nvPr>
        </p:nvSpPr>
        <p:spPr>
          <a:xfrm>
            <a:off x="6477000" y="5902325"/>
            <a:ext cx="1981200"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7418-A8BE-4C29-BC01-FE825FDED933}"/>
              </a:ext>
            </a:extLst>
          </p:cNvPr>
          <p:cNvSpPr>
            <a:spLocks noGrp="1"/>
          </p:cNvSpPr>
          <p:nvPr>
            <p:ph type="title"/>
          </p:nvPr>
        </p:nvSpPr>
        <p:spPr>
          <a:xfrm>
            <a:off x="1143000" y="762000"/>
            <a:ext cx="7158038" cy="650875"/>
          </a:xfrm>
        </p:spPr>
        <p:txBody>
          <a:bodyPr/>
          <a:lstStyle/>
          <a:p>
            <a:r>
              <a:rPr lang="en-US" altLang="en-US" dirty="0">
                <a:solidFill>
                  <a:srgbClr val="000000"/>
                </a:solidFill>
              </a:rPr>
              <a:t>Planning</a:t>
            </a:r>
            <a:endParaRPr lang="en-IN" dirty="0"/>
          </a:p>
        </p:txBody>
      </p:sp>
      <p:sp>
        <p:nvSpPr>
          <p:cNvPr id="3" name="Content Placeholder 2">
            <a:extLst>
              <a:ext uri="{FF2B5EF4-FFF2-40B4-BE49-F238E27FC236}">
                <a16:creationId xmlns:a16="http://schemas.microsoft.com/office/drawing/2014/main" id="{D6B9627D-FEE1-4FC1-83DA-C17BF2BA6276}"/>
              </a:ext>
            </a:extLst>
          </p:cNvPr>
          <p:cNvSpPr>
            <a:spLocks noGrp="1"/>
          </p:cNvSpPr>
          <p:nvPr>
            <p:ph sz="quarter" idx="11"/>
          </p:nvPr>
        </p:nvSpPr>
        <p:spPr>
          <a:xfrm>
            <a:off x="685800" y="2248619"/>
            <a:ext cx="7615238" cy="1993917"/>
          </a:xfrm>
        </p:spPr>
        <p:txBody>
          <a:bodyPr anchor="ctr"/>
          <a:lstStyle/>
          <a:p>
            <a:pPr lvl="0" algn="ctr" eaLnBrk="1" hangingPunct="1">
              <a:buClr>
                <a:srgbClr val="000000"/>
              </a:buClr>
              <a:buSzPct val="75000"/>
              <a:defRPr/>
            </a:pPr>
            <a:r>
              <a:rPr lang="en-US" b="1" kern="1200" dirty="0">
                <a:solidFill>
                  <a:srgbClr val="292929"/>
                </a:solidFill>
                <a:latin typeface="Arial" charset="0"/>
              </a:rPr>
              <a:t>Instructional planning </a:t>
            </a:r>
            <a:r>
              <a:rPr lang="en-US" kern="1200" dirty="0">
                <a:solidFill>
                  <a:srgbClr val="292929"/>
                </a:solidFill>
                <a:latin typeface="Arial" charset="0"/>
              </a:rPr>
              <a:t>involves developing a systematic, organized strategy for lessons.</a:t>
            </a:r>
          </a:p>
        </p:txBody>
      </p:sp>
      <p:pic>
        <p:nvPicPr>
          <p:cNvPr id="819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724400"/>
            <a:ext cx="15065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3760-541D-4D2F-BB4B-5DFCF3585E6E}"/>
              </a:ext>
            </a:extLst>
          </p:cNvPr>
          <p:cNvSpPr>
            <a:spLocks noGrp="1"/>
          </p:cNvSpPr>
          <p:nvPr>
            <p:ph type="title"/>
          </p:nvPr>
        </p:nvSpPr>
        <p:spPr/>
        <p:txBody>
          <a:bodyPr/>
          <a:lstStyle/>
          <a:p>
            <a:r>
              <a:rPr lang="en-US" altLang="en-US" dirty="0">
                <a:solidFill>
                  <a:srgbClr val="000000"/>
                </a:solidFill>
              </a:rPr>
              <a:t>Figure 12.1 - Time Frames of </a:t>
            </a:r>
            <a:br>
              <a:rPr lang="en-US" altLang="en-US" dirty="0">
                <a:solidFill>
                  <a:srgbClr val="000000"/>
                </a:solidFill>
              </a:rPr>
            </a:br>
            <a:r>
              <a:rPr lang="en-US" altLang="en-US" dirty="0">
                <a:solidFill>
                  <a:srgbClr val="000000"/>
                </a:solidFill>
              </a:rPr>
              <a:t>Teacher Planning</a:t>
            </a:r>
            <a:endParaRPr lang="en-IN" dirty="0"/>
          </a:p>
        </p:txBody>
      </p:sp>
      <p:pic>
        <p:nvPicPr>
          <p:cNvPr id="4" name="Picture 3">
            <a:extLst>
              <a:ext uri="{FF2B5EF4-FFF2-40B4-BE49-F238E27FC236}">
                <a16:creationId xmlns:a16="http://schemas.microsoft.com/office/drawing/2014/main" id="{ABAF03A8-CB54-4A87-A885-DDD6A425B4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00" t="21972" r="12958" b="4411"/>
          <a:stretch/>
        </p:blipFill>
        <p:spPr>
          <a:xfrm>
            <a:off x="1143000" y="1506829"/>
            <a:ext cx="6816144" cy="5048517"/>
          </a:xfrm>
          <a:prstGeom prst="rect">
            <a:avLst/>
          </a:prstGeom>
        </p:spPr>
      </p:pic>
      <p:sp>
        <p:nvSpPr>
          <p:cNvPr id="5" name="Content Placeholder 4">
            <a:extLst>
              <a:ext uri="{FF2B5EF4-FFF2-40B4-BE49-F238E27FC236}">
                <a16:creationId xmlns:a16="http://schemas.microsoft.com/office/drawing/2014/main" id="{23BC8477-F4F8-451A-B396-B476F4C12CC0}"/>
              </a:ext>
            </a:extLst>
          </p:cNvPr>
          <p:cNvSpPr>
            <a:spLocks noGrp="1"/>
          </p:cNvSpPr>
          <p:nvPr>
            <p:ph sz="quarter" idx="11"/>
          </p:nvPr>
        </p:nvSpPr>
        <p:spPr>
          <a:xfrm>
            <a:off x="7674266" y="5943600"/>
            <a:ext cx="1253544" cy="4572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8978D9-6A45-470E-9D51-8A7335327110}"/>
              </a:ext>
            </a:extLst>
          </p:cNvPr>
          <p:cNvSpPr>
            <a:spLocks noGrp="1"/>
          </p:cNvSpPr>
          <p:nvPr>
            <p:ph type="title"/>
          </p:nvPr>
        </p:nvSpPr>
        <p:spPr/>
        <p:txBody>
          <a:bodyPr/>
          <a:lstStyle/>
          <a:p>
            <a:r>
              <a:rPr lang="en-US" altLang="en-US" sz="3600" dirty="0">
                <a:solidFill>
                  <a:srgbClr val="000000"/>
                </a:solidFill>
              </a:rPr>
              <a:t>Planning, Instruction, and Technology, 2</a:t>
            </a:r>
            <a:endParaRPr lang="en-IN" dirty="0"/>
          </a:p>
        </p:txBody>
      </p:sp>
      <p:pic>
        <p:nvPicPr>
          <p:cNvPr id="3" name="Picture 2">
            <a:extLst>
              <a:ext uri="{FF2B5EF4-FFF2-40B4-BE49-F238E27FC236}">
                <a16:creationId xmlns:a16="http://schemas.microsoft.com/office/drawing/2014/main" id="{BB1E0190-A974-40CE-A346-16D24385F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67" t="25555" r="4167" b="7246"/>
          <a:stretch/>
        </p:blipFill>
        <p:spPr>
          <a:xfrm>
            <a:off x="381000" y="1752600"/>
            <a:ext cx="8382000" cy="4608492"/>
          </a:xfrm>
          <a:prstGeom prst="rect">
            <a:avLst/>
          </a:prstGeom>
        </p:spPr>
      </p:pic>
      <p:sp>
        <p:nvSpPr>
          <p:cNvPr id="4" name="Content Placeholder 4">
            <a:extLst>
              <a:ext uri="{FF2B5EF4-FFF2-40B4-BE49-F238E27FC236}">
                <a16:creationId xmlns:a16="http://schemas.microsoft.com/office/drawing/2014/main" id="{8EBD6A94-6A70-4D0B-B200-B7435064D173}"/>
              </a:ext>
            </a:extLst>
          </p:cNvPr>
          <p:cNvSpPr>
            <a:spLocks noGrp="1"/>
          </p:cNvSpPr>
          <p:nvPr>
            <p:ph sz="quarter" idx="11"/>
          </p:nvPr>
        </p:nvSpPr>
        <p:spPr>
          <a:xfrm>
            <a:off x="6847116" y="6306666"/>
            <a:ext cx="1981200"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368B-C29E-443D-B2B8-C38F13522BA3}"/>
              </a:ext>
            </a:extLst>
          </p:cNvPr>
          <p:cNvSpPr>
            <a:spLocks noGrp="1"/>
          </p:cNvSpPr>
          <p:nvPr>
            <p:ph type="title"/>
          </p:nvPr>
        </p:nvSpPr>
        <p:spPr/>
        <p:txBody>
          <a:bodyPr/>
          <a:lstStyle/>
          <a:p>
            <a:r>
              <a:rPr lang="en-US" altLang="en-US" dirty="0">
                <a:solidFill>
                  <a:srgbClr val="000000"/>
                </a:solidFill>
              </a:rPr>
              <a:t>Teacher-Centered Lesson Planning, 1</a:t>
            </a:r>
            <a:endParaRPr lang="en-IN" dirty="0"/>
          </a:p>
        </p:txBody>
      </p:sp>
      <p:sp>
        <p:nvSpPr>
          <p:cNvPr id="4" name="Content Placeholder 3">
            <a:extLst>
              <a:ext uri="{FF2B5EF4-FFF2-40B4-BE49-F238E27FC236}">
                <a16:creationId xmlns:a16="http://schemas.microsoft.com/office/drawing/2014/main" id="{8E281B6F-16D4-4AA5-AA48-AB45B70EE8B1}"/>
              </a:ext>
            </a:extLst>
          </p:cNvPr>
          <p:cNvSpPr>
            <a:spLocks noGrp="1"/>
          </p:cNvSpPr>
          <p:nvPr>
            <p:ph idx="1"/>
          </p:nvPr>
        </p:nvSpPr>
        <p:spPr>
          <a:xfrm>
            <a:off x="2895600" y="1885750"/>
            <a:ext cx="4495800" cy="640101"/>
          </a:xfrm>
          <a:solidFill>
            <a:srgbClr val="999933"/>
          </a:solidFill>
          <a:ln>
            <a:solidFill>
              <a:srgbClr val="999933"/>
            </a:solidFill>
            <a:miter lim="800000"/>
          </a:ln>
        </p:spPr>
        <p:txBody>
          <a:bodyPr/>
          <a:lstStyle/>
          <a:p>
            <a:pPr marL="0" lvl="0" indent="0" algn="ctr" eaLnBrk="1" hangingPunct="1">
              <a:spcBef>
                <a:spcPct val="0"/>
              </a:spcBef>
              <a:buClrTx/>
              <a:buSzTx/>
              <a:buNone/>
            </a:pPr>
            <a:r>
              <a:rPr lang="en-US" altLang="en-US" b="1" kern="1200" dirty="0">
                <a:solidFill>
                  <a:srgbClr val="FFFFFF"/>
                </a:solidFill>
                <a:latin typeface="Arial" panose="020B0604020202020204" pitchFamily="34" charset="0"/>
              </a:rPr>
              <a:t>Behavioral Objectives</a:t>
            </a:r>
            <a:endParaRPr lang="en-US" altLang="en-US" sz="2800" b="1" kern="1200" dirty="0">
              <a:solidFill>
                <a:srgbClr val="FFFFFF"/>
              </a:solidFill>
              <a:latin typeface="Arial" panose="020B0604020202020204" pitchFamily="34" charset="0"/>
            </a:endParaRPr>
          </a:p>
        </p:txBody>
      </p:sp>
      <p:sp>
        <p:nvSpPr>
          <p:cNvPr id="5" name="Content Placeholder 4">
            <a:extLst>
              <a:ext uri="{FF2B5EF4-FFF2-40B4-BE49-F238E27FC236}">
                <a16:creationId xmlns:a16="http://schemas.microsoft.com/office/drawing/2014/main" id="{A89ACB02-1DBF-4E19-A707-66B223F85942}"/>
              </a:ext>
            </a:extLst>
          </p:cNvPr>
          <p:cNvSpPr>
            <a:spLocks noGrp="1"/>
          </p:cNvSpPr>
          <p:nvPr>
            <p:ph sz="quarter" idx="11"/>
          </p:nvPr>
        </p:nvSpPr>
        <p:spPr>
          <a:xfrm>
            <a:off x="2398490" y="3128281"/>
            <a:ext cx="6478816" cy="3009896"/>
          </a:xfrm>
        </p:spPr>
        <p:txBody>
          <a:bodyPr/>
          <a:lstStyle/>
          <a:p>
            <a:pPr lvl="0" algn="ctr" eaLnBrk="1" hangingPunct="1">
              <a:spcBef>
                <a:spcPct val="50000"/>
              </a:spcBef>
              <a:buClrTx/>
              <a:buSzTx/>
            </a:pPr>
            <a:r>
              <a:rPr lang="en-US" altLang="en-US" kern="1200" dirty="0">
                <a:solidFill>
                  <a:srgbClr val="292929"/>
                </a:solidFill>
                <a:latin typeface="Arial" panose="020B0604020202020204" pitchFamily="34" charset="0"/>
              </a:rPr>
              <a:t>What will the students do?</a:t>
            </a:r>
          </a:p>
          <a:p>
            <a:pPr lvl="0" algn="ctr" eaLnBrk="1" hangingPunct="1">
              <a:spcBef>
                <a:spcPct val="50000"/>
              </a:spcBef>
              <a:buClrTx/>
              <a:buSzTx/>
            </a:pPr>
            <a:r>
              <a:rPr lang="en-US" altLang="en-US" kern="1200" dirty="0">
                <a:solidFill>
                  <a:srgbClr val="292929"/>
                </a:solidFill>
                <a:latin typeface="Arial" panose="020B0604020202020204" pitchFamily="34" charset="0"/>
              </a:rPr>
              <a:t>How will the behavior be assessed?</a:t>
            </a:r>
          </a:p>
          <a:p>
            <a:pPr lvl="0" algn="ctr" eaLnBrk="1" hangingPunct="1">
              <a:spcBef>
                <a:spcPct val="50000"/>
              </a:spcBef>
              <a:buClrTx/>
              <a:buSzTx/>
            </a:pPr>
            <a:r>
              <a:rPr lang="en-US" altLang="en-US" kern="1200" dirty="0">
                <a:solidFill>
                  <a:srgbClr val="292929"/>
                </a:solidFill>
                <a:latin typeface="Arial" panose="020B0604020202020204" pitchFamily="34" charset="0"/>
              </a:rPr>
              <a:t>What level of performance will </a:t>
            </a:r>
            <a:br>
              <a:rPr lang="en-US" altLang="en-US" kern="1200" dirty="0">
                <a:solidFill>
                  <a:srgbClr val="292929"/>
                </a:solidFill>
                <a:latin typeface="Arial" panose="020B0604020202020204" pitchFamily="34" charset="0"/>
              </a:rPr>
            </a:br>
            <a:r>
              <a:rPr lang="en-US" altLang="en-US" kern="1200" dirty="0">
                <a:solidFill>
                  <a:srgbClr val="292929"/>
                </a:solidFill>
                <a:latin typeface="Arial" panose="020B0604020202020204" pitchFamily="34" charset="0"/>
              </a:rPr>
              <a:t>be acceptable?</a:t>
            </a:r>
            <a:endParaRPr lang="en-US" altLang="en-US" sz="2400" b="1" kern="1200" dirty="0">
              <a:solidFill>
                <a:srgbClr val="292929"/>
              </a:solidFill>
              <a:latin typeface="Times New Roman" panose="02020603050405020304" pitchFamily="18" charset="0"/>
            </a:endParaRPr>
          </a:p>
        </p:txBody>
      </p:sp>
      <p:pic>
        <p:nvPicPr>
          <p:cNvPr id="1126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133600"/>
            <a:ext cx="14620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hangingPunct="1"/>
            <a:r>
              <a:rPr lang="en-US" altLang="en-US" dirty="0"/>
              <a:t>Task Analysis</a:t>
            </a:r>
          </a:p>
        </p:txBody>
      </p:sp>
      <p:sp>
        <p:nvSpPr>
          <p:cNvPr id="12292" name="Content Placeholder 2"/>
          <p:cNvSpPr>
            <a:spLocks noGrp="1"/>
          </p:cNvSpPr>
          <p:nvPr>
            <p:ph idx="1"/>
          </p:nvPr>
        </p:nvSpPr>
        <p:spPr>
          <a:xfrm>
            <a:off x="990601" y="1600200"/>
            <a:ext cx="7310438" cy="4953000"/>
          </a:xfrm>
        </p:spPr>
        <p:txBody>
          <a:bodyPr/>
          <a:lstStyle/>
          <a:p>
            <a:pPr marL="0" indent="0" eaLnBrk="1" hangingPunct="1">
              <a:spcBef>
                <a:spcPts val="24"/>
              </a:spcBef>
              <a:spcAft>
                <a:spcPts val="1500"/>
              </a:spcAft>
              <a:buNone/>
            </a:pPr>
            <a:r>
              <a:rPr lang="en-US" altLang="en-US" dirty="0"/>
              <a:t>Breaking down a complex task into its component parts</a:t>
            </a:r>
          </a:p>
          <a:p>
            <a:pPr marL="0" lvl="0" indent="0" eaLnBrk="1" hangingPunct="1">
              <a:spcBef>
                <a:spcPts val="24"/>
              </a:spcBef>
              <a:spcAft>
                <a:spcPts val="1500"/>
              </a:spcAft>
              <a:buClr>
                <a:srgbClr val="CC9900"/>
              </a:buClr>
              <a:buNone/>
            </a:pPr>
            <a:r>
              <a:rPr lang="en-US" altLang="en-US" dirty="0">
                <a:solidFill>
                  <a:srgbClr val="292929"/>
                </a:solidFill>
              </a:rPr>
              <a:t>Three basic steps</a:t>
            </a:r>
          </a:p>
          <a:p>
            <a:pPr marL="439738" lvl="1" eaLnBrk="1" hangingPunct="1">
              <a:buClr>
                <a:srgbClr val="626220"/>
              </a:buClr>
              <a:buSzPct val="100000"/>
              <a:buFont typeface="Arial" panose="020B0604020202020204" pitchFamily="34" charset="0"/>
              <a:buChar char="•"/>
            </a:pPr>
            <a:r>
              <a:rPr lang="en-US" altLang="en-US" dirty="0">
                <a:solidFill>
                  <a:srgbClr val="292929"/>
                </a:solidFill>
              </a:rPr>
              <a:t>Determine what skills or concepts a student needs to have to learn the task. </a:t>
            </a:r>
          </a:p>
          <a:p>
            <a:pPr marL="439738" lvl="1" eaLnBrk="1" hangingPunct="1">
              <a:buClr>
                <a:srgbClr val="626220"/>
              </a:buClr>
              <a:buSzPct val="100000"/>
              <a:buFont typeface="Arial" panose="020B0604020202020204" pitchFamily="34" charset="0"/>
              <a:buChar char="•"/>
            </a:pPr>
            <a:r>
              <a:rPr lang="en-US" altLang="en-US" dirty="0">
                <a:solidFill>
                  <a:srgbClr val="292929"/>
                </a:solidFill>
              </a:rPr>
              <a:t>List any materials that will be needed.</a:t>
            </a:r>
          </a:p>
          <a:p>
            <a:pPr marL="439738" lvl="1" eaLnBrk="1" hangingPunct="1">
              <a:buClr>
                <a:srgbClr val="626220"/>
              </a:buClr>
              <a:buSzPct val="100000"/>
              <a:buFont typeface="Arial" panose="020B0604020202020204" pitchFamily="34" charset="0"/>
              <a:buChar char="•"/>
            </a:pPr>
            <a:r>
              <a:rPr lang="en-US" altLang="en-US" dirty="0">
                <a:solidFill>
                  <a:srgbClr val="292929"/>
                </a:solidFill>
              </a:rPr>
              <a:t>List all of the components of the task in the order in which they must be performed.</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0"/>
  <p:tag name="MMPROD_UIDATA" val="&lt;database version=&quot;7.0&quot;&gt;&lt;object type=&quot;1&quot; unique_id=&quot;10001&quot;&gt;&lt;object type=&quot;8&quot; unique_id=&quot;11313&quot;&gt;&lt;/object&gt;&lt;object type=&quot;2&quot; unique_id=&quot;11314&quot;&gt;&lt;object type=&quot;3&quot; unique_id=&quot;11315&quot;&gt;&lt;property id=&quot;20148&quot; value=&quot;5&quot;/&gt;&lt;property id=&quot;20300&quot; value=&quot;Slide 1 - &amp;quot;CHAPTER 12&amp;quot;&quot;/&gt;&lt;property id=&quot;20307&quot; value=&quot;463&quot;/&gt;&lt;/object&gt;&lt;object type=&quot;3&quot; unique_id=&quot;11316&quot;&gt;&lt;property id=&quot;20148&quot; value=&quot;5&quot;/&gt;&lt;property id=&quot;20300&quot; value=&quot;Slide 2 - &amp;quot;Learning Goals&amp;quot;&quot;/&gt;&lt;property id=&quot;20307&quot; value=&quot;455&quot;/&gt;&lt;/object&gt;&lt;object type=&quot;3&quot; unique_id=&quot;11317&quot;&gt;&lt;property id=&quot;20148&quot; value=&quot;5&quot;/&gt;&lt;property id=&quot;20300&quot; value=&quot;Slide 3 - &amp;quot;Connecting with Teachers&amp;quot;&quot;/&gt;&lt;property id=&quot;20307&quot; value=&quot;494&quot;/&gt;&lt;/object&gt;&lt;object type=&quot;3&quot; unique_id=&quot;11318&quot;&gt;&lt;property id=&quot;20148&quot; value=&quot;5&quot;/&gt;&lt;property id=&quot;20300&quot; value=&quot;Slide 4 - &amp;quot;Planning, Instruction, and Technology&amp;quot;&quot;/&gt;&lt;property id=&quot;20307&quot; value=&quot;486&quot;/&gt;&lt;/object&gt;&lt;object type=&quot;3&quot; unique_id=&quot;11319&quot;&gt;&lt;property id=&quot;20148&quot; value=&quot;5&quot;/&gt;&lt;property id=&quot;20300&quot; value=&quot;Slide 5 - &amp;quot;Planning&amp;quot;&quot;/&gt;&lt;property id=&quot;20307&quot; value=&quot;485&quot;/&gt;&lt;/object&gt;&lt;object type=&quot;3&quot; unique_id=&quot;11320&quot;&gt;&lt;property id=&quot;20148&quot; value=&quot;5&quot;/&gt;&lt;property id=&quot;20300&quot; value=&quot;Slide 6 - &amp;quot;Time Frames of &amp;#x0D;&amp;#x0A;Teacher Planning&amp;quot;&quot;/&gt;&lt;property id=&quot;20307&quot; value=&quot;484&quot;/&gt;&lt;/object&gt;&lt;object type=&quot;3&quot; unique_id=&quot;11321&quot;&gt;&lt;property id=&quot;20148&quot; value=&quot;5&quot;/&gt;&lt;property id=&quot;20300&quot; value=&quot;Slide 7 - &amp;quot;Planning, Instruction, and Technology&amp;quot;&quot;/&gt;&lt;property id=&quot;20307&quot; value=&quot;483&quot;/&gt;&lt;/object&gt;&lt;object type=&quot;3&quot; unique_id=&quot;11322&quot;&gt;&lt;property id=&quot;20148&quot; value=&quot;5&quot;/&gt;&lt;property id=&quot;20300&quot; value=&quot;Slide 8 - &amp;quot;Teacher-Centered Lesson Planning&amp;quot;&quot;/&gt;&lt;property id=&quot;20307&quot; value=&quot;482&quot;/&gt;&lt;/object&gt;&lt;object type=&quot;3&quot; unique_id=&quot;11323&quot;&gt;&lt;property id=&quot;20148&quot; value=&quot;5&quot;/&gt;&lt;property id=&quot;20300&quot; value=&quot;Slide 9 - &amp;quot;Task Analysis&amp;quot;&quot;/&gt;&lt;property id=&quot;20307&quot; value=&quot;495&quot;/&gt;&lt;/object&gt;&lt;object type=&quot;3&quot; unique_id=&quot;11324&quot;&gt;&lt;property id=&quot;20148&quot; value=&quot;5&quot;/&gt;&lt;property id=&quot;20300&quot; value=&quot;Slide 10 - &amp;quot;Teacher-Centered Lesson Planning&amp;quot;&quot;/&gt;&lt;property id=&quot;20307&quot; value=&quot;481&quot;/&gt;&lt;/object&gt;&lt;object type=&quot;3&quot; unique_id=&quot;11325&quot;&gt;&lt;property id=&quot;20148&quot; value=&quot;5&quot;/&gt;&lt;property id=&quot;20300&quot; value=&quot;Slide 11 - &amp;quot;Teacher-Centered Lesson Planning&amp;quot;&quot;/&gt;&lt;property id=&quot;20307&quot; value=&quot;480&quot;/&gt;&lt;/object&gt;&lt;object type=&quot;3&quot; unique_id=&quot;11326&quot;&gt;&lt;property id=&quot;20148&quot; value=&quot;5&quot;/&gt;&lt;property id=&quot;20300&quot; value=&quot;Slide 12 - &amp;quot;Teacher-Centered Lesson Planning&amp;quot;&quot;/&gt;&lt;property id=&quot;20307&quot; value=&quot;479&quot;/&gt;&lt;/object&gt;&lt;object type=&quot;3&quot; unique_id=&quot;11327&quot;&gt;&lt;property id=&quot;20148&quot; value=&quot;5&quot;/&gt;&lt;property id=&quot;20300&quot; value=&quot;Slide 13 - &amp;quot;Teacher-Centered Lesson Planning&amp;quot;&quot;/&gt;&lt;property id=&quot;20307&quot; value=&quot;478&quot;/&gt;&lt;/object&gt;&lt;object type=&quot;3&quot; unique_id=&quot;11328&quot;&gt;&lt;property id=&quot;20148&quot; value=&quot;5&quot;/&gt;&lt;property id=&quot;20300&quot; value=&quot;Slide 14 - &amp;quot;Teacher-Centered Instructional Strategies &amp;#x0D;&amp;#x0A;Direct Instruction&amp;quot;&quot;/&gt;&lt;property id=&quot;20307&quot; value=&quot;477&quot;/&gt;&lt;/object&gt;&lt;object type=&quot;3&quot; unique_id=&quot;11329&quot;&gt;&lt;property id=&quot;20148&quot; value=&quot;5&quot;/&gt;&lt;property id=&quot;20300&quot; value=&quot;Slide 15 - &amp;quot;Teacher-Centered Instructional Strategies &amp;#x0D;&amp;#x0A;Orienting/Lecturing, Explaining, and Demonstrating&amp;quot;&quot;/&gt;&lt;property id=&quot;20307&quot; value=&quot;476&quot;/&gt;&lt;/object&gt;&lt;object type=&quot;3&quot; unique_id=&quot;11330&quot;&gt;&lt;property id=&quot;20148&quot; value=&quot;5&quot;/&gt;&lt;property id=&quot;20300&quot; value=&quot;Slide 16 - &amp;quot;Best Practices and Strategies for Lecturing&amp;quot;&quot;/&gt;&lt;property id=&quot;20307&quot; value=&quot;496&quot;/&gt;&lt;/object&gt;&lt;object type=&quot;3&quot; unique_id=&quot;11331&quot;&gt;&lt;property id=&quot;20148&quot; value=&quot;5&quot;/&gt;&lt;property id=&quot;20300&quot; value=&quot;Slide 17 - &amp;quot;Best Practices and Strategies for Lecturing&amp;quot;&quot;/&gt;&lt;property id=&quot;20307&quot; value=&quot;497&quot;/&gt;&lt;/object&gt;&lt;object type=&quot;3&quot; unique_id=&quot;11332&quot;&gt;&lt;property id=&quot;20148&quot; value=&quot;5&quot;/&gt;&lt;property id=&quot;20300&quot; value=&quot;Slide 18 - &amp;quot;Teacher-Centered Instructional Strategies &amp;#x0D;&amp;#x0A;Questions and Discussion&amp;quot;&quot;/&gt;&lt;property id=&quot;20307&quot; value=&quot;475&quot;/&gt;&lt;/object&gt;&lt;object type=&quot;3&quot; unique_id=&quot;11333&quot;&gt;&lt;property id=&quot;20148&quot; value=&quot;5&quot;/&gt;&lt;property id=&quot;20300&quot; value=&quot;Slide 19 - &amp;quot;Teacher-Centered Instructional Strategies &amp;#x0D;&amp;#x0A;Questions and Discussion&amp;quot;&quot;/&gt;&lt;property id=&quot;20307&quot; value=&quot;474&quot;/&gt;&lt;/object&gt;&lt;object type=&quot;3&quot; unique_id=&quot;11334&quot;&gt;&lt;property id=&quot;20148&quot; value=&quot;5&quot;/&gt;&lt;property id=&quot;20300&quot; value=&quot;Slide 20 - &amp;quot;Teacher-Centered Instructional Strategies &amp;#x0D;&amp;#x0A;Mastery Learning&amp;quot;&quot;/&gt;&lt;property id=&quot;20307&quot; value=&quot;473&quot;/&gt;&lt;/object&gt;&lt;object type=&quot;3&quot; unique_id=&quot;11335&quot;&gt;&lt;property id=&quot;20148&quot; value=&quot;5&quot;/&gt;&lt;property id=&quot;20300&quot; value=&quot;Slide 21 - &amp;quot;Enter the Debate&amp;quot;&quot;/&gt;&lt;property id=&quot;20307&quot; value=&quot;454&quot;/&gt;&lt;/object&gt;&lt;object type=&quot;3&quot; unique_id=&quot;11336&quot;&gt;&lt;property id=&quot;20148&quot; value=&quot;5&quot;/&gt;&lt;property id=&quot;20300&quot; value=&quot;Slide 22 - &amp;quot;Planning, Instruction, and Technology&amp;quot;&quot;/&gt;&lt;property id=&quot;20307&quot; value=&quot;472&quot;/&gt;&lt;/object&gt;&lt;object type=&quot;3&quot; unique_id=&quot;11337&quot;&gt;&lt;property id=&quot;20148&quot; value=&quot;5&quot;/&gt;&lt;property id=&quot;20300&quot; value=&quot;Slide 23 - &amp;quot;Learner-Centered Psychological Principles&amp;#x0D;&amp;#x0A;Cognitive and Metacognitive Factors&amp;quot;&quot;/&gt;&lt;property id=&quot;20307&quot; value=&quot;487&quot;/&gt;&lt;/object&gt;&lt;object type=&quot;3&quot; unique_id=&quot;11338&quot;&gt;&lt;property id=&quot;20148&quot; value=&quot;5&quot;/&gt;&lt;property id=&quot;20300&quot; value=&quot;Slide 24 - &amp;quot;Learner-Centered Psychological Principles&amp;#x0D;&amp;#x0A;Cognitive and Metacognitive Factors&amp;quot;&quot;/&gt;&lt;property id=&quot;20307&quot; value=&quot;488&quot;/&gt;&lt;/object&gt;&lt;object type=&quot;3&quot; unique_id=&quot;11339&quot;&gt;&lt;property id=&quot;20148&quot; value=&quot;5&quot;/&gt;&lt;property id=&quot;20300&quot; value=&quot;Slide 25 - &amp;quot;Learner-Centered Psychological Principles&amp;#x0D;&amp;#x0A;Motivational and Affective Factors&amp;quot;&quot;/&gt;&lt;property id=&quot;20307&quot; value=&quot;489&quot;/&gt;&lt;/object&gt;&lt;object type=&quot;3&quot; unique_id=&quot;11340&quot;&gt;&lt;property id=&quot;20148&quot; value=&quot;5&quot;/&gt;&lt;property id=&quot;20300&quot; value=&quot;Slide 26 - &amp;quot;Learner-Centered Psychological Principles&amp;#x0D;&amp;#x0A;Motivational and Affective Factors&amp;quot;&quot;/&gt;&lt;property id=&quot;20307&quot; value=&quot;490&quot;/&gt;&lt;/object&gt;&lt;object type=&quot;3&quot; unique_id=&quot;11341&quot;&gt;&lt;property id=&quot;20148&quot; value=&quot;5&quot;/&gt;&lt;property id=&quot;20300&quot; value=&quot;Slide 27 - &amp;quot;Learner-Centered Psychological Principles&amp;#x0D;&amp;#x0A;Developmental and Social Factors&amp;quot;&quot;/&gt;&lt;property id=&quot;20307&quot; value=&quot;491&quot;/&gt;&lt;/object&gt;&lt;object type=&quot;3&quot; unique_id=&quot;11342&quot;&gt;&lt;property id=&quot;20148&quot; value=&quot;5&quot;/&gt;&lt;property id=&quot;20300&quot; value=&quot;Slide 28 - &amp;quot;Learner-Centered Psychological Principles&amp;#x0D;&amp;#x0A;Individual Differences Factors&amp;quot;&quot;/&gt;&lt;property id=&quot;20307&quot; value=&quot;492&quot;/&gt;&lt;/object&gt;&lt;object type=&quot;3&quot; unique_id=&quot;11343&quot;&gt;&lt;property id=&quot;20148&quot; value=&quot;5&quot;/&gt;&lt;property id=&quot;20300&quot; value=&quot;Slide 29 - &amp;quot;Learner-Centered Instructional Strategies&amp;quot;&quot;/&gt;&lt;property id=&quot;20307&quot; value=&quot;467&quot;/&gt;&lt;/object&gt;&lt;object type=&quot;3&quot; unique_id=&quot;11344&quot;&gt;&lt;property id=&quot;20148&quot; value=&quot;5&quot;/&gt;&lt;property id=&quot;20300&quot; value=&quot;Slide 30 - &amp;quot;Best Practices and Strategies for Using Learner-Centered Instruction&amp;quot;&quot;/&gt;&lt;property id=&quot;20307&quot; value=&quot;498&quot;/&gt;&lt;/object&gt;&lt;object type=&quot;3&quot; unique_id=&quot;11345&quot;&gt;&lt;property id=&quot;20148&quot; value=&quot;5&quot;/&gt;&lt;property id=&quot;20300&quot; value=&quot;Slide 31 - &amp;quot;Planning, Instruction, &amp;#x0D;&amp;#x0A;and Technology&amp;quot;&quot;/&gt;&lt;property id=&quot;20307&quot; value=&quot;459&quot;/&gt;&lt;/object&gt;&lt;object type=&quot;3&quot; unique_id=&quot;11346&quot;&gt;&lt;property id=&quot;20148&quot; value=&quot;5&quot;/&gt;&lt;property id=&quot;20300&quot; value=&quot;Slide 32 - &amp;quot;Technology and Curriculum Planning&amp;quot;&quot;/&gt;&lt;property id=&quot;20307&quot; value=&quot;493&quot;/&gt;&lt;/object&gt;&lt;object type=&quot;3&quot; unique_id=&quot;11347&quot;&gt;&lt;property id=&quot;20148&quot; value=&quot;5&quot;/&gt;&lt;property id=&quot;20300&quot; value=&quot;Slide 33 - &amp;quot;The Internet&amp;quot;&quot;/&gt;&lt;property id=&quot;20307&quot; value=&quot;465&quot;/&gt;&lt;/object&gt;&lt;object type=&quot;3&quot; unique_id=&quot;11348&quot;&gt;&lt;property id=&quot;20148&quot; value=&quot;5&quot;/&gt;&lt;property id=&quot;20300&quot; value=&quot;Slide 34 - &amp;quot;Standards for Technology-Literate Students – NETS*S&amp;quot;&quot;/&gt;&lt;property id=&quot;20307&quot; value=&quot;460&quot;/&gt;&lt;/object&gt;&lt;object type=&quot;3&quot; unique_id=&quot;11349&quot;&gt;&lt;property id=&quot;20148&quot; value=&quot;5&quot;/&gt;&lt;property id=&quot;20300&quot; value=&quot;Slide 35 - &amp;quot;Teaching, Learning, and Technology&amp;quot;&quot;/&gt;&lt;property id=&quot;20307&quot; value=&quot;462&quot;/&gt;&lt;/object&gt;&lt;object type=&quot;3&quot; unique_id=&quot;11350&quot;&gt;&lt;property id=&quot;20148&quot; value=&quot;5&quot;/&gt;&lt;property id=&quot;20300&quot; value=&quot;Slide 36 - &amp;quot;Classroom Connections: Crack the Case—The Big Debate&amp;quot;&quot;/&gt;&lt;property id=&quot;20307&quot; value=&quot;456&quot;/&gt;&lt;/object&gt;&lt;object type=&quot;3&quot; unique_id=&quot;11351&quot;&gt;&lt;property id=&quot;20148&quot; value=&quot;5&quot;/&gt;&lt;property id=&quot;20300&quot; value=&quot;Slide 37 - &amp;quot;Reflection &amp;amp; Observation&amp;quot;&quot;/&gt;&lt;property id=&quot;20307&quot; value=&quot;458&quot;/&gt;&lt;/object&gt;&lt;/object&gt;&lt;/object&gt;&lt;/database&gt;"/>
  <p:tag name="SECTOMILLISECCONVERTED" val="1"/>
</p:tagLst>
</file>

<file path=ppt/theme/theme1.xml><?xml version="1.0" encoding="utf-8"?>
<a:theme xmlns:a="http://schemas.openxmlformats.org/drawingml/2006/main" name="Axis">
  <a:themeElements>
    <a:clrScheme name="Custom 5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2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xis">
  <a:themeElements>
    <a:clrScheme name="Custom 57">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2B28C96B-FBEB-4B83-B790-694CE03A8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E09284-FC01-4AC3-BB31-6E7FB9C4EA25}">
  <ds:schemaRefs>
    <ds:schemaRef ds:uri="http://schemas.microsoft.com/sharepoint/v3/contenttype/forms"/>
  </ds:schemaRefs>
</ds:datastoreItem>
</file>

<file path=customXml/itemProps3.xml><?xml version="1.0" encoding="utf-8"?>
<ds:datastoreItem xmlns:ds="http://schemas.openxmlformats.org/officeDocument/2006/customXml" ds:itemID="{4104456F-8F8E-4E06-BEB5-470D9A4BEC22}">
  <ds:schemaRef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aa4f5ada-9d1d-46d6-b705-f2cf90d05a91"/>
    <ds:schemaRef ds:uri="3b891efd-a537-4e57-a9a6-7bde74ae8a20"/>
  </ds:schemaRefs>
</ds:datastoreItem>
</file>

<file path=docProps/app.xml><?xml version="1.0" encoding="utf-8"?>
<Properties xmlns="http://schemas.openxmlformats.org/officeDocument/2006/extended-properties" xmlns:vt="http://schemas.openxmlformats.org/officeDocument/2006/docPropsVTypes">
  <Template/>
  <TotalTime>7404</TotalTime>
  <Words>2063</Words>
  <Application>Microsoft Office PowerPoint</Application>
  <PresentationFormat>On-screen Show (4:3)</PresentationFormat>
  <Paragraphs>238</Paragraphs>
  <Slides>39</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Aharoni</vt:lpstr>
      <vt:lpstr>Arial</vt:lpstr>
      <vt:lpstr>Calibri</vt:lpstr>
      <vt:lpstr>Times New Roman</vt:lpstr>
      <vt:lpstr>Wingdings</vt:lpstr>
      <vt:lpstr>Axis</vt:lpstr>
      <vt:lpstr>5_Axis</vt:lpstr>
      <vt:lpstr>CHAPTER 12</vt:lpstr>
      <vt:lpstr>Learning Goals</vt:lpstr>
      <vt:lpstr>Connecting with Teachers</vt:lpstr>
      <vt:lpstr>Planning, Instruction, and Technology, 1</vt:lpstr>
      <vt:lpstr>Planning</vt:lpstr>
      <vt:lpstr>Figure 12.1 - Time Frames of  Teacher Planning</vt:lpstr>
      <vt:lpstr>Planning, Instruction, and Technology, 2</vt:lpstr>
      <vt:lpstr>Teacher-Centered Lesson Planning, 1</vt:lpstr>
      <vt:lpstr>Task Analysis</vt:lpstr>
      <vt:lpstr>Teacher-Centered Lesson Planning, 2</vt:lpstr>
      <vt:lpstr>Affective Domain</vt:lpstr>
      <vt:lpstr>Psychomotor Domain </vt:lpstr>
      <vt:lpstr>Teacher-Centered Instructional Strategies: Direct Instruction</vt:lpstr>
      <vt:lpstr>Teacher-Centered Instructional Strategies: Orienting/Lecturing, Explaining, and Demonstrating</vt:lpstr>
      <vt:lpstr>Best Practices and Strategies for Lecturing, 1</vt:lpstr>
      <vt:lpstr>Best Practices and Strategies for Lecturing, 2</vt:lpstr>
      <vt:lpstr>Teacher-Centered Instructional Strategies: Questions and Discussion, 1</vt:lpstr>
      <vt:lpstr>Teacher-Centered Instructional Strategies:  Questions and Discussion, 2</vt:lpstr>
      <vt:lpstr>Teacher-Centered Instructional Strategies:  Mastery Learning</vt:lpstr>
      <vt:lpstr>Enter the Debate</vt:lpstr>
      <vt:lpstr>Planning, Instruction, and Technology, 3</vt:lpstr>
      <vt:lpstr>Learner-Centered Psychological Principles Cognitive and Metacognitive Factors </vt:lpstr>
      <vt:lpstr>Learner-Centered Psychological Principles Motivational and Affective Factors</vt:lpstr>
      <vt:lpstr>Learner-Centered Psychological Principles Developmental and Social Factors</vt:lpstr>
      <vt:lpstr>Learner-Centered Psychological Principles Individual Differences Factors</vt:lpstr>
      <vt:lpstr>Learner-Centered Instructional Strategies</vt:lpstr>
      <vt:lpstr>Best Practices and Strategies for Using Learner-Centered Instruction</vt:lpstr>
      <vt:lpstr>Planning, Instruction, and Technology, 4</vt:lpstr>
      <vt:lpstr>The Internet</vt:lpstr>
      <vt:lpstr>Standards for Technology-Literate Students</vt:lpstr>
      <vt:lpstr>Using Technology to Improve Students’ Understanding</vt:lpstr>
      <vt:lpstr>Classroom Connections: Crack the Case—The Big Debate</vt:lpstr>
      <vt:lpstr>Reflection and Observation</vt:lpstr>
      <vt:lpstr>Appendix of Image for Long Descriptions</vt:lpstr>
      <vt:lpstr>Planning, Instruction, and Technology, 1 Long Description</vt:lpstr>
      <vt:lpstr>Figure 12.1 - Time Frames of  Teacher Planning Long Description</vt:lpstr>
      <vt:lpstr>Planning, Instruction, and Technology, 2 Long Description</vt:lpstr>
      <vt:lpstr>Planning, Instruction, and Technology, 3 Long Description</vt:lpstr>
      <vt:lpstr>Planning, Instruction, and Technology, 4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cr customer</dc:creator>
  <cp:lastModifiedBy>BUTTERFLY</cp:lastModifiedBy>
  <cp:revision>467</cp:revision>
  <dcterms:created xsi:type="dcterms:W3CDTF">2002-06-09T17:00:30Z</dcterms:created>
  <dcterms:modified xsi:type="dcterms:W3CDTF">2017-08-24T11:23:15Z</dcterms:modified>
</cp:coreProperties>
</file>